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5" r:id="rId2"/>
    <p:sldId id="309" r:id="rId3"/>
    <p:sldId id="294" r:id="rId4"/>
    <p:sldId id="256" r:id="rId5"/>
    <p:sldId id="311" r:id="rId6"/>
    <p:sldId id="302" r:id="rId7"/>
    <p:sldId id="312" r:id="rId8"/>
    <p:sldId id="303" r:id="rId9"/>
    <p:sldId id="313" r:id="rId10"/>
    <p:sldId id="304" r:id="rId11"/>
    <p:sldId id="31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1" autoAdjust="0"/>
    <p:restoredTop sz="94660"/>
  </p:normalViewPr>
  <p:slideViewPr>
    <p:cSldViewPr snapToGrid="0">
      <p:cViewPr varScale="1">
        <p:scale>
          <a:sx n="108" d="100"/>
          <a:sy n="108" d="100"/>
        </p:scale>
        <p:origin x="24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2B789-DA3E-4EA6-A885-31C06E7705AF}" type="datetimeFigureOut">
              <a:rPr lang="en-US" smtClean="0"/>
              <a:t>2/27/19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A88A1D-B53E-43BA-B5B3-766BBE4C84B0}" type="slidenum">
              <a:rPr lang="en-US" smtClean="0"/>
              <a:t>‹#›</a:t>
            </a:fld>
            <a:endParaRPr lang="en-US"/>
          </a:p>
        </p:txBody>
      </p:sp>
    </p:spTree>
    <p:extLst>
      <p:ext uri="{BB962C8B-B14F-4D97-AF65-F5344CB8AC3E}">
        <p14:creationId xmlns:p14="http://schemas.microsoft.com/office/powerpoint/2010/main" val="3418572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47B7D-83C7-4B28-909C-D483B762AA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DD9D03-6620-4195-A27E-8254979506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50C9BC-710B-4D24-AF52-150B045EF5D3}"/>
              </a:ext>
            </a:extLst>
          </p:cNvPr>
          <p:cNvSpPr>
            <a:spLocks noGrp="1"/>
          </p:cNvSpPr>
          <p:nvPr>
            <p:ph type="dt" sz="half" idx="10"/>
          </p:nvPr>
        </p:nvSpPr>
        <p:spPr/>
        <p:txBody>
          <a:bodyPr/>
          <a:lstStyle/>
          <a:p>
            <a:fld id="{6E66DB84-B481-46D8-9977-184AAA338951}" type="datetimeFigureOut">
              <a:rPr lang="en-US" smtClean="0"/>
              <a:t>2/27/19</a:t>
            </a:fld>
            <a:endParaRPr lang="en-US"/>
          </a:p>
        </p:txBody>
      </p:sp>
      <p:sp>
        <p:nvSpPr>
          <p:cNvPr id="5" name="Footer Placeholder 4">
            <a:extLst>
              <a:ext uri="{FF2B5EF4-FFF2-40B4-BE49-F238E27FC236}">
                <a16:creationId xmlns:a16="http://schemas.microsoft.com/office/drawing/2014/main" id="{131386B6-E0A8-4A8E-AB69-2158A7EF22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2DBBA9-693E-4782-97B7-0E8E67B47B42}"/>
              </a:ext>
            </a:extLst>
          </p:cNvPr>
          <p:cNvSpPr>
            <a:spLocks noGrp="1"/>
          </p:cNvSpPr>
          <p:nvPr>
            <p:ph type="sldNum" sz="quarter" idx="12"/>
          </p:nvPr>
        </p:nvSpPr>
        <p:spPr/>
        <p:txBody>
          <a:bodyPr/>
          <a:lstStyle/>
          <a:p>
            <a:fld id="{9950FD4A-C937-4823-A2DE-758E272ADF4F}" type="slidenum">
              <a:rPr lang="en-US" smtClean="0"/>
              <a:t>‹#›</a:t>
            </a:fld>
            <a:endParaRPr lang="en-US"/>
          </a:p>
        </p:txBody>
      </p:sp>
    </p:spTree>
    <p:extLst>
      <p:ext uri="{BB962C8B-B14F-4D97-AF65-F5344CB8AC3E}">
        <p14:creationId xmlns:p14="http://schemas.microsoft.com/office/powerpoint/2010/main" val="142904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9AEA1-3CC8-46F8-8079-73736BAD30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E0FF71-2727-4056-9C61-F3E2D0AE85B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ED40AE-455D-4DB4-AAD2-CB3FEA09319E}"/>
              </a:ext>
            </a:extLst>
          </p:cNvPr>
          <p:cNvSpPr>
            <a:spLocks noGrp="1"/>
          </p:cNvSpPr>
          <p:nvPr>
            <p:ph type="dt" sz="half" idx="10"/>
          </p:nvPr>
        </p:nvSpPr>
        <p:spPr/>
        <p:txBody>
          <a:bodyPr/>
          <a:lstStyle/>
          <a:p>
            <a:fld id="{6E66DB84-B481-46D8-9977-184AAA338951}" type="datetimeFigureOut">
              <a:rPr lang="en-US" smtClean="0"/>
              <a:t>2/27/19</a:t>
            </a:fld>
            <a:endParaRPr lang="en-US"/>
          </a:p>
        </p:txBody>
      </p:sp>
      <p:sp>
        <p:nvSpPr>
          <p:cNvPr id="5" name="Footer Placeholder 4">
            <a:extLst>
              <a:ext uri="{FF2B5EF4-FFF2-40B4-BE49-F238E27FC236}">
                <a16:creationId xmlns:a16="http://schemas.microsoft.com/office/drawing/2014/main" id="{C4F3CD4D-6AEA-4F39-8A36-D547FF8E6C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F98CC-90C9-4C69-89C2-A639E1A4955B}"/>
              </a:ext>
            </a:extLst>
          </p:cNvPr>
          <p:cNvSpPr>
            <a:spLocks noGrp="1"/>
          </p:cNvSpPr>
          <p:nvPr>
            <p:ph type="sldNum" sz="quarter" idx="12"/>
          </p:nvPr>
        </p:nvSpPr>
        <p:spPr/>
        <p:txBody>
          <a:bodyPr/>
          <a:lstStyle/>
          <a:p>
            <a:fld id="{9950FD4A-C937-4823-A2DE-758E272ADF4F}" type="slidenum">
              <a:rPr lang="en-US" smtClean="0"/>
              <a:t>‹#›</a:t>
            </a:fld>
            <a:endParaRPr lang="en-US"/>
          </a:p>
        </p:txBody>
      </p:sp>
    </p:spTree>
    <p:extLst>
      <p:ext uri="{BB962C8B-B14F-4D97-AF65-F5344CB8AC3E}">
        <p14:creationId xmlns:p14="http://schemas.microsoft.com/office/powerpoint/2010/main" val="217770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0BE28A-F46B-46AE-848F-6DB2EBE15F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9BCE77-A22D-45CB-9243-7C1AD62462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0FA46E-3DB9-4633-B86A-72921D8E431C}"/>
              </a:ext>
            </a:extLst>
          </p:cNvPr>
          <p:cNvSpPr>
            <a:spLocks noGrp="1"/>
          </p:cNvSpPr>
          <p:nvPr>
            <p:ph type="dt" sz="half" idx="10"/>
          </p:nvPr>
        </p:nvSpPr>
        <p:spPr/>
        <p:txBody>
          <a:bodyPr/>
          <a:lstStyle/>
          <a:p>
            <a:fld id="{6E66DB84-B481-46D8-9977-184AAA338951}" type="datetimeFigureOut">
              <a:rPr lang="en-US" smtClean="0"/>
              <a:t>2/27/19</a:t>
            </a:fld>
            <a:endParaRPr lang="en-US"/>
          </a:p>
        </p:txBody>
      </p:sp>
      <p:sp>
        <p:nvSpPr>
          <p:cNvPr id="5" name="Footer Placeholder 4">
            <a:extLst>
              <a:ext uri="{FF2B5EF4-FFF2-40B4-BE49-F238E27FC236}">
                <a16:creationId xmlns:a16="http://schemas.microsoft.com/office/drawing/2014/main" id="{423FC946-0AF7-44AA-A98A-247019A936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9AD02-2502-4608-A68A-B7B1B481077F}"/>
              </a:ext>
            </a:extLst>
          </p:cNvPr>
          <p:cNvSpPr>
            <a:spLocks noGrp="1"/>
          </p:cNvSpPr>
          <p:nvPr>
            <p:ph type="sldNum" sz="quarter" idx="12"/>
          </p:nvPr>
        </p:nvSpPr>
        <p:spPr/>
        <p:txBody>
          <a:bodyPr/>
          <a:lstStyle/>
          <a:p>
            <a:fld id="{9950FD4A-C937-4823-A2DE-758E272ADF4F}" type="slidenum">
              <a:rPr lang="en-US" smtClean="0"/>
              <a:t>‹#›</a:t>
            </a:fld>
            <a:endParaRPr lang="en-US"/>
          </a:p>
        </p:txBody>
      </p:sp>
    </p:spTree>
    <p:extLst>
      <p:ext uri="{BB962C8B-B14F-4D97-AF65-F5344CB8AC3E}">
        <p14:creationId xmlns:p14="http://schemas.microsoft.com/office/powerpoint/2010/main" val="89921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41D87-D097-4D53-AB39-EBBF49BE58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ED6C11-911E-4AE5-9A80-2C3B1B9A534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7DB91-EF1D-4323-ABEA-F45F699E29B8}"/>
              </a:ext>
            </a:extLst>
          </p:cNvPr>
          <p:cNvSpPr>
            <a:spLocks noGrp="1"/>
          </p:cNvSpPr>
          <p:nvPr>
            <p:ph type="dt" sz="half" idx="10"/>
          </p:nvPr>
        </p:nvSpPr>
        <p:spPr/>
        <p:txBody>
          <a:bodyPr/>
          <a:lstStyle/>
          <a:p>
            <a:fld id="{6E66DB84-B481-46D8-9977-184AAA338951}" type="datetimeFigureOut">
              <a:rPr lang="en-US" smtClean="0"/>
              <a:t>2/27/19</a:t>
            </a:fld>
            <a:endParaRPr lang="en-US"/>
          </a:p>
        </p:txBody>
      </p:sp>
      <p:sp>
        <p:nvSpPr>
          <p:cNvPr id="5" name="Footer Placeholder 4">
            <a:extLst>
              <a:ext uri="{FF2B5EF4-FFF2-40B4-BE49-F238E27FC236}">
                <a16:creationId xmlns:a16="http://schemas.microsoft.com/office/drawing/2014/main" id="{E2895CC1-D6CB-4EB9-9336-2FF04029B1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9199C4-0B90-4C51-A04C-28E131BDFAFD}"/>
              </a:ext>
            </a:extLst>
          </p:cNvPr>
          <p:cNvSpPr>
            <a:spLocks noGrp="1"/>
          </p:cNvSpPr>
          <p:nvPr>
            <p:ph type="sldNum" sz="quarter" idx="12"/>
          </p:nvPr>
        </p:nvSpPr>
        <p:spPr/>
        <p:txBody>
          <a:bodyPr/>
          <a:lstStyle/>
          <a:p>
            <a:fld id="{9950FD4A-C937-4823-A2DE-758E272ADF4F}" type="slidenum">
              <a:rPr lang="en-US" smtClean="0"/>
              <a:t>‹#›</a:t>
            </a:fld>
            <a:endParaRPr lang="en-US"/>
          </a:p>
        </p:txBody>
      </p:sp>
    </p:spTree>
    <p:extLst>
      <p:ext uri="{BB962C8B-B14F-4D97-AF65-F5344CB8AC3E}">
        <p14:creationId xmlns:p14="http://schemas.microsoft.com/office/powerpoint/2010/main" val="3999644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8DEE-4BB7-4534-9655-270ABEEEB2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02C11C-0F2C-4E66-89CB-C7E09641AA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F32FCF-4DFA-46BC-8B57-72D81435BFC9}"/>
              </a:ext>
            </a:extLst>
          </p:cNvPr>
          <p:cNvSpPr>
            <a:spLocks noGrp="1"/>
          </p:cNvSpPr>
          <p:nvPr>
            <p:ph type="dt" sz="half" idx="10"/>
          </p:nvPr>
        </p:nvSpPr>
        <p:spPr/>
        <p:txBody>
          <a:bodyPr/>
          <a:lstStyle/>
          <a:p>
            <a:fld id="{6E66DB84-B481-46D8-9977-184AAA338951}" type="datetimeFigureOut">
              <a:rPr lang="en-US" smtClean="0"/>
              <a:t>2/27/19</a:t>
            </a:fld>
            <a:endParaRPr lang="en-US"/>
          </a:p>
        </p:txBody>
      </p:sp>
      <p:sp>
        <p:nvSpPr>
          <p:cNvPr id="5" name="Footer Placeholder 4">
            <a:extLst>
              <a:ext uri="{FF2B5EF4-FFF2-40B4-BE49-F238E27FC236}">
                <a16:creationId xmlns:a16="http://schemas.microsoft.com/office/drawing/2014/main" id="{6228CA7A-0D6D-49AC-8E90-00DA49BF6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ACFBBE-A73D-4706-8ABA-000368014104}"/>
              </a:ext>
            </a:extLst>
          </p:cNvPr>
          <p:cNvSpPr>
            <a:spLocks noGrp="1"/>
          </p:cNvSpPr>
          <p:nvPr>
            <p:ph type="sldNum" sz="quarter" idx="12"/>
          </p:nvPr>
        </p:nvSpPr>
        <p:spPr/>
        <p:txBody>
          <a:bodyPr/>
          <a:lstStyle/>
          <a:p>
            <a:fld id="{9950FD4A-C937-4823-A2DE-758E272ADF4F}" type="slidenum">
              <a:rPr lang="en-US" smtClean="0"/>
              <a:t>‹#›</a:t>
            </a:fld>
            <a:endParaRPr lang="en-US"/>
          </a:p>
        </p:txBody>
      </p:sp>
    </p:spTree>
    <p:extLst>
      <p:ext uri="{BB962C8B-B14F-4D97-AF65-F5344CB8AC3E}">
        <p14:creationId xmlns:p14="http://schemas.microsoft.com/office/powerpoint/2010/main" val="2256532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E5A02-6F69-4865-A172-C31DC2865B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0C770F-CCAE-4A27-88A4-F4BCCDD3066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11536D-F62C-46BC-A2C8-7DB214095F5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F0A9A3-6B43-4403-B243-71F276B94796}"/>
              </a:ext>
            </a:extLst>
          </p:cNvPr>
          <p:cNvSpPr>
            <a:spLocks noGrp="1"/>
          </p:cNvSpPr>
          <p:nvPr>
            <p:ph type="dt" sz="half" idx="10"/>
          </p:nvPr>
        </p:nvSpPr>
        <p:spPr/>
        <p:txBody>
          <a:bodyPr/>
          <a:lstStyle/>
          <a:p>
            <a:fld id="{6E66DB84-B481-46D8-9977-184AAA338951}" type="datetimeFigureOut">
              <a:rPr lang="en-US" smtClean="0"/>
              <a:t>2/27/19</a:t>
            </a:fld>
            <a:endParaRPr lang="en-US"/>
          </a:p>
        </p:txBody>
      </p:sp>
      <p:sp>
        <p:nvSpPr>
          <p:cNvPr id="6" name="Footer Placeholder 5">
            <a:extLst>
              <a:ext uri="{FF2B5EF4-FFF2-40B4-BE49-F238E27FC236}">
                <a16:creationId xmlns:a16="http://schemas.microsoft.com/office/drawing/2014/main" id="{1587A066-C054-4626-92F0-74F229ADCD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F86382-7AE1-4B67-8328-15A028A437D1}"/>
              </a:ext>
            </a:extLst>
          </p:cNvPr>
          <p:cNvSpPr>
            <a:spLocks noGrp="1"/>
          </p:cNvSpPr>
          <p:nvPr>
            <p:ph type="sldNum" sz="quarter" idx="12"/>
          </p:nvPr>
        </p:nvSpPr>
        <p:spPr/>
        <p:txBody>
          <a:bodyPr/>
          <a:lstStyle/>
          <a:p>
            <a:fld id="{9950FD4A-C937-4823-A2DE-758E272ADF4F}" type="slidenum">
              <a:rPr lang="en-US" smtClean="0"/>
              <a:t>‹#›</a:t>
            </a:fld>
            <a:endParaRPr lang="en-US"/>
          </a:p>
        </p:txBody>
      </p:sp>
    </p:spTree>
    <p:extLst>
      <p:ext uri="{BB962C8B-B14F-4D97-AF65-F5344CB8AC3E}">
        <p14:creationId xmlns:p14="http://schemas.microsoft.com/office/powerpoint/2010/main" val="2674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A9AAF-621F-4C7B-A6AF-28E67ADE26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FA8292-6CFA-446C-8D4E-729F1A3298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CA439AA-E46D-4ADA-BD02-733BA38BAA2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3E7551-B133-46E8-9748-DC4BEF7B33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37D4F55-BBF7-49F4-B0E9-85863745D30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E081C4-B2D8-4CE5-BF0B-5A4EF73020D3}"/>
              </a:ext>
            </a:extLst>
          </p:cNvPr>
          <p:cNvSpPr>
            <a:spLocks noGrp="1"/>
          </p:cNvSpPr>
          <p:nvPr>
            <p:ph type="dt" sz="half" idx="10"/>
          </p:nvPr>
        </p:nvSpPr>
        <p:spPr/>
        <p:txBody>
          <a:bodyPr/>
          <a:lstStyle/>
          <a:p>
            <a:fld id="{6E66DB84-B481-46D8-9977-184AAA338951}" type="datetimeFigureOut">
              <a:rPr lang="en-US" smtClean="0"/>
              <a:t>2/27/19</a:t>
            </a:fld>
            <a:endParaRPr lang="en-US"/>
          </a:p>
        </p:txBody>
      </p:sp>
      <p:sp>
        <p:nvSpPr>
          <p:cNvPr id="8" name="Footer Placeholder 7">
            <a:extLst>
              <a:ext uri="{FF2B5EF4-FFF2-40B4-BE49-F238E27FC236}">
                <a16:creationId xmlns:a16="http://schemas.microsoft.com/office/drawing/2014/main" id="{7B5B4A4C-13C3-4052-80E4-6405A1594B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1BF867-856A-4BA2-AE31-AFEF295BA804}"/>
              </a:ext>
            </a:extLst>
          </p:cNvPr>
          <p:cNvSpPr>
            <a:spLocks noGrp="1"/>
          </p:cNvSpPr>
          <p:nvPr>
            <p:ph type="sldNum" sz="quarter" idx="12"/>
          </p:nvPr>
        </p:nvSpPr>
        <p:spPr/>
        <p:txBody>
          <a:bodyPr/>
          <a:lstStyle/>
          <a:p>
            <a:fld id="{9950FD4A-C937-4823-A2DE-758E272ADF4F}" type="slidenum">
              <a:rPr lang="en-US" smtClean="0"/>
              <a:t>‹#›</a:t>
            </a:fld>
            <a:endParaRPr lang="en-US"/>
          </a:p>
        </p:txBody>
      </p:sp>
    </p:spTree>
    <p:extLst>
      <p:ext uri="{BB962C8B-B14F-4D97-AF65-F5344CB8AC3E}">
        <p14:creationId xmlns:p14="http://schemas.microsoft.com/office/powerpoint/2010/main" val="107920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7F323-6730-4404-813E-96684F4AE9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9C232D-6F02-4CE6-A893-39388CE306BC}"/>
              </a:ext>
            </a:extLst>
          </p:cNvPr>
          <p:cNvSpPr>
            <a:spLocks noGrp="1"/>
          </p:cNvSpPr>
          <p:nvPr>
            <p:ph type="dt" sz="half" idx="10"/>
          </p:nvPr>
        </p:nvSpPr>
        <p:spPr/>
        <p:txBody>
          <a:bodyPr/>
          <a:lstStyle/>
          <a:p>
            <a:fld id="{6E66DB84-B481-46D8-9977-184AAA338951}" type="datetimeFigureOut">
              <a:rPr lang="en-US" smtClean="0"/>
              <a:t>2/27/19</a:t>
            </a:fld>
            <a:endParaRPr lang="en-US"/>
          </a:p>
        </p:txBody>
      </p:sp>
      <p:sp>
        <p:nvSpPr>
          <p:cNvPr id="4" name="Footer Placeholder 3">
            <a:extLst>
              <a:ext uri="{FF2B5EF4-FFF2-40B4-BE49-F238E27FC236}">
                <a16:creationId xmlns:a16="http://schemas.microsoft.com/office/drawing/2014/main" id="{CC2B8D04-906F-4075-BC73-DEF2562837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5FDE67-8084-403D-8091-669FAC94A343}"/>
              </a:ext>
            </a:extLst>
          </p:cNvPr>
          <p:cNvSpPr>
            <a:spLocks noGrp="1"/>
          </p:cNvSpPr>
          <p:nvPr>
            <p:ph type="sldNum" sz="quarter" idx="12"/>
          </p:nvPr>
        </p:nvSpPr>
        <p:spPr/>
        <p:txBody>
          <a:bodyPr/>
          <a:lstStyle/>
          <a:p>
            <a:fld id="{9950FD4A-C937-4823-A2DE-758E272ADF4F}" type="slidenum">
              <a:rPr lang="en-US" smtClean="0"/>
              <a:t>‹#›</a:t>
            </a:fld>
            <a:endParaRPr lang="en-US"/>
          </a:p>
        </p:txBody>
      </p:sp>
    </p:spTree>
    <p:extLst>
      <p:ext uri="{BB962C8B-B14F-4D97-AF65-F5344CB8AC3E}">
        <p14:creationId xmlns:p14="http://schemas.microsoft.com/office/powerpoint/2010/main" val="238438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F42274-3E48-4C64-AE68-11EE1CA65D0B}"/>
              </a:ext>
            </a:extLst>
          </p:cNvPr>
          <p:cNvSpPr>
            <a:spLocks noGrp="1"/>
          </p:cNvSpPr>
          <p:nvPr>
            <p:ph type="dt" sz="half" idx="10"/>
          </p:nvPr>
        </p:nvSpPr>
        <p:spPr/>
        <p:txBody>
          <a:bodyPr/>
          <a:lstStyle/>
          <a:p>
            <a:fld id="{6E66DB84-B481-46D8-9977-184AAA338951}" type="datetimeFigureOut">
              <a:rPr lang="en-US" smtClean="0"/>
              <a:t>2/27/19</a:t>
            </a:fld>
            <a:endParaRPr lang="en-US"/>
          </a:p>
        </p:txBody>
      </p:sp>
      <p:sp>
        <p:nvSpPr>
          <p:cNvPr id="3" name="Footer Placeholder 2">
            <a:extLst>
              <a:ext uri="{FF2B5EF4-FFF2-40B4-BE49-F238E27FC236}">
                <a16:creationId xmlns:a16="http://schemas.microsoft.com/office/drawing/2014/main" id="{E04A5F16-345E-4FBF-8774-721628A8A0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C00C53-5914-4AED-B287-7184B0D21A32}"/>
              </a:ext>
            </a:extLst>
          </p:cNvPr>
          <p:cNvSpPr>
            <a:spLocks noGrp="1"/>
          </p:cNvSpPr>
          <p:nvPr>
            <p:ph type="sldNum" sz="quarter" idx="12"/>
          </p:nvPr>
        </p:nvSpPr>
        <p:spPr/>
        <p:txBody>
          <a:bodyPr/>
          <a:lstStyle/>
          <a:p>
            <a:fld id="{9950FD4A-C937-4823-A2DE-758E272ADF4F}" type="slidenum">
              <a:rPr lang="en-US" smtClean="0"/>
              <a:t>‹#›</a:t>
            </a:fld>
            <a:endParaRPr lang="en-US"/>
          </a:p>
        </p:txBody>
      </p:sp>
    </p:spTree>
    <p:extLst>
      <p:ext uri="{BB962C8B-B14F-4D97-AF65-F5344CB8AC3E}">
        <p14:creationId xmlns:p14="http://schemas.microsoft.com/office/powerpoint/2010/main" val="4231429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E99CF-E83C-46F8-A8B1-43B9925302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2AD973-7F68-4939-AD89-1CCE9FF31B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EF32F3-FCB4-4CED-A0F1-2379E7E672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B686B3-9B96-470B-8066-B104B28BCF32}"/>
              </a:ext>
            </a:extLst>
          </p:cNvPr>
          <p:cNvSpPr>
            <a:spLocks noGrp="1"/>
          </p:cNvSpPr>
          <p:nvPr>
            <p:ph type="dt" sz="half" idx="10"/>
          </p:nvPr>
        </p:nvSpPr>
        <p:spPr/>
        <p:txBody>
          <a:bodyPr/>
          <a:lstStyle/>
          <a:p>
            <a:fld id="{6E66DB84-B481-46D8-9977-184AAA338951}" type="datetimeFigureOut">
              <a:rPr lang="en-US" smtClean="0"/>
              <a:t>2/27/19</a:t>
            </a:fld>
            <a:endParaRPr lang="en-US"/>
          </a:p>
        </p:txBody>
      </p:sp>
      <p:sp>
        <p:nvSpPr>
          <p:cNvPr id="6" name="Footer Placeholder 5">
            <a:extLst>
              <a:ext uri="{FF2B5EF4-FFF2-40B4-BE49-F238E27FC236}">
                <a16:creationId xmlns:a16="http://schemas.microsoft.com/office/drawing/2014/main" id="{92084CD8-2B64-44D0-84B5-F979EE6110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A69-2779-4477-BE86-E39D68274665}"/>
              </a:ext>
            </a:extLst>
          </p:cNvPr>
          <p:cNvSpPr>
            <a:spLocks noGrp="1"/>
          </p:cNvSpPr>
          <p:nvPr>
            <p:ph type="sldNum" sz="quarter" idx="12"/>
          </p:nvPr>
        </p:nvSpPr>
        <p:spPr/>
        <p:txBody>
          <a:bodyPr/>
          <a:lstStyle/>
          <a:p>
            <a:fld id="{9950FD4A-C937-4823-A2DE-758E272ADF4F}" type="slidenum">
              <a:rPr lang="en-US" smtClean="0"/>
              <a:t>‹#›</a:t>
            </a:fld>
            <a:endParaRPr lang="en-US"/>
          </a:p>
        </p:txBody>
      </p:sp>
    </p:spTree>
    <p:extLst>
      <p:ext uri="{BB962C8B-B14F-4D97-AF65-F5344CB8AC3E}">
        <p14:creationId xmlns:p14="http://schemas.microsoft.com/office/powerpoint/2010/main" val="3603848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0C9F9-7D0A-42D2-B851-C7757A9DB7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CA43EA-8268-4336-A668-1EFBBCEF05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F115D2-5603-42AD-8BC3-A9ED38A997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23CEC7-CFA0-4DED-9415-F10F277E0976}"/>
              </a:ext>
            </a:extLst>
          </p:cNvPr>
          <p:cNvSpPr>
            <a:spLocks noGrp="1"/>
          </p:cNvSpPr>
          <p:nvPr>
            <p:ph type="dt" sz="half" idx="10"/>
          </p:nvPr>
        </p:nvSpPr>
        <p:spPr/>
        <p:txBody>
          <a:bodyPr/>
          <a:lstStyle/>
          <a:p>
            <a:fld id="{6E66DB84-B481-46D8-9977-184AAA338951}" type="datetimeFigureOut">
              <a:rPr lang="en-US" smtClean="0"/>
              <a:t>2/27/19</a:t>
            </a:fld>
            <a:endParaRPr lang="en-US"/>
          </a:p>
        </p:txBody>
      </p:sp>
      <p:sp>
        <p:nvSpPr>
          <p:cNvPr id="6" name="Footer Placeholder 5">
            <a:extLst>
              <a:ext uri="{FF2B5EF4-FFF2-40B4-BE49-F238E27FC236}">
                <a16:creationId xmlns:a16="http://schemas.microsoft.com/office/drawing/2014/main" id="{8A2B5084-6638-47EF-B7DA-5A781AF84D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7F8AC1-271C-4A2A-AA7F-B96102DD5DBD}"/>
              </a:ext>
            </a:extLst>
          </p:cNvPr>
          <p:cNvSpPr>
            <a:spLocks noGrp="1"/>
          </p:cNvSpPr>
          <p:nvPr>
            <p:ph type="sldNum" sz="quarter" idx="12"/>
          </p:nvPr>
        </p:nvSpPr>
        <p:spPr/>
        <p:txBody>
          <a:bodyPr/>
          <a:lstStyle/>
          <a:p>
            <a:fld id="{9950FD4A-C937-4823-A2DE-758E272ADF4F}" type="slidenum">
              <a:rPr lang="en-US" smtClean="0"/>
              <a:t>‹#›</a:t>
            </a:fld>
            <a:endParaRPr lang="en-US"/>
          </a:p>
        </p:txBody>
      </p:sp>
    </p:spTree>
    <p:extLst>
      <p:ext uri="{BB962C8B-B14F-4D97-AF65-F5344CB8AC3E}">
        <p14:creationId xmlns:p14="http://schemas.microsoft.com/office/powerpoint/2010/main" val="2127406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4AD90D-CD94-4172-BAEA-8F7C9878A2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AFA37D-909F-4872-8C84-5A433D05D5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27031-BC44-48B9-B9F2-1DA6E74279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6DB84-B481-46D8-9977-184AAA338951}" type="datetimeFigureOut">
              <a:rPr lang="en-US" smtClean="0"/>
              <a:t>2/27/19</a:t>
            </a:fld>
            <a:endParaRPr lang="en-US"/>
          </a:p>
        </p:txBody>
      </p:sp>
      <p:sp>
        <p:nvSpPr>
          <p:cNvPr id="5" name="Footer Placeholder 4">
            <a:extLst>
              <a:ext uri="{FF2B5EF4-FFF2-40B4-BE49-F238E27FC236}">
                <a16:creationId xmlns:a16="http://schemas.microsoft.com/office/drawing/2014/main" id="{A5E8A607-D493-413A-8433-8F74682D2E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9593E2-4062-45FB-8463-AE7FB0245F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0FD4A-C937-4823-A2DE-758E272ADF4F}" type="slidenum">
              <a:rPr lang="en-US" smtClean="0"/>
              <a:t>‹#›</a:t>
            </a:fld>
            <a:endParaRPr lang="en-US"/>
          </a:p>
        </p:txBody>
      </p:sp>
    </p:spTree>
    <p:extLst>
      <p:ext uri="{BB962C8B-B14F-4D97-AF65-F5344CB8AC3E}">
        <p14:creationId xmlns:p14="http://schemas.microsoft.com/office/powerpoint/2010/main" val="2842830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bc@utk.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E58138-CB32-DF4E-A1AB-BC80960378AD}"/>
              </a:ext>
            </a:extLst>
          </p:cNvPr>
          <p:cNvSpPr>
            <a:spLocks noGrp="1"/>
          </p:cNvSpPr>
          <p:nvPr>
            <p:ph idx="1"/>
          </p:nvPr>
        </p:nvSpPr>
        <p:spPr>
          <a:xfrm>
            <a:off x="838200" y="641268"/>
            <a:ext cx="10515600" cy="5535695"/>
          </a:xfrm>
        </p:spPr>
        <p:txBody>
          <a:bodyPr>
            <a:normAutofit fontScale="92500" lnSpcReduction="20000"/>
          </a:bodyPr>
          <a:lstStyle/>
          <a:p>
            <a:r>
              <a:rPr lang="en-US" dirty="0"/>
              <a:t>Although not necessarily related to physical, health, or multiple disabilities, these timers might be useful for teachers who want to embed timers into PowerPoint presentations.  </a:t>
            </a:r>
          </a:p>
          <a:p>
            <a:r>
              <a:rPr lang="en-US" dirty="0"/>
              <a:t>After years of using online timers (which required me to minimize PowerPoint slides with activity instructions) and trying to find or make PowerPoint slide timers that never worked exactly as I wanted, I decided to use the 1-minute timer format I found in a Family Feud exam review PowerPoint to make additional PowerPoint timers for 2, 3, 4, and 5 minutes.  </a:t>
            </a:r>
          </a:p>
          <a:p>
            <a:r>
              <a:rPr lang="en-US" dirty="0"/>
              <a:t>There are two formats for each timer.  One is for a timer that takes up the entire PowerPoint slide.  The other slide for each timer contains the timer in the upper right corner so activity instructions can be displayed on the slide.  </a:t>
            </a:r>
          </a:p>
          <a:p>
            <a:r>
              <a:rPr lang="en-US" dirty="0"/>
              <a:t>These timers were created by Mari Beth Coleman, Associate Professor in the Special Education Program at the University of Tennessee.  They are being shared for use by teachers and instructors and are not to be used for any commercial purpose or publication without written consent.  For questions, please email me at </a:t>
            </a:r>
            <a:r>
              <a:rPr lang="en-US" dirty="0">
                <a:hlinkClick r:id="rId2"/>
              </a:rPr>
              <a:t>mbc@utk.edu</a:t>
            </a:r>
            <a:r>
              <a:rPr lang="en-US" dirty="0"/>
              <a:t>. </a:t>
            </a:r>
          </a:p>
        </p:txBody>
      </p:sp>
    </p:spTree>
    <p:extLst>
      <p:ext uri="{BB962C8B-B14F-4D97-AF65-F5344CB8AC3E}">
        <p14:creationId xmlns:p14="http://schemas.microsoft.com/office/powerpoint/2010/main" val="2831873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F4146-5789-4020-A760-7FDA443FDE8A}"/>
              </a:ext>
            </a:extLst>
          </p:cNvPr>
          <p:cNvSpPr>
            <a:spLocks noGrp="1"/>
          </p:cNvSpPr>
          <p:nvPr>
            <p:ph type="title"/>
          </p:nvPr>
        </p:nvSpPr>
        <p:spPr>
          <a:xfrm>
            <a:off x="838200" y="365125"/>
            <a:ext cx="10515600" cy="1325563"/>
          </a:xfrm>
        </p:spPr>
        <p:txBody>
          <a:bodyPr/>
          <a:lstStyle/>
          <a:p>
            <a:pPr algn="ctr"/>
            <a:r>
              <a:rPr lang="en-US" dirty="0"/>
              <a:t>Five-Minute Timer</a:t>
            </a:r>
          </a:p>
        </p:txBody>
      </p:sp>
      <p:sp>
        <p:nvSpPr>
          <p:cNvPr id="66" name="TextBox 65">
            <a:extLst>
              <a:ext uri="{FF2B5EF4-FFF2-40B4-BE49-F238E27FC236}">
                <a16:creationId xmlns:a16="http://schemas.microsoft.com/office/drawing/2014/main" id="{7CF385C8-367F-4A49-A1FC-B729ED2DF1DC}"/>
              </a:ext>
            </a:extLst>
          </p:cNvPr>
          <p:cNvSpPr txBox="1"/>
          <p:nvPr/>
        </p:nvSpPr>
        <p:spPr>
          <a:xfrm>
            <a:off x="3641964" y="6308209"/>
            <a:ext cx="4517679" cy="369332"/>
          </a:xfrm>
          <a:prstGeom prst="rect">
            <a:avLst/>
          </a:prstGeom>
          <a:noFill/>
        </p:spPr>
        <p:txBody>
          <a:bodyPr wrap="square" rtlCol="0">
            <a:spAutoFit/>
          </a:bodyPr>
          <a:lstStyle/>
          <a:p>
            <a:pPr algn="ctr"/>
            <a:r>
              <a:rPr lang="en-US" dirty="0"/>
              <a:t>Click the green area to start the timer.</a:t>
            </a:r>
          </a:p>
        </p:txBody>
      </p:sp>
      <p:sp>
        <p:nvSpPr>
          <p:cNvPr id="4" name="Rectangle 3">
            <a:extLst>
              <a:ext uri="{FF2B5EF4-FFF2-40B4-BE49-F238E27FC236}">
                <a16:creationId xmlns:a16="http://schemas.microsoft.com/office/drawing/2014/main" id="{AB963616-B957-174A-B832-AA057112BAF5}"/>
              </a:ext>
            </a:extLst>
          </p:cNvPr>
          <p:cNvSpPr>
            <a:spLocks noChangeArrowheads="1"/>
          </p:cNvSpPr>
          <p:nvPr/>
        </p:nvSpPr>
        <p:spPr bwMode="auto">
          <a:xfrm>
            <a:off x="2895601"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5:00</a:t>
            </a:r>
          </a:p>
        </p:txBody>
      </p:sp>
      <p:sp>
        <p:nvSpPr>
          <p:cNvPr id="5" name="Rectangle 4">
            <a:extLst>
              <a:ext uri="{FF2B5EF4-FFF2-40B4-BE49-F238E27FC236}">
                <a16:creationId xmlns:a16="http://schemas.microsoft.com/office/drawing/2014/main" id="{FB429826-279D-0344-A2CA-AEACEA90F2B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4:59</a:t>
            </a:r>
          </a:p>
        </p:txBody>
      </p:sp>
      <p:sp>
        <p:nvSpPr>
          <p:cNvPr id="6" name="Rectangle 5">
            <a:extLst>
              <a:ext uri="{FF2B5EF4-FFF2-40B4-BE49-F238E27FC236}">
                <a16:creationId xmlns:a16="http://schemas.microsoft.com/office/drawing/2014/main" id="{2C9B7396-B2A6-9846-B9D3-695A84D5F9B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4:58</a:t>
            </a:r>
          </a:p>
        </p:txBody>
      </p:sp>
      <p:sp>
        <p:nvSpPr>
          <p:cNvPr id="7" name="Rectangle 6">
            <a:extLst>
              <a:ext uri="{FF2B5EF4-FFF2-40B4-BE49-F238E27FC236}">
                <a16:creationId xmlns:a16="http://schemas.microsoft.com/office/drawing/2014/main" id="{9E6085A0-1C78-E54D-A891-B1A53B826DD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4:57</a:t>
            </a:r>
          </a:p>
        </p:txBody>
      </p:sp>
      <p:sp>
        <p:nvSpPr>
          <p:cNvPr id="8" name="Rectangle 7">
            <a:extLst>
              <a:ext uri="{FF2B5EF4-FFF2-40B4-BE49-F238E27FC236}">
                <a16:creationId xmlns:a16="http://schemas.microsoft.com/office/drawing/2014/main" id="{16A82CE1-AE73-614D-8D26-0D32E8158A43}"/>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4:56</a:t>
            </a:r>
          </a:p>
        </p:txBody>
      </p:sp>
      <p:sp>
        <p:nvSpPr>
          <p:cNvPr id="9" name="Rectangle 8">
            <a:extLst>
              <a:ext uri="{FF2B5EF4-FFF2-40B4-BE49-F238E27FC236}">
                <a16:creationId xmlns:a16="http://schemas.microsoft.com/office/drawing/2014/main" id="{ABA1EEBC-AF7D-1C46-AB50-5EFB89B4697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4:55</a:t>
            </a:r>
          </a:p>
        </p:txBody>
      </p:sp>
      <p:sp>
        <p:nvSpPr>
          <p:cNvPr id="10" name="Rectangle 9">
            <a:extLst>
              <a:ext uri="{FF2B5EF4-FFF2-40B4-BE49-F238E27FC236}">
                <a16:creationId xmlns:a16="http://schemas.microsoft.com/office/drawing/2014/main" id="{F58937E7-FECF-E74B-9020-FAEA2B557AA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4:54</a:t>
            </a:r>
          </a:p>
        </p:txBody>
      </p:sp>
      <p:sp>
        <p:nvSpPr>
          <p:cNvPr id="11" name="Rectangle 10">
            <a:extLst>
              <a:ext uri="{FF2B5EF4-FFF2-40B4-BE49-F238E27FC236}">
                <a16:creationId xmlns:a16="http://schemas.microsoft.com/office/drawing/2014/main" id="{A0153269-CF9F-CE4B-AC4C-671CC56FEA3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4:53</a:t>
            </a:r>
          </a:p>
        </p:txBody>
      </p:sp>
      <p:sp>
        <p:nvSpPr>
          <p:cNvPr id="12" name="Rectangle 11">
            <a:extLst>
              <a:ext uri="{FF2B5EF4-FFF2-40B4-BE49-F238E27FC236}">
                <a16:creationId xmlns:a16="http://schemas.microsoft.com/office/drawing/2014/main" id="{77C34650-9655-B44F-BEFA-200B956E730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4:52</a:t>
            </a:r>
          </a:p>
        </p:txBody>
      </p:sp>
      <p:sp>
        <p:nvSpPr>
          <p:cNvPr id="13" name="Rectangle 12">
            <a:extLst>
              <a:ext uri="{FF2B5EF4-FFF2-40B4-BE49-F238E27FC236}">
                <a16:creationId xmlns:a16="http://schemas.microsoft.com/office/drawing/2014/main" id="{FBFDAA03-AE83-B14D-8011-3946A837B58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4:51</a:t>
            </a:r>
          </a:p>
        </p:txBody>
      </p:sp>
      <p:sp>
        <p:nvSpPr>
          <p:cNvPr id="14" name="Rectangle 13">
            <a:extLst>
              <a:ext uri="{FF2B5EF4-FFF2-40B4-BE49-F238E27FC236}">
                <a16:creationId xmlns:a16="http://schemas.microsoft.com/office/drawing/2014/main" id="{6B091A92-D511-9546-A4A0-FEF1306B759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4:50</a:t>
            </a:r>
          </a:p>
        </p:txBody>
      </p:sp>
      <p:sp>
        <p:nvSpPr>
          <p:cNvPr id="15" name="Rectangle 14">
            <a:extLst>
              <a:ext uri="{FF2B5EF4-FFF2-40B4-BE49-F238E27FC236}">
                <a16:creationId xmlns:a16="http://schemas.microsoft.com/office/drawing/2014/main" id="{47E9CF65-B198-F54F-94B7-B2B2DA24598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4:49</a:t>
            </a:r>
          </a:p>
        </p:txBody>
      </p:sp>
      <p:sp>
        <p:nvSpPr>
          <p:cNvPr id="16" name="Rectangle 15">
            <a:extLst>
              <a:ext uri="{FF2B5EF4-FFF2-40B4-BE49-F238E27FC236}">
                <a16:creationId xmlns:a16="http://schemas.microsoft.com/office/drawing/2014/main" id="{EEC5733D-B8D6-1141-8A16-29A5CB58E6E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4:48</a:t>
            </a:r>
          </a:p>
        </p:txBody>
      </p:sp>
      <p:sp>
        <p:nvSpPr>
          <p:cNvPr id="17" name="Rectangle 16">
            <a:extLst>
              <a:ext uri="{FF2B5EF4-FFF2-40B4-BE49-F238E27FC236}">
                <a16:creationId xmlns:a16="http://schemas.microsoft.com/office/drawing/2014/main" id="{19C0D111-E3FB-644E-A210-DA7CDBD8476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4:47</a:t>
            </a:r>
          </a:p>
        </p:txBody>
      </p:sp>
      <p:sp>
        <p:nvSpPr>
          <p:cNvPr id="18" name="Rectangle 17">
            <a:extLst>
              <a:ext uri="{FF2B5EF4-FFF2-40B4-BE49-F238E27FC236}">
                <a16:creationId xmlns:a16="http://schemas.microsoft.com/office/drawing/2014/main" id="{82D5B0B2-1010-254A-B874-595650A96DB3}"/>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4:46</a:t>
            </a:r>
          </a:p>
        </p:txBody>
      </p:sp>
      <p:sp>
        <p:nvSpPr>
          <p:cNvPr id="19" name="Rectangle 18">
            <a:extLst>
              <a:ext uri="{FF2B5EF4-FFF2-40B4-BE49-F238E27FC236}">
                <a16:creationId xmlns:a16="http://schemas.microsoft.com/office/drawing/2014/main" id="{8DA252AE-452C-9249-8223-DD0189C2206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4:45</a:t>
            </a:r>
          </a:p>
        </p:txBody>
      </p:sp>
      <p:sp>
        <p:nvSpPr>
          <p:cNvPr id="20" name="Rectangle 19">
            <a:extLst>
              <a:ext uri="{FF2B5EF4-FFF2-40B4-BE49-F238E27FC236}">
                <a16:creationId xmlns:a16="http://schemas.microsoft.com/office/drawing/2014/main" id="{D84E22AD-FD1A-8742-952D-B1F1369F72F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4:44</a:t>
            </a:r>
          </a:p>
        </p:txBody>
      </p:sp>
      <p:sp>
        <p:nvSpPr>
          <p:cNvPr id="21" name="Rectangle 20">
            <a:extLst>
              <a:ext uri="{FF2B5EF4-FFF2-40B4-BE49-F238E27FC236}">
                <a16:creationId xmlns:a16="http://schemas.microsoft.com/office/drawing/2014/main" id="{2E72AF3B-F639-9945-8673-9453DC16B3D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4:43</a:t>
            </a:r>
          </a:p>
        </p:txBody>
      </p:sp>
      <p:sp>
        <p:nvSpPr>
          <p:cNvPr id="22" name="Rectangle 21">
            <a:extLst>
              <a:ext uri="{FF2B5EF4-FFF2-40B4-BE49-F238E27FC236}">
                <a16:creationId xmlns:a16="http://schemas.microsoft.com/office/drawing/2014/main" id="{091CF83F-C7D5-7348-8FBE-9890290B86C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4:42</a:t>
            </a:r>
          </a:p>
        </p:txBody>
      </p:sp>
      <p:sp>
        <p:nvSpPr>
          <p:cNvPr id="23" name="Rectangle 22">
            <a:extLst>
              <a:ext uri="{FF2B5EF4-FFF2-40B4-BE49-F238E27FC236}">
                <a16:creationId xmlns:a16="http://schemas.microsoft.com/office/drawing/2014/main" id="{03B5A79C-A66C-D74C-BEF1-146E73D510F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4:41</a:t>
            </a:r>
          </a:p>
        </p:txBody>
      </p:sp>
      <p:sp>
        <p:nvSpPr>
          <p:cNvPr id="24" name="Rectangle 23">
            <a:extLst>
              <a:ext uri="{FF2B5EF4-FFF2-40B4-BE49-F238E27FC236}">
                <a16:creationId xmlns:a16="http://schemas.microsoft.com/office/drawing/2014/main" id="{366D34E2-CEAD-AF4E-BE95-CEDFA76F721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4:40</a:t>
            </a:r>
          </a:p>
        </p:txBody>
      </p:sp>
      <p:sp>
        <p:nvSpPr>
          <p:cNvPr id="25" name="Rectangle 24">
            <a:extLst>
              <a:ext uri="{FF2B5EF4-FFF2-40B4-BE49-F238E27FC236}">
                <a16:creationId xmlns:a16="http://schemas.microsoft.com/office/drawing/2014/main" id="{40FA7819-DC50-F04C-A97A-0CCE3DA17A6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4:39</a:t>
            </a:r>
          </a:p>
        </p:txBody>
      </p:sp>
      <p:sp>
        <p:nvSpPr>
          <p:cNvPr id="26" name="Rectangle 25">
            <a:extLst>
              <a:ext uri="{FF2B5EF4-FFF2-40B4-BE49-F238E27FC236}">
                <a16:creationId xmlns:a16="http://schemas.microsoft.com/office/drawing/2014/main" id="{023829CA-6B4A-C244-9C55-849086763F5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4:38</a:t>
            </a:r>
          </a:p>
        </p:txBody>
      </p:sp>
      <p:sp>
        <p:nvSpPr>
          <p:cNvPr id="27" name="Rectangle 26">
            <a:extLst>
              <a:ext uri="{FF2B5EF4-FFF2-40B4-BE49-F238E27FC236}">
                <a16:creationId xmlns:a16="http://schemas.microsoft.com/office/drawing/2014/main" id="{B8D18B9B-FCB6-7247-8499-8036435C250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4:37</a:t>
            </a:r>
          </a:p>
        </p:txBody>
      </p:sp>
      <p:sp>
        <p:nvSpPr>
          <p:cNvPr id="28" name="Rectangle 27">
            <a:extLst>
              <a:ext uri="{FF2B5EF4-FFF2-40B4-BE49-F238E27FC236}">
                <a16:creationId xmlns:a16="http://schemas.microsoft.com/office/drawing/2014/main" id="{CBA25469-29AE-FA4B-A24D-9CED68EE826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4:36</a:t>
            </a:r>
          </a:p>
        </p:txBody>
      </p:sp>
      <p:sp>
        <p:nvSpPr>
          <p:cNvPr id="29" name="Rectangle 28">
            <a:extLst>
              <a:ext uri="{FF2B5EF4-FFF2-40B4-BE49-F238E27FC236}">
                <a16:creationId xmlns:a16="http://schemas.microsoft.com/office/drawing/2014/main" id="{AA33673D-ECA8-3D43-817A-36882A681D5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4:35</a:t>
            </a:r>
          </a:p>
        </p:txBody>
      </p:sp>
      <p:sp>
        <p:nvSpPr>
          <p:cNvPr id="30" name="Rectangle 29">
            <a:extLst>
              <a:ext uri="{FF2B5EF4-FFF2-40B4-BE49-F238E27FC236}">
                <a16:creationId xmlns:a16="http://schemas.microsoft.com/office/drawing/2014/main" id="{474AE2B0-B702-F044-8852-391C98AB1D0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4:34</a:t>
            </a:r>
          </a:p>
        </p:txBody>
      </p:sp>
      <p:sp>
        <p:nvSpPr>
          <p:cNvPr id="31" name="Rectangle 30">
            <a:extLst>
              <a:ext uri="{FF2B5EF4-FFF2-40B4-BE49-F238E27FC236}">
                <a16:creationId xmlns:a16="http://schemas.microsoft.com/office/drawing/2014/main" id="{98B0B703-6D4C-4746-A3C9-5DAD79AE195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4:33</a:t>
            </a:r>
          </a:p>
        </p:txBody>
      </p:sp>
      <p:sp>
        <p:nvSpPr>
          <p:cNvPr id="32" name="Rectangle 31">
            <a:extLst>
              <a:ext uri="{FF2B5EF4-FFF2-40B4-BE49-F238E27FC236}">
                <a16:creationId xmlns:a16="http://schemas.microsoft.com/office/drawing/2014/main" id="{F63619F2-9BB3-654E-9AF3-BC3BDB5C79B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4:32</a:t>
            </a:r>
          </a:p>
        </p:txBody>
      </p:sp>
      <p:sp>
        <p:nvSpPr>
          <p:cNvPr id="33" name="Rectangle 32">
            <a:extLst>
              <a:ext uri="{FF2B5EF4-FFF2-40B4-BE49-F238E27FC236}">
                <a16:creationId xmlns:a16="http://schemas.microsoft.com/office/drawing/2014/main" id="{56311191-599E-7D47-9F26-E939F298A40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4:31</a:t>
            </a:r>
          </a:p>
        </p:txBody>
      </p:sp>
      <p:sp>
        <p:nvSpPr>
          <p:cNvPr id="34" name="Rectangle 33">
            <a:extLst>
              <a:ext uri="{FF2B5EF4-FFF2-40B4-BE49-F238E27FC236}">
                <a16:creationId xmlns:a16="http://schemas.microsoft.com/office/drawing/2014/main" id="{6E21B970-378B-2F4E-B70F-25437CFDAAB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4:30</a:t>
            </a:r>
          </a:p>
        </p:txBody>
      </p:sp>
      <p:sp>
        <p:nvSpPr>
          <p:cNvPr id="35" name="Rectangle 34">
            <a:extLst>
              <a:ext uri="{FF2B5EF4-FFF2-40B4-BE49-F238E27FC236}">
                <a16:creationId xmlns:a16="http://schemas.microsoft.com/office/drawing/2014/main" id="{BA281702-73AD-7F49-8002-B2C76C11CE7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4:29</a:t>
            </a:r>
          </a:p>
        </p:txBody>
      </p:sp>
      <p:sp>
        <p:nvSpPr>
          <p:cNvPr id="36" name="Rectangle 35">
            <a:extLst>
              <a:ext uri="{FF2B5EF4-FFF2-40B4-BE49-F238E27FC236}">
                <a16:creationId xmlns:a16="http://schemas.microsoft.com/office/drawing/2014/main" id="{DB3811AF-01F0-4942-82F1-F09025498B7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4:28</a:t>
            </a:r>
          </a:p>
        </p:txBody>
      </p:sp>
      <p:sp>
        <p:nvSpPr>
          <p:cNvPr id="37" name="Rectangle 36">
            <a:extLst>
              <a:ext uri="{FF2B5EF4-FFF2-40B4-BE49-F238E27FC236}">
                <a16:creationId xmlns:a16="http://schemas.microsoft.com/office/drawing/2014/main" id="{491FC475-52D9-CB4C-81EB-20EA7D848ED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4:27</a:t>
            </a:r>
          </a:p>
        </p:txBody>
      </p:sp>
      <p:sp>
        <p:nvSpPr>
          <p:cNvPr id="38" name="Rectangle 37">
            <a:extLst>
              <a:ext uri="{FF2B5EF4-FFF2-40B4-BE49-F238E27FC236}">
                <a16:creationId xmlns:a16="http://schemas.microsoft.com/office/drawing/2014/main" id="{C6E7287A-1356-F342-BB5D-64D8870E158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4:26</a:t>
            </a:r>
          </a:p>
        </p:txBody>
      </p:sp>
      <p:sp>
        <p:nvSpPr>
          <p:cNvPr id="39" name="Rectangle 38">
            <a:extLst>
              <a:ext uri="{FF2B5EF4-FFF2-40B4-BE49-F238E27FC236}">
                <a16:creationId xmlns:a16="http://schemas.microsoft.com/office/drawing/2014/main" id="{83DF2B30-0D3B-4441-8DA3-CA7EAE44F23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4:25</a:t>
            </a:r>
          </a:p>
        </p:txBody>
      </p:sp>
      <p:sp>
        <p:nvSpPr>
          <p:cNvPr id="40" name="Rectangle 39">
            <a:extLst>
              <a:ext uri="{FF2B5EF4-FFF2-40B4-BE49-F238E27FC236}">
                <a16:creationId xmlns:a16="http://schemas.microsoft.com/office/drawing/2014/main" id="{0158B89A-2933-AD49-B394-DBFBB880FEE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4:24</a:t>
            </a:r>
          </a:p>
        </p:txBody>
      </p:sp>
      <p:sp>
        <p:nvSpPr>
          <p:cNvPr id="41" name="Rectangle 40">
            <a:extLst>
              <a:ext uri="{FF2B5EF4-FFF2-40B4-BE49-F238E27FC236}">
                <a16:creationId xmlns:a16="http://schemas.microsoft.com/office/drawing/2014/main" id="{C907924E-4FA1-5840-85BB-F78C5AF6199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4:23</a:t>
            </a:r>
          </a:p>
        </p:txBody>
      </p:sp>
      <p:sp>
        <p:nvSpPr>
          <p:cNvPr id="42" name="Rectangle 41">
            <a:extLst>
              <a:ext uri="{FF2B5EF4-FFF2-40B4-BE49-F238E27FC236}">
                <a16:creationId xmlns:a16="http://schemas.microsoft.com/office/drawing/2014/main" id="{6F39954B-59FD-6A44-91A6-13B7705AFCD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4:22</a:t>
            </a:r>
          </a:p>
        </p:txBody>
      </p:sp>
      <p:sp>
        <p:nvSpPr>
          <p:cNvPr id="43" name="Rectangle 42">
            <a:extLst>
              <a:ext uri="{FF2B5EF4-FFF2-40B4-BE49-F238E27FC236}">
                <a16:creationId xmlns:a16="http://schemas.microsoft.com/office/drawing/2014/main" id="{563F2050-4B06-134C-AE90-509BFDEED0B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4:21</a:t>
            </a:r>
          </a:p>
        </p:txBody>
      </p:sp>
      <p:sp>
        <p:nvSpPr>
          <p:cNvPr id="44" name="Rectangle 43">
            <a:extLst>
              <a:ext uri="{FF2B5EF4-FFF2-40B4-BE49-F238E27FC236}">
                <a16:creationId xmlns:a16="http://schemas.microsoft.com/office/drawing/2014/main" id="{F4A092CD-63F9-DE48-9847-679EECE76CB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4:20</a:t>
            </a:r>
          </a:p>
        </p:txBody>
      </p:sp>
      <p:sp>
        <p:nvSpPr>
          <p:cNvPr id="45" name="Rectangle 44">
            <a:extLst>
              <a:ext uri="{FF2B5EF4-FFF2-40B4-BE49-F238E27FC236}">
                <a16:creationId xmlns:a16="http://schemas.microsoft.com/office/drawing/2014/main" id="{4DB6BD93-7476-E24C-BCAF-DC23692ED36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4:19</a:t>
            </a:r>
          </a:p>
        </p:txBody>
      </p:sp>
      <p:sp>
        <p:nvSpPr>
          <p:cNvPr id="46" name="Rectangle 45">
            <a:extLst>
              <a:ext uri="{FF2B5EF4-FFF2-40B4-BE49-F238E27FC236}">
                <a16:creationId xmlns:a16="http://schemas.microsoft.com/office/drawing/2014/main" id="{8AAA9B0A-57A8-B846-A740-B5FD2A8A08D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4:18</a:t>
            </a:r>
          </a:p>
        </p:txBody>
      </p:sp>
      <p:sp>
        <p:nvSpPr>
          <p:cNvPr id="47" name="Rectangle 46">
            <a:extLst>
              <a:ext uri="{FF2B5EF4-FFF2-40B4-BE49-F238E27FC236}">
                <a16:creationId xmlns:a16="http://schemas.microsoft.com/office/drawing/2014/main" id="{93F41769-88B7-5E48-A184-0098D4C0D43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4:17</a:t>
            </a:r>
          </a:p>
        </p:txBody>
      </p:sp>
      <p:sp>
        <p:nvSpPr>
          <p:cNvPr id="48" name="Rectangle 47">
            <a:extLst>
              <a:ext uri="{FF2B5EF4-FFF2-40B4-BE49-F238E27FC236}">
                <a16:creationId xmlns:a16="http://schemas.microsoft.com/office/drawing/2014/main" id="{389FF6E4-35DF-B842-B180-A30A75A994C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4:16</a:t>
            </a:r>
          </a:p>
        </p:txBody>
      </p:sp>
      <p:sp>
        <p:nvSpPr>
          <p:cNvPr id="49" name="Rectangle 48">
            <a:extLst>
              <a:ext uri="{FF2B5EF4-FFF2-40B4-BE49-F238E27FC236}">
                <a16:creationId xmlns:a16="http://schemas.microsoft.com/office/drawing/2014/main" id="{771543F9-A7AB-2A48-9A1E-BAAA2BFA31C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4:15</a:t>
            </a:r>
          </a:p>
        </p:txBody>
      </p:sp>
      <p:sp>
        <p:nvSpPr>
          <p:cNvPr id="50" name="Rectangle 49">
            <a:extLst>
              <a:ext uri="{FF2B5EF4-FFF2-40B4-BE49-F238E27FC236}">
                <a16:creationId xmlns:a16="http://schemas.microsoft.com/office/drawing/2014/main" id="{60592BA1-E02F-DD47-A6F0-1FA9BB371C0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4:14</a:t>
            </a:r>
          </a:p>
        </p:txBody>
      </p:sp>
      <p:sp>
        <p:nvSpPr>
          <p:cNvPr id="51" name="Rectangle 50">
            <a:extLst>
              <a:ext uri="{FF2B5EF4-FFF2-40B4-BE49-F238E27FC236}">
                <a16:creationId xmlns:a16="http://schemas.microsoft.com/office/drawing/2014/main" id="{B0F29E8B-05F5-EA49-BEEF-821E8B81D54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4:13</a:t>
            </a:r>
          </a:p>
        </p:txBody>
      </p:sp>
      <p:sp>
        <p:nvSpPr>
          <p:cNvPr id="52" name="Rectangle 51">
            <a:extLst>
              <a:ext uri="{FF2B5EF4-FFF2-40B4-BE49-F238E27FC236}">
                <a16:creationId xmlns:a16="http://schemas.microsoft.com/office/drawing/2014/main" id="{BA4010AD-A2B6-7A41-8C53-3F9FADF860B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4:12</a:t>
            </a:r>
          </a:p>
        </p:txBody>
      </p:sp>
      <p:sp>
        <p:nvSpPr>
          <p:cNvPr id="53" name="Rectangle 52">
            <a:extLst>
              <a:ext uri="{FF2B5EF4-FFF2-40B4-BE49-F238E27FC236}">
                <a16:creationId xmlns:a16="http://schemas.microsoft.com/office/drawing/2014/main" id="{55D1832C-5159-5B43-AF4D-D1159CEF413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4:11</a:t>
            </a:r>
          </a:p>
        </p:txBody>
      </p:sp>
      <p:sp>
        <p:nvSpPr>
          <p:cNvPr id="54" name="Rectangle 53">
            <a:extLst>
              <a:ext uri="{FF2B5EF4-FFF2-40B4-BE49-F238E27FC236}">
                <a16:creationId xmlns:a16="http://schemas.microsoft.com/office/drawing/2014/main" id="{35A3D682-2231-2548-BBEF-39ABFFBA005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4:10</a:t>
            </a:r>
          </a:p>
        </p:txBody>
      </p:sp>
      <p:sp>
        <p:nvSpPr>
          <p:cNvPr id="55" name="Rectangle 54">
            <a:extLst>
              <a:ext uri="{FF2B5EF4-FFF2-40B4-BE49-F238E27FC236}">
                <a16:creationId xmlns:a16="http://schemas.microsoft.com/office/drawing/2014/main" id="{D834283A-6752-384A-BD87-AB27D02EB5D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4:09</a:t>
            </a:r>
          </a:p>
        </p:txBody>
      </p:sp>
      <p:sp>
        <p:nvSpPr>
          <p:cNvPr id="56" name="Rectangle 55">
            <a:extLst>
              <a:ext uri="{FF2B5EF4-FFF2-40B4-BE49-F238E27FC236}">
                <a16:creationId xmlns:a16="http://schemas.microsoft.com/office/drawing/2014/main" id="{AC90741D-6298-F343-9828-1C75DE96141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4:08</a:t>
            </a:r>
          </a:p>
        </p:txBody>
      </p:sp>
      <p:sp>
        <p:nvSpPr>
          <p:cNvPr id="57" name="Rectangle 56">
            <a:extLst>
              <a:ext uri="{FF2B5EF4-FFF2-40B4-BE49-F238E27FC236}">
                <a16:creationId xmlns:a16="http://schemas.microsoft.com/office/drawing/2014/main" id="{1FA2C219-4C0B-9A48-B4EF-FC31EE68B6E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4:07</a:t>
            </a:r>
          </a:p>
        </p:txBody>
      </p:sp>
      <p:sp>
        <p:nvSpPr>
          <p:cNvPr id="58" name="Rectangle 57">
            <a:extLst>
              <a:ext uri="{FF2B5EF4-FFF2-40B4-BE49-F238E27FC236}">
                <a16:creationId xmlns:a16="http://schemas.microsoft.com/office/drawing/2014/main" id="{19CB9BA6-2532-4643-8CBF-818A70AD367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4:06</a:t>
            </a:r>
          </a:p>
        </p:txBody>
      </p:sp>
      <p:sp>
        <p:nvSpPr>
          <p:cNvPr id="59" name="Rectangle 58">
            <a:extLst>
              <a:ext uri="{FF2B5EF4-FFF2-40B4-BE49-F238E27FC236}">
                <a16:creationId xmlns:a16="http://schemas.microsoft.com/office/drawing/2014/main" id="{9BE393E7-3424-4E4D-8A30-CB47C787CB3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4:05</a:t>
            </a:r>
          </a:p>
        </p:txBody>
      </p:sp>
      <p:sp>
        <p:nvSpPr>
          <p:cNvPr id="60" name="Rectangle 59">
            <a:extLst>
              <a:ext uri="{FF2B5EF4-FFF2-40B4-BE49-F238E27FC236}">
                <a16:creationId xmlns:a16="http://schemas.microsoft.com/office/drawing/2014/main" id="{73212807-E4F2-EE48-BB00-96AF0DE4C53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4:04</a:t>
            </a:r>
          </a:p>
        </p:txBody>
      </p:sp>
      <p:sp>
        <p:nvSpPr>
          <p:cNvPr id="61" name="Rectangle 60">
            <a:extLst>
              <a:ext uri="{FF2B5EF4-FFF2-40B4-BE49-F238E27FC236}">
                <a16:creationId xmlns:a16="http://schemas.microsoft.com/office/drawing/2014/main" id="{B8601FD0-6831-C140-85A5-BEF312C70D8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4:03</a:t>
            </a:r>
          </a:p>
        </p:txBody>
      </p:sp>
      <p:sp>
        <p:nvSpPr>
          <p:cNvPr id="62" name="Rectangle 61">
            <a:extLst>
              <a:ext uri="{FF2B5EF4-FFF2-40B4-BE49-F238E27FC236}">
                <a16:creationId xmlns:a16="http://schemas.microsoft.com/office/drawing/2014/main" id="{7FCEB9E8-DEDF-2949-B3DD-1445AF31A88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4:02</a:t>
            </a:r>
          </a:p>
        </p:txBody>
      </p:sp>
      <p:sp>
        <p:nvSpPr>
          <p:cNvPr id="63" name="Rectangle 62">
            <a:extLst>
              <a:ext uri="{FF2B5EF4-FFF2-40B4-BE49-F238E27FC236}">
                <a16:creationId xmlns:a16="http://schemas.microsoft.com/office/drawing/2014/main" id="{4BEDEDA3-E45B-1D4B-A701-6390AAA2F9B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4:01</a:t>
            </a:r>
          </a:p>
        </p:txBody>
      </p:sp>
      <p:sp>
        <p:nvSpPr>
          <p:cNvPr id="64" name="Rectangle 63">
            <a:extLst>
              <a:ext uri="{FF2B5EF4-FFF2-40B4-BE49-F238E27FC236}">
                <a16:creationId xmlns:a16="http://schemas.microsoft.com/office/drawing/2014/main" id="{07A4ABA2-FD0B-BA42-960D-C1A9B873BAFA}"/>
              </a:ext>
            </a:extLst>
          </p:cNvPr>
          <p:cNvSpPr>
            <a:spLocks noChangeArrowheads="1"/>
          </p:cNvSpPr>
          <p:nvPr/>
        </p:nvSpPr>
        <p:spPr bwMode="auto">
          <a:xfrm>
            <a:off x="2895601"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4:00</a:t>
            </a:r>
          </a:p>
        </p:txBody>
      </p:sp>
      <p:sp>
        <p:nvSpPr>
          <p:cNvPr id="65" name="Rectangle 64">
            <a:extLst>
              <a:ext uri="{FF2B5EF4-FFF2-40B4-BE49-F238E27FC236}">
                <a16:creationId xmlns:a16="http://schemas.microsoft.com/office/drawing/2014/main" id="{7EE9D80F-7D5E-7742-B23B-4A7C35B00C3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3:59</a:t>
            </a:r>
          </a:p>
        </p:txBody>
      </p:sp>
      <p:sp>
        <p:nvSpPr>
          <p:cNvPr id="67" name="Rectangle 66">
            <a:extLst>
              <a:ext uri="{FF2B5EF4-FFF2-40B4-BE49-F238E27FC236}">
                <a16:creationId xmlns:a16="http://schemas.microsoft.com/office/drawing/2014/main" id="{5F6957BE-CBF4-CD42-83CF-55AF16F0D6B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3:58</a:t>
            </a:r>
          </a:p>
        </p:txBody>
      </p:sp>
      <p:sp>
        <p:nvSpPr>
          <p:cNvPr id="68" name="Rectangle 67">
            <a:extLst>
              <a:ext uri="{FF2B5EF4-FFF2-40B4-BE49-F238E27FC236}">
                <a16:creationId xmlns:a16="http://schemas.microsoft.com/office/drawing/2014/main" id="{214E82A4-5022-8343-8729-1E289E06BAD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3:57</a:t>
            </a:r>
          </a:p>
        </p:txBody>
      </p:sp>
      <p:sp>
        <p:nvSpPr>
          <p:cNvPr id="69" name="Rectangle 68">
            <a:extLst>
              <a:ext uri="{FF2B5EF4-FFF2-40B4-BE49-F238E27FC236}">
                <a16:creationId xmlns:a16="http://schemas.microsoft.com/office/drawing/2014/main" id="{648A7778-33D6-C647-A3F2-A3010360301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3:56</a:t>
            </a:r>
          </a:p>
        </p:txBody>
      </p:sp>
      <p:sp>
        <p:nvSpPr>
          <p:cNvPr id="70" name="Rectangle 69">
            <a:extLst>
              <a:ext uri="{FF2B5EF4-FFF2-40B4-BE49-F238E27FC236}">
                <a16:creationId xmlns:a16="http://schemas.microsoft.com/office/drawing/2014/main" id="{8E1D7EDC-6C41-5242-AB93-86C023423D2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3:55</a:t>
            </a:r>
          </a:p>
        </p:txBody>
      </p:sp>
      <p:sp>
        <p:nvSpPr>
          <p:cNvPr id="71" name="Rectangle 70">
            <a:extLst>
              <a:ext uri="{FF2B5EF4-FFF2-40B4-BE49-F238E27FC236}">
                <a16:creationId xmlns:a16="http://schemas.microsoft.com/office/drawing/2014/main" id="{49F87533-7E5D-8B44-A536-12A3BE60C05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3:54</a:t>
            </a:r>
          </a:p>
        </p:txBody>
      </p:sp>
      <p:sp>
        <p:nvSpPr>
          <p:cNvPr id="72" name="Rectangle 71">
            <a:extLst>
              <a:ext uri="{FF2B5EF4-FFF2-40B4-BE49-F238E27FC236}">
                <a16:creationId xmlns:a16="http://schemas.microsoft.com/office/drawing/2014/main" id="{B2FA875A-164B-944D-9416-8D6566AB849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3:53</a:t>
            </a:r>
          </a:p>
        </p:txBody>
      </p:sp>
      <p:sp>
        <p:nvSpPr>
          <p:cNvPr id="73" name="Rectangle 72">
            <a:extLst>
              <a:ext uri="{FF2B5EF4-FFF2-40B4-BE49-F238E27FC236}">
                <a16:creationId xmlns:a16="http://schemas.microsoft.com/office/drawing/2014/main" id="{BD1CFEE9-1087-C743-9425-A5A5945FF88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3:52</a:t>
            </a:r>
          </a:p>
        </p:txBody>
      </p:sp>
      <p:sp>
        <p:nvSpPr>
          <p:cNvPr id="74" name="Rectangle 73">
            <a:extLst>
              <a:ext uri="{FF2B5EF4-FFF2-40B4-BE49-F238E27FC236}">
                <a16:creationId xmlns:a16="http://schemas.microsoft.com/office/drawing/2014/main" id="{2547F9D5-5D3A-794D-8CA2-B0B2B1B1058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3:51</a:t>
            </a:r>
          </a:p>
        </p:txBody>
      </p:sp>
      <p:sp>
        <p:nvSpPr>
          <p:cNvPr id="75" name="Rectangle 74">
            <a:extLst>
              <a:ext uri="{FF2B5EF4-FFF2-40B4-BE49-F238E27FC236}">
                <a16:creationId xmlns:a16="http://schemas.microsoft.com/office/drawing/2014/main" id="{B1C08C34-C0AB-0E4E-B278-3C366973678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3:50</a:t>
            </a:r>
          </a:p>
        </p:txBody>
      </p:sp>
      <p:sp>
        <p:nvSpPr>
          <p:cNvPr id="76" name="Rectangle 75">
            <a:extLst>
              <a:ext uri="{FF2B5EF4-FFF2-40B4-BE49-F238E27FC236}">
                <a16:creationId xmlns:a16="http://schemas.microsoft.com/office/drawing/2014/main" id="{7C6998D7-09AD-1448-92B7-AFC4A6F6552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3:49</a:t>
            </a:r>
          </a:p>
        </p:txBody>
      </p:sp>
      <p:sp>
        <p:nvSpPr>
          <p:cNvPr id="77" name="Rectangle 76">
            <a:extLst>
              <a:ext uri="{FF2B5EF4-FFF2-40B4-BE49-F238E27FC236}">
                <a16:creationId xmlns:a16="http://schemas.microsoft.com/office/drawing/2014/main" id="{E2B33999-A4E6-D84E-87D3-4FF34409411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3:48</a:t>
            </a:r>
          </a:p>
        </p:txBody>
      </p:sp>
      <p:sp>
        <p:nvSpPr>
          <p:cNvPr id="78" name="Rectangle 77">
            <a:extLst>
              <a:ext uri="{FF2B5EF4-FFF2-40B4-BE49-F238E27FC236}">
                <a16:creationId xmlns:a16="http://schemas.microsoft.com/office/drawing/2014/main" id="{469CD176-269D-0047-9433-C11F62F693F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3:47</a:t>
            </a:r>
          </a:p>
        </p:txBody>
      </p:sp>
      <p:sp>
        <p:nvSpPr>
          <p:cNvPr id="79" name="Rectangle 78">
            <a:extLst>
              <a:ext uri="{FF2B5EF4-FFF2-40B4-BE49-F238E27FC236}">
                <a16:creationId xmlns:a16="http://schemas.microsoft.com/office/drawing/2014/main" id="{5A8A0890-1FA9-C14A-9FCA-C2265C2EF49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3:46</a:t>
            </a:r>
          </a:p>
        </p:txBody>
      </p:sp>
      <p:sp>
        <p:nvSpPr>
          <p:cNvPr id="80" name="Rectangle 79">
            <a:extLst>
              <a:ext uri="{FF2B5EF4-FFF2-40B4-BE49-F238E27FC236}">
                <a16:creationId xmlns:a16="http://schemas.microsoft.com/office/drawing/2014/main" id="{07B75322-639E-DD47-B667-F13488A3661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3:45</a:t>
            </a:r>
          </a:p>
        </p:txBody>
      </p:sp>
      <p:sp>
        <p:nvSpPr>
          <p:cNvPr id="81" name="Rectangle 80">
            <a:extLst>
              <a:ext uri="{FF2B5EF4-FFF2-40B4-BE49-F238E27FC236}">
                <a16:creationId xmlns:a16="http://schemas.microsoft.com/office/drawing/2014/main" id="{E0EE5B90-4958-7947-A77F-463191525F3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3:44</a:t>
            </a:r>
          </a:p>
        </p:txBody>
      </p:sp>
      <p:sp>
        <p:nvSpPr>
          <p:cNvPr id="82" name="Rectangle 81">
            <a:extLst>
              <a:ext uri="{FF2B5EF4-FFF2-40B4-BE49-F238E27FC236}">
                <a16:creationId xmlns:a16="http://schemas.microsoft.com/office/drawing/2014/main" id="{D722E80B-29C8-5C4F-A248-1A410777F3E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3:43</a:t>
            </a:r>
          </a:p>
        </p:txBody>
      </p:sp>
      <p:sp>
        <p:nvSpPr>
          <p:cNvPr id="83" name="Rectangle 82">
            <a:extLst>
              <a:ext uri="{FF2B5EF4-FFF2-40B4-BE49-F238E27FC236}">
                <a16:creationId xmlns:a16="http://schemas.microsoft.com/office/drawing/2014/main" id="{155B0BC9-0504-9641-BD09-422C446FCEF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3:42</a:t>
            </a:r>
          </a:p>
        </p:txBody>
      </p:sp>
      <p:sp>
        <p:nvSpPr>
          <p:cNvPr id="84" name="Rectangle 83">
            <a:extLst>
              <a:ext uri="{FF2B5EF4-FFF2-40B4-BE49-F238E27FC236}">
                <a16:creationId xmlns:a16="http://schemas.microsoft.com/office/drawing/2014/main" id="{804A29FD-A166-044E-8E39-A788B095E73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3:41</a:t>
            </a:r>
          </a:p>
        </p:txBody>
      </p:sp>
      <p:sp>
        <p:nvSpPr>
          <p:cNvPr id="85" name="Rectangle 84">
            <a:extLst>
              <a:ext uri="{FF2B5EF4-FFF2-40B4-BE49-F238E27FC236}">
                <a16:creationId xmlns:a16="http://schemas.microsoft.com/office/drawing/2014/main" id="{8711D68B-1EE5-DE4B-88B9-F4B0389F3CC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3:40</a:t>
            </a:r>
          </a:p>
        </p:txBody>
      </p:sp>
      <p:sp>
        <p:nvSpPr>
          <p:cNvPr id="86" name="Rectangle 85">
            <a:extLst>
              <a:ext uri="{FF2B5EF4-FFF2-40B4-BE49-F238E27FC236}">
                <a16:creationId xmlns:a16="http://schemas.microsoft.com/office/drawing/2014/main" id="{ECAB9F1F-33CD-3F4E-8A0D-924E5A6E589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3:39</a:t>
            </a:r>
          </a:p>
        </p:txBody>
      </p:sp>
      <p:sp>
        <p:nvSpPr>
          <p:cNvPr id="87" name="Rectangle 86">
            <a:extLst>
              <a:ext uri="{FF2B5EF4-FFF2-40B4-BE49-F238E27FC236}">
                <a16:creationId xmlns:a16="http://schemas.microsoft.com/office/drawing/2014/main" id="{F68DDDA3-0FE4-1446-B2EC-B20986ADDDF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3:38</a:t>
            </a:r>
          </a:p>
        </p:txBody>
      </p:sp>
      <p:sp>
        <p:nvSpPr>
          <p:cNvPr id="88" name="Rectangle 87">
            <a:extLst>
              <a:ext uri="{FF2B5EF4-FFF2-40B4-BE49-F238E27FC236}">
                <a16:creationId xmlns:a16="http://schemas.microsoft.com/office/drawing/2014/main" id="{963B2A8D-1C80-FA46-9CB3-7F709456A9C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3:37</a:t>
            </a:r>
          </a:p>
        </p:txBody>
      </p:sp>
      <p:sp>
        <p:nvSpPr>
          <p:cNvPr id="89" name="Rectangle 88">
            <a:extLst>
              <a:ext uri="{FF2B5EF4-FFF2-40B4-BE49-F238E27FC236}">
                <a16:creationId xmlns:a16="http://schemas.microsoft.com/office/drawing/2014/main" id="{1003DEF6-D190-1B45-84CC-76DCA8D558E3}"/>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3:36</a:t>
            </a:r>
          </a:p>
        </p:txBody>
      </p:sp>
      <p:sp>
        <p:nvSpPr>
          <p:cNvPr id="90" name="Rectangle 89">
            <a:extLst>
              <a:ext uri="{FF2B5EF4-FFF2-40B4-BE49-F238E27FC236}">
                <a16:creationId xmlns:a16="http://schemas.microsoft.com/office/drawing/2014/main" id="{93D80C98-C5A5-424C-8EB9-8C5FB063973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3:35</a:t>
            </a:r>
          </a:p>
        </p:txBody>
      </p:sp>
      <p:sp>
        <p:nvSpPr>
          <p:cNvPr id="91" name="Rectangle 90">
            <a:extLst>
              <a:ext uri="{FF2B5EF4-FFF2-40B4-BE49-F238E27FC236}">
                <a16:creationId xmlns:a16="http://schemas.microsoft.com/office/drawing/2014/main" id="{885B3528-EBF1-7D4D-8A4D-289F409A7A7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3:34</a:t>
            </a:r>
          </a:p>
        </p:txBody>
      </p:sp>
      <p:sp>
        <p:nvSpPr>
          <p:cNvPr id="92" name="Rectangle 91">
            <a:extLst>
              <a:ext uri="{FF2B5EF4-FFF2-40B4-BE49-F238E27FC236}">
                <a16:creationId xmlns:a16="http://schemas.microsoft.com/office/drawing/2014/main" id="{893F4118-0341-CD46-B1C7-D76C1B7D22E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3:33</a:t>
            </a:r>
          </a:p>
        </p:txBody>
      </p:sp>
      <p:sp>
        <p:nvSpPr>
          <p:cNvPr id="93" name="Rectangle 92">
            <a:extLst>
              <a:ext uri="{FF2B5EF4-FFF2-40B4-BE49-F238E27FC236}">
                <a16:creationId xmlns:a16="http://schemas.microsoft.com/office/drawing/2014/main" id="{3287420E-4C88-F34B-8A7E-32483C5CC31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3:32</a:t>
            </a:r>
          </a:p>
        </p:txBody>
      </p:sp>
      <p:sp>
        <p:nvSpPr>
          <p:cNvPr id="94" name="Rectangle 93">
            <a:extLst>
              <a:ext uri="{FF2B5EF4-FFF2-40B4-BE49-F238E27FC236}">
                <a16:creationId xmlns:a16="http://schemas.microsoft.com/office/drawing/2014/main" id="{637430B0-BA0F-EB4D-9831-B3D9AE72738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3:31</a:t>
            </a:r>
          </a:p>
        </p:txBody>
      </p:sp>
      <p:sp>
        <p:nvSpPr>
          <p:cNvPr id="95" name="Rectangle 94">
            <a:extLst>
              <a:ext uri="{FF2B5EF4-FFF2-40B4-BE49-F238E27FC236}">
                <a16:creationId xmlns:a16="http://schemas.microsoft.com/office/drawing/2014/main" id="{C54BC284-31C4-5540-8B6B-F2D6E437606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3:30</a:t>
            </a:r>
          </a:p>
        </p:txBody>
      </p:sp>
      <p:sp>
        <p:nvSpPr>
          <p:cNvPr id="96" name="Rectangle 95">
            <a:extLst>
              <a:ext uri="{FF2B5EF4-FFF2-40B4-BE49-F238E27FC236}">
                <a16:creationId xmlns:a16="http://schemas.microsoft.com/office/drawing/2014/main" id="{47940A37-74D2-B84B-94D1-4CE59F9EF00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3:29</a:t>
            </a:r>
          </a:p>
        </p:txBody>
      </p:sp>
      <p:sp>
        <p:nvSpPr>
          <p:cNvPr id="97" name="Rectangle 96">
            <a:extLst>
              <a:ext uri="{FF2B5EF4-FFF2-40B4-BE49-F238E27FC236}">
                <a16:creationId xmlns:a16="http://schemas.microsoft.com/office/drawing/2014/main" id="{E311DBD2-91C0-744D-8BEE-418CBDF2F4F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3:28</a:t>
            </a:r>
          </a:p>
        </p:txBody>
      </p:sp>
      <p:sp>
        <p:nvSpPr>
          <p:cNvPr id="98" name="Rectangle 97">
            <a:extLst>
              <a:ext uri="{FF2B5EF4-FFF2-40B4-BE49-F238E27FC236}">
                <a16:creationId xmlns:a16="http://schemas.microsoft.com/office/drawing/2014/main" id="{45E6793B-2DC5-E244-A739-150DCDBD473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3:27</a:t>
            </a:r>
          </a:p>
        </p:txBody>
      </p:sp>
      <p:sp>
        <p:nvSpPr>
          <p:cNvPr id="99" name="Rectangle 98">
            <a:extLst>
              <a:ext uri="{FF2B5EF4-FFF2-40B4-BE49-F238E27FC236}">
                <a16:creationId xmlns:a16="http://schemas.microsoft.com/office/drawing/2014/main" id="{3F19959F-5B69-4D49-A7F1-7085BC4440C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3:26</a:t>
            </a:r>
          </a:p>
        </p:txBody>
      </p:sp>
      <p:sp>
        <p:nvSpPr>
          <p:cNvPr id="100" name="Rectangle 99">
            <a:extLst>
              <a:ext uri="{FF2B5EF4-FFF2-40B4-BE49-F238E27FC236}">
                <a16:creationId xmlns:a16="http://schemas.microsoft.com/office/drawing/2014/main" id="{7C07DD05-9BF0-9546-9ECF-24B8B799D57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3:25</a:t>
            </a:r>
          </a:p>
        </p:txBody>
      </p:sp>
      <p:sp>
        <p:nvSpPr>
          <p:cNvPr id="101" name="Rectangle 100">
            <a:extLst>
              <a:ext uri="{FF2B5EF4-FFF2-40B4-BE49-F238E27FC236}">
                <a16:creationId xmlns:a16="http://schemas.microsoft.com/office/drawing/2014/main" id="{F6BCD8CB-268A-7448-9BC1-CABDD971440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3:24</a:t>
            </a:r>
          </a:p>
        </p:txBody>
      </p:sp>
      <p:sp>
        <p:nvSpPr>
          <p:cNvPr id="102" name="Rectangle 101">
            <a:extLst>
              <a:ext uri="{FF2B5EF4-FFF2-40B4-BE49-F238E27FC236}">
                <a16:creationId xmlns:a16="http://schemas.microsoft.com/office/drawing/2014/main" id="{B480E46B-8D64-8349-9D66-46FED14ED9E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3:23</a:t>
            </a:r>
          </a:p>
        </p:txBody>
      </p:sp>
      <p:sp>
        <p:nvSpPr>
          <p:cNvPr id="103" name="Rectangle 102">
            <a:extLst>
              <a:ext uri="{FF2B5EF4-FFF2-40B4-BE49-F238E27FC236}">
                <a16:creationId xmlns:a16="http://schemas.microsoft.com/office/drawing/2014/main" id="{08243D7E-A495-6541-83A6-7743EE5B21A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3:22</a:t>
            </a:r>
          </a:p>
        </p:txBody>
      </p:sp>
      <p:sp>
        <p:nvSpPr>
          <p:cNvPr id="104" name="Rectangle 103">
            <a:extLst>
              <a:ext uri="{FF2B5EF4-FFF2-40B4-BE49-F238E27FC236}">
                <a16:creationId xmlns:a16="http://schemas.microsoft.com/office/drawing/2014/main" id="{1546F80A-CFD3-5340-A777-281598E31B5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3:21</a:t>
            </a:r>
          </a:p>
        </p:txBody>
      </p:sp>
      <p:sp>
        <p:nvSpPr>
          <p:cNvPr id="105" name="Rectangle 104">
            <a:extLst>
              <a:ext uri="{FF2B5EF4-FFF2-40B4-BE49-F238E27FC236}">
                <a16:creationId xmlns:a16="http://schemas.microsoft.com/office/drawing/2014/main" id="{181DCB1C-B93C-8740-B3E0-EB184928E38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3:20</a:t>
            </a:r>
          </a:p>
        </p:txBody>
      </p:sp>
      <p:sp>
        <p:nvSpPr>
          <p:cNvPr id="106" name="Rectangle 105">
            <a:extLst>
              <a:ext uri="{FF2B5EF4-FFF2-40B4-BE49-F238E27FC236}">
                <a16:creationId xmlns:a16="http://schemas.microsoft.com/office/drawing/2014/main" id="{FF6519C8-3FC6-5B45-A5AE-3CEEE66EF69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3:19</a:t>
            </a:r>
          </a:p>
        </p:txBody>
      </p:sp>
      <p:sp>
        <p:nvSpPr>
          <p:cNvPr id="107" name="Rectangle 106">
            <a:extLst>
              <a:ext uri="{FF2B5EF4-FFF2-40B4-BE49-F238E27FC236}">
                <a16:creationId xmlns:a16="http://schemas.microsoft.com/office/drawing/2014/main" id="{33CCEA47-3CB2-824F-88F3-11BB569E464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3:18</a:t>
            </a:r>
          </a:p>
        </p:txBody>
      </p:sp>
      <p:sp>
        <p:nvSpPr>
          <p:cNvPr id="108" name="Rectangle 107">
            <a:extLst>
              <a:ext uri="{FF2B5EF4-FFF2-40B4-BE49-F238E27FC236}">
                <a16:creationId xmlns:a16="http://schemas.microsoft.com/office/drawing/2014/main" id="{460FF482-73AD-CB4B-8051-A982AC4E94D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3:17</a:t>
            </a:r>
          </a:p>
        </p:txBody>
      </p:sp>
      <p:sp>
        <p:nvSpPr>
          <p:cNvPr id="109" name="Rectangle 108">
            <a:extLst>
              <a:ext uri="{FF2B5EF4-FFF2-40B4-BE49-F238E27FC236}">
                <a16:creationId xmlns:a16="http://schemas.microsoft.com/office/drawing/2014/main" id="{3229A113-050B-2043-8485-6571491E5CA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3:16</a:t>
            </a:r>
          </a:p>
        </p:txBody>
      </p:sp>
      <p:sp>
        <p:nvSpPr>
          <p:cNvPr id="110" name="Rectangle 109">
            <a:extLst>
              <a:ext uri="{FF2B5EF4-FFF2-40B4-BE49-F238E27FC236}">
                <a16:creationId xmlns:a16="http://schemas.microsoft.com/office/drawing/2014/main" id="{D635BBDD-AE63-A84D-9C2A-AD44A9E5858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3:15</a:t>
            </a:r>
          </a:p>
        </p:txBody>
      </p:sp>
      <p:sp>
        <p:nvSpPr>
          <p:cNvPr id="111" name="Rectangle 110">
            <a:extLst>
              <a:ext uri="{FF2B5EF4-FFF2-40B4-BE49-F238E27FC236}">
                <a16:creationId xmlns:a16="http://schemas.microsoft.com/office/drawing/2014/main" id="{CD151D6E-BD6A-204E-BF72-ED2031274F2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3:14</a:t>
            </a:r>
          </a:p>
        </p:txBody>
      </p:sp>
      <p:sp>
        <p:nvSpPr>
          <p:cNvPr id="112" name="Rectangle 111">
            <a:extLst>
              <a:ext uri="{FF2B5EF4-FFF2-40B4-BE49-F238E27FC236}">
                <a16:creationId xmlns:a16="http://schemas.microsoft.com/office/drawing/2014/main" id="{256439A6-3C13-414D-9EE5-78FF7EF89CC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3:13</a:t>
            </a:r>
          </a:p>
        </p:txBody>
      </p:sp>
      <p:sp>
        <p:nvSpPr>
          <p:cNvPr id="113" name="Rectangle 112">
            <a:extLst>
              <a:ext uri="{FF2B5EF4-FFF2-40B4-BE49-F238E27FC236}">
                <a16:creationId xmlns:a16="http://schemas.microsoft.com/office/drawing/2014/main" id="{CA2200D5-6967-A746-826D-2D2DD386C6F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3:12</a:t>
            </a:r>
          </a:p>
        </p:txBody>
      </p:sp>
      <p:sp>
        <p:nvSpPr>
          <p:cNvPr id="114" name="Rectangle 113">
            <a:extLst>
              <a:ext uri="{FF2B5EF4-FFF2-40B4-BE49-F238E27FC236}">
                <a16:creationId xmlns:a16="http://schemas.microsoft.com/office/drawing/2014/main" id="{1F8A2757-C82B-0342-85FA-180357A65F9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3:11</a:t>
            </a:r>
          </a:p>
        </p:txBody>
      </p:sp>
      <p:sp>
        <p:nvSpPr>
          <p:cNvPr id="115" name="Rectangle 114">
            <a:extLst>
              <a:ext uri="{FF2B5EF4-FFF2-40B4-BE49-F238E27FC236}">
                <a16:creationId xmlns:a16="http://schemas.microsoft.com/office/drawing/2014/main" id="{DEE6BC63-A29B-3341-AD9C-FBD0FD75AFB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3:10</a:t>
            </a:r>
          </a:p>
        </p:txBody>
      </p:sp>
      <p:sp>
        <p:nvSpPr>
          <p:cNvPr id="116" name="Rectangle 115">
            <a:extLst>
              <a:ext uri="{FF2B5EF4-FFF2-40B4-BE49-F238E27FC236}">
                <a16:creationId xmlns:a16="http://schemas.microsoft.com/office/drawing/2014/main" id="{43CE831E-6DA4-E94A-A1D1-BC0AC260AE0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3:09</a:t>
            </a:r>
          </a:p>
        </p:txBody>
      </p:sp>
      <p:sp>
        <p:nvSpPr>
          <p:cNvPr id="117" name="Rectangle 116">
            <a:extLst>
              <a:ext uri="{FF2B5EF4-FFF2-40B4-BE49-F238E27FC236}">
                <a16:creationId xmlns:a16="http://schemas.microsoft.com/office/drawing/2014/main" id="{C0B24EF4-FD0A-9844-A11D-417EFF8B842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3:08</a:t>
            </a:r>
          </a:p>
        </p:txBody>
      </p:sp>
      <p:sp>
        <p:nvSpPr>
          <p:cNvPr id="118" name="Rectangle 117">
            <a:extLst>
              <a:ext uri="{FF2B5EF4-FFF2-40B4-BE49-F238E27FC236}">
                <a16:creationId xmlns:a16="http://schemas.microsoft.com/office/drawing/2014/main" id="{624C8CA2-AFB3-2E47-8423-E4A92FE7938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3:07</a:t>
            </a:r>
          </a:p>
        </p:txBody>
      </p:sp>
      <p:sp>
        <p:nvSpPr>
          <p:cNvPr id="119" name="Rectangle 118">
            <a:extLst>
              <a:ext uri="{FF2B5EF4-FFF2-40B4-BE49-F238E27FC236}">
                <a16:creationId xmlns:a16="http://schemas.microsoft.com/office/drawing/2014/main" id="{B1CC8598-BC88-164C-A5F3-4CF3BADDEBD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3:06</a:t>
            </a:r>
          </a:p>
        </p:txBody>
      </p:sp>
      <p:sp>
        <p:nvSpPr>
          <p:cNvPr id="120" name="Rectangle 119">
            <a:extLst>
              <a:ext uri="{FF2B5EF4-FFF2-40B4-BE49-F238E27FC236}">
                <a16:creationId xmlns:a16="http://schemas.microsoft.com/office/drawing/2014/main" id="{4CDC2AEA-9DFF-1F4D-90EE-93C91C48FC7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3:05</a:t>
            </a:r>
          </a:p>
        </p:txBody>
      </p:sp>
      <p:sp>
        <p:nvSpPr>
          <p:cNvPr id="121" name="Rectangle 120">
            <a:extLst>
              <a:ext uri="{FF2B5EF4-FFF2-40B4-BE49-F238E27FC236}">
                <a16:creationId xmlns:a16="http://schemas.microsoft.com/office/drawing/2014/main" id="{312AC8BC-DA92-AD4D-BD61-7FC3ABF1D8A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3:04</a:t>
            </a:r>
          </a:p>
        </p:txBody>
      </p:sp>
      <p:sp>
        <p:nvSpPr>
          <p:cNvPr id="122" name="Rectangle 121">
            <a:extLst>
              <a:ext uri="{FF2B5EF4-FFF2-40B4-BE49-F238E27FC236}">
                <a16:creationId xmlns:a16="http://schemas.microsoft.com/office/drawing/2014/main" id="{9C5A6184-BF81-554E-B95C-8F549FA825C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3:03</a:t>
            </a:r>
          </a:p>
        </p:txBody>
      </p:sp>
      <p:sp>
        <p:nvSpPr>
          <p:cNvPr id="123" name="Rectangle 122">
            <a:extLst>
              <a:ext uri="{FF2B5EF4-FFF2-40B4-BE49-F238E27FC236}">
                <a16:creationId xmlns:a16="http://schemas.microsoft.com/office/drawing/2014/main" id="{BCD6C2D9-E35E-6E4E-AAE2-0D174AAC4D3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3:02</a:t>
            </a:r>
          </a:p>
        </p:txBody>
      </p:sp>
      <p:sp>
        <p:nvSpPr>
          <p:cNvPr id="124" name="Rectangle 123">
            <a:extLst>
              <a:ext uri="{FF2B5EF4-FFF2-40B4-BE49-F238E27FC236}">
                <a16:creationId xmlns:a16="http://schemas.microsoft.com/office/drawing/2014/main" id="{06AB5AFA-425D-E14D-AB5B-9FD190875AB3}"/>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3:01</a:t>
            </a:r>
          </a:p>
        </p:txBody>
      </p:sp>
      <p:sp>
        <p:nvSpPr>
          <p:cNvPr id="125" name="Rectangle 124">
            <a:extLst>
              <a:ext uri="{FF2B5EF4-FFF2-40B4-BE49-F238E27FC236}">
                <a16:creationId xmlns:a16="http://schemas.microsoft.com/office/drawing/2014/main" id="{E126C03B-AEF5-3348-AA33-E838D2D586D2}"/>
              </a:ext>
            </a:extLst>
          </p:cNvPr>
          <p:cNvSpPr>
            <a:spLocks noChangeArrowheads="1"/>
          </p:cNvSpPr>
          <p:nvPr/>
        </p:nvSpPr>
        <p:spPr bwMode="auto">
          <a:xfrm>
            <a:off x="2895601"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3:00</a:t>
            </a:r>
          </a:p>
        </p:txBody>
      </p:sp>
      <p:sp>
        <p:nvSpPr>
          <p:cNvPr id="126" name="Rectangle 125">
            <a:extLst>
              <a:ext uri="{FF2B5EF4-FFF2-40B4-BE49-F238E27FC236}">
                <a16:creationId xmlns:a16="http://schemas.microsoft.com/office/drawing/2014/main" id="{1A557587-5E56-064D-B525-D966CB5DACA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2:59</a:t>
            </a:r>
          </a:p>
        </p:txBody>
      </p:sp>
      <p:sp>
        <p:nvSpPr>
          <p:cNvPr id="127" name="Rectangle 126">
            <a:extLst>
              <a:ext uri="{FF2B5EF4-FFF2-40B4-BE49-F238E27FC236}">
                <a16:creationId xmlns:a16="http://schemas.microsoft.com/office/drawing/2014/main" id="{40CB6BF8-BCD6-6245-97D4-3E68B0B426C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2:58</a:t>
            </a:r>
          </a:p>
        </p:txBody>
      </p:sp>
      <p:sp>
        <p:nvSpPr>
          <p:cNvPr id="128" name="Rectangle 127">
            <a:extLst>
              <a:ext uri="{FF2B5EF4-FFF2-40B4-BE49-F238E27FC236}">
                <a16:creationId xmlns:a16="http://schemas.microsoft.com/office/drawing/2014/main" id="{B2328D19-9B0A-1845-8B50-7B39BF8DC52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2:57</a:t>
            </a:r>
          </a:p>
        </p:txBody>
      </p:sp>
      <p:sp>
        <p:nvSpPr>
          <p:cNvPr id="129" name="Rectangle 128">
            <a:extLst>
              <a:ext uri="{FF2B5EF4-FFF2-40B4-BE49-F238E27FC236}">
                <a16:creationId xmlns:a16="http://schemas.microsoft.com/office/drawing/2014/main" id="{449E168B-A98F-C44D-85DD-2FBC14B5BA4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2:56</a:t>
            </a:r>
          </a:p>
        </p:txBody>
      </p:sp>
      <p:sp>
        <p:nvSpPr>
          <p:cNvPr id="130" name="Rectangle 129">
            <a:extLst>
              <a:ext uri="{FF2B5EF4-FFF2-40B4-BE49-F238E27FC236}">
                <a16:creationId xmlns:a16="http://schemas.microsoft.com/office/drawing/2014/main" id="{3F0FF3CC-C931-A242-BA15-67F5DBE5E9C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2:55</a:t>
            </a:r>
          </a:p>
        </p:txBody>
      </p:sp>
      <p:sp>
        <p:nvSpPr>
          <p:cNvPr id="131" name="Rectangle 130">
            <a:extLst>
              <a:ext uri="{FF2B5EF4-FFF2-40B4-BE49-F238E27FC236}">
                <a16:creationId xmlns:a16="http://schemas.microsoft.com/office/drawing/2014/main" id="{9FAB1BB7-EFBE-C846-B82C-728DD5EC9AB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2:54</a:t>
            </a:r>
          </a:p>
        </p:txBody>
      </p:sp>
      <p:sp>
        <p:nvSpPr>
          <p:cNvPr id="132" name="Rectangle 131">
            <a:extLst>
              <a:ext uri="{FF2B5EF4-FFF2-40B4-BE49-F238E27FC236}">
                <a16:creationId xmlns:a16="http://schemas.microsoft.com/office/drawing/2014/main" id="{E019AD99-C451-6B47-97A6-52A2295F801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2:53</a:t>
            </a:r>
          </a:p>
        </p:txBody>
      </p:sp>
      <p:sp>
        <p:nvSpPr>
          <p:cNvPr id="133" name="Rectangle 132">
            <a:extLst>
              <a:ext uri="{FF2B5EF4-FFF2-40B4-BE49-F238E27FC236}">
                <a16:creationId xmlns:a16="http://schemas.microsoft.com/office/drawing/2014/main" id="{0C88B889-A2A0-934E-BF1A-B80470DF4AC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2:52</a:t>
            </a:r>
          </a:p>
        </p:txBody>
      </p:sp>
      <p:sp>
        <p:nvSpPr>
          <p:cNvPr id="134" name="Rectangle 133">
            <a:extLst>
              <a:ext uri="{FF2B5EF4-FFF2-40B4-BE49-F238E27FC236}">
                <a16:creationId xmlns:a16="http://schemas.microsoft.com/office/drawing/2014/main" id="{12829C2A-B31B-7049-9CF2-E9ADC6F52FF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2:51</a:t>
            </a:r>
          </a:p>
        </p:txBody>
      </p:sp>
      <p:sp>
        <p:nvSpPr>
          <p:cNvPr id="135" name="Rectangle 134">
            <a:extLst>
              <a:ext uri="{FF2B5EF4-FFF2-40B4-BE49-F238E27FC236}">
                <a16:creationId xmlns:a16="http://schemas.microsoft.com/office/drawing/2014/main" id="{5FD89954-C1EF-024B-8335-039E7FD9015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2:50</a:t>
            </a:r>
          </a:p>
        </p:txBody>
      </p:sp>
      <p:sp>
        <p:nvSpPr>
          <p:cNvPr id="136" name="Rectangle 135">
            <a:extLst>
              <a:ext uri="{FF2B5EF4-FFF2-40B4-BE49-F238E27FC236}">
                <a16:creationId xmlns:a16="http://schemas.microsoft.com/office/drawing/2014/main" id="{78063FC1-ECD3-AF46-9FE1-80A936023F3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2:49</a:t>
            </a:r>
          </a:p>
        </p:txBody>
      </p:sp>
      <p:sp>
        <p:nvSpPr>
          <p:cNvPr id="137" name="Rectangle 136">
            <a:extLst>
              <a:ext uri="{FF2B5EF4-FFF2-40B4-BE49-F238E27FC236}">
                <a16:creationId xmlns:a16="http://schemas.microsoft.com/office/drawing/2014/main" id="{93F7B042-DD2B-E442-B3C8-A4D3F3453D1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2:48</a:t>
            </a:r>
          </a:p>
        </p:txBody>
      </p:sp>
      <p:sp>
        <p:nvSpPr>
          <p:cNvPr id="138" name="Rectangle 137">
            <a:extLst>
              <a:ext uri="{FF2B5EF4-FFF2-40B4-BE49-F238E27FC236}">
                <a16:creationId xmlns:a16="http://schemas.microsoft.com/office/drawing/2014/main" id="{B06AF252-84FB-E849-80F6-98189E9298E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2:47</a:t>
            </a:r>
          </a:p>
        </p:txBody>
      </p:sp>
      <p:sp>
        <p:nvSpPr>
          <p:cNvPr id="139" name="Rectangle 138">
            <a:extLst>
              <a:ext uri="{FF2B5EF4-FFF2-40B4-BE49-F238E27FC236}">
                <a16:creationId xmlns:a16="http://schemas.microsoft.com/office/drawing/2014/main" id="{C14EB881-60BE-C148-9B82-0EB200FB277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2:46</a:t>
            </a:r>
          </a:p>
        </p:txBody>
      </p:sp>
      <p:sp>
        <p:nvSpPr>
          <p:cNvPr id="140" name="Rectangle 139">
            <a:extLst>
              <a:ext uri="{FF2B5EF4-FFF2-40B4-BE49-F238E27FC236}">
                <a16:creationId xmlns:a16="http://schemas.microsoft.com/office/drawing/2014/main" id="{35151E1D-1EDC-3B4B-B7CD-6F3EC540D3E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2:45</a:t>
            </a:r>
          </a:p>
        </p:txBody>
      </p:sp>
      <p:sp>
        <p:nvSpPr>
          <p:cNvPr id="141" name="Rectangle 140">
            <a:extLst>
              <a:ext uri="{FF2B5EF4-FFF2-40B4-BE49-F238E27FC236}">
                <a16:creationId xmlns:a16="http://schemas.microsoft.com/office/drawing/2014/main" id="{725D1466-05D2-104E-978A-82A783C99CF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2:44</a:t>
            </a:r>
          </a:p>
        </p:txBody>
      </p:sp>
      <p:sp>
        <p:nvSpPr>
          <p:cNvPr id="142" name="Rectangle 141">
            <a:extLst>
              <a:ext uri="{FF2B5EF4-FFF2-40B4-BE49-F238E27FC236}">
                <a16:creationId xmlns:a16="http://schemas.microsoft.com/office/drawing/2014/main" id="{1B67B616-E92D-F44C-974E-46118CCAA83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2:43</a:t>
            </a:r>
          </a:p>
        </p:txBody>
      </p:sp>
      <p:sp>
        <p:nvSpPr>
          <p:cNvPr id="143" name="Rectangle 142">
            <a:extLst>
              <a:ext uri="{FF2B5EF4-FFF2-40B4-BE49-F238E27FC236}">
                <a16:creationId xmlns:a16="http://schemas.microsoft.com/office/drawing/2014/main" id="{D7F8CE0A-8EE0-6644-807B-039EBD86719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2:42</a:t>
            </a:r>
          </a:p>
        </p:txBody>
      </p:sp>
      <p:sp>
        <p:nvSpPr>
          <p:cNvPr id="144" name="Rectangle 143">
            <a:extLst>
              <a:ext uri="{FF2B5EF4-FFF2-40B4-BE49-F238E27FC236}">
                <a16:creationId xmlns:a16="http://schemas.microsoft.com/office/drawing/2014/main" id="{C70BD922-F7BF-9340-A4BA-3741AB6D6D0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2:41</a:t>
            </a:r>
          </a:p>
        </p:txBody>
      </p:sp>
      <p:sp>
        <p:nvSpPr>
          <p:cNvPr id="145" name="Rectangle 144">
            <a:extLst>
              <a:ext uri="{FF2B5EF4-FFF2-40B4-BE49-F238E27FC236}">
                <a16:creationId xmlns:a16="http://schemas.microsoft.com/office/drawing/2014/main" id="{DAF5C3B2-9875-084E-A9EF-59241822143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2:40</a:t>
            </a:r>
          </a:p>
        </p:txBody>
      </p:sp>
      <p:sp>
        <p:nvSpPr>
          <p:cNvPr id="146" name="Rectangle 145">
            <a:extLst>
              <a:ext uri="{FF2B5EF4-FFF2-40B4-BE49-F238E27FC236}">
                <a16:creationId xmlns:a16="http://schemas.microsoft.com/office/drawing/2014/main" id="{490A91FF-0704-8949-89B9-49424B460D6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2:39</a:t>
            </a:r>
          </a:p>
        </p:txBody>
      </p:sp>
      <p:sp>
        <p:nvSpPr>
          <p:cNvPr id="147" name="Rectangle 146">
            <a:extLst>
              <a:ext uri="{FF2B5EF4-FFF2-40B4-BE49-F238E27FC236}">
                <a16:creationId xmlns:a16="http://schemas.microsoft.com/office/drawing/2014/main" id="{18AA2783-AD6F-6846-BADB-E16111D32A0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2:38</a:t>
            </a:r>
          </a:p>
        </p:txBody>
      </p:sp>
      <p:sp>
        <p:nvSpPr>
          <p:cNvPr id="148" name="Rectangle 147">
            <a:extLst>
              <a:ext uri="{FF2B5EF4-FFF2-40B4-BE49-F238E27FC236}">
                <a16:creationId xmlns:a16="http://schemas.microsoft.com/office/drawing/2014/main" id="{8889C9D7-AB47-5147-A022-80B74137474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2:37</a:t>
            </a:r>
          </a:p>
        </p:txBody>
      </p:sp>
      <p:sp>
        <p:nvSpPr>
          <p:cNvPr id="149" name="Rectangle 148">
            <a:extLst>
              <a:ext uri="{FF2B5EF4-FFF2-40B4-BE49-F238E27FC236}">
                <a16:creationId xmlns:a16="http://schemas.microsoft.com/office/drawing/2014/main" id="{D8B7ADE2-7EAC-784C-BB51-75DE7EB1093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2:36</a:t>
            </a:r>
          </a:p>
        </p:txBody>
      </p:sp>
      <p:sp>
        <p:nvSpPr>
          <p:cNvPr id="150" name="Rectangle 149">
            <a:extLst>
              <a:ext uri="{FF2B5EF4-FFF2-40B4-BE49-F238E27FC236}">
                <a16:creationId xmlns:a16="http://schemas.microsoft.com/office/drawing/2014/main" id="{C18510CB-72EB-D84F-9546-6B8B4A6A6AD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2:35</a:t>
            </a:r>
          </a:p>
        </p:txBody>
      </p:sp>
      <p:sp>
        <p:nvSpPr>
          <p:cNvPr id="151" name="Rectangle 150">
            <a:extLst>
              <a:ext uri="{FF2B5EF4-FFF2-40B4-BE49-F238E27FC236}">
                <a16:creationId xmlns:a16="http://schemas.microsoft.com/office/drawing/2014/main" id="{873A5D5B-9217-BA4F-970E-2480B170F99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2:34</a:t>
            </a:r>
          </a:p>
        </p:txBody>
      </p:sp>
      <p:sp>
        <p:nvSpPr>
          <p:cNvPr id="152" name="Rectangle 151">
            <a:extLst>
              <a:ext uri="{FF2B5EF4-FFF2-40B4-BE49-F238E27FC236}">
                <a16:creationId xmlns:a16="http://schemas.microsoft.com/office/drawing/2014/main" id="{022260F9-D1D7-3B4A-A5D1-3BF1290B2C0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2:33</a:t>
            </a:r>
          </a:p>
        </p:txBody>
      </p:sp>
      <p:sp>
        <p:nvSpPr>
          <p:cNvPr id="153" name="Rectangle 152">
            <a:extLst>
              <a:ext uri="{FF2B5EF4-FFF2-40B4-BE49-F238E27FC236}">
                <a16:creationId xmlns:a16="http://schemas.microsoft.com/office/drawing/2014/main" id="{2B1DFDBF-8D0B-7D4E-9268-F47C5DA0D51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2:32</a:t>
            </a:r>
          </a:p>
        </p:txBody>
      </p:sp>
      <p:sp>
        <p:nvSpPr>
          <p:cNvPr id="154" name="Rectangle 153">
            <a:extLst>
              <a:ext uri="{FF2B5EF4-FFF2-40B4-BE49-F238E27FC236}">
                <a16:creationId xmlns:a16="http://schemas.microsoft.com/office/drawing/2014/main" id="{B390E014-FCEF-094F-9D21-A7780B561F2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2:31</a:t>
            </a:r>
          </a:p>
        </p:txBody>
      </p:sp>
      <p:sp>
        <p:nvSpPr>
          <p:cNvPr id="155" name="Rectangle 154">
            <a:extLst>
              <a:ext uri="{FF2B5EF4-FFF2-40B4-BE49-F238E27FC236}">
                <a16:creationId xmlns:a16="http://schemas.microsoft.com/office/drawing/2014/main" id="{4DDA5D80-FA9B-034A-A12A-9B3AA16090F3}"/>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2:30</a:t>
            </a:r>
          </a:p>
        </p:txBody>
      </p:sp>
      <p:sp>
        <p:nvSpPr>
          <p:cNvPr id="156" name="Rectangle 155">
            <a:extLst>
              <a:ext uri="{FF2B5EF4-FFF2-40B4-BE49-F238E27FC236}">
                <a16:creationId xmlns:a16="http://schemas.microsoft.com/office/drawing/2014/main" id="{55B5E4BD-FE08-8444-A768-91315DB7728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2:29</a:t>
            </a:r>
          </a:p>
        </p:txBody>
      </p:sp>
      <p:sp>
        <p:nvSpPr>
          <p:cNvPr id="157" name="Rectangle 156">
            <a:extLst>
              <a:ext uri="{FF2B5EF4-FFF2-40B4-BE49-F238E27FC236}">
                <a16:creationId xmlns:a16="http://schemas.microsoft.com/office/drawing/2014/main" id="{C74ACDCC-0F14-464D-BE59-71AAF4E6F3B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2:28</a:t>
            </a:r>
          </a:p>
        </p:txBody>
      </p:sp>
      <p:sp>
        <p:nvSpPr>
          <p:cNvPr id="158" name="Rectangle 157">
            <a:extLst>
              <a:ext uri="{FF2B5EF4-FFF2-40B4-BE49-F238E27FC236}">
                <a16:creationId xmlns:a16="http://schemas.microsoft.com/office/drawing/2014/main" id="{314256AA-4BA3-344E-8ADB-56DC96382EF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2:27</a:t>
            </a:r>
          </a:p>
        </p:txBody>
      </p:sp>
      <p:sp>
        <p:nvSpPr>
          <p:cNvPr id="159" name="Rectangle 158">
            <a:extLst>
              <a:ext uri="{FF2B5EF4-FFF2-40B4-BE49-F238E27FC236}">
                <a16:creationId xmlns:a16="http://schemas.microsoft.com/office/drawing/2014/main" id="{EB0632C1-2A2A-4148-B2A0-F8028121310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2:26</a:t>
            </a:r>
          </a:p>
        </p:txBody>
      </p:sp>
      <p:sp>
        <p:nvSpPr>
          <p:cNvPr id="160" name="Rectangle 159">
            <a:extLst>
              <a:ext uri="{FF2B5EF4-FFF2-40B4-BE49-F238E27FC236}">
                <a16:creationId xmlns:a16="http://schemas.microsoft.com/office/drawing/2014/main" id="{E4980F24-4BA0-B14A-BCBD-E12723487DC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2:25</a:t>
            </a:r>
          </a:p>
        </p:txBody>
      </p:sp>
      <p:sp>
        <p:nvSpPr>
          <p:cNvPr id="161" name="Rectangle 160">
            <a:extLst>
              <a:ext uri="{FF2B5EF4-FFF2-40B4-BE49-F238E27FC236}">
                <a16:creationId xmlns:a16="http://schemas.microsoft.com/office/drawing/2014/main" id="{B6E015E8-63E5-D44C-98C3-115F5E3674A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2:24</a:t>
            </a:r>
          </a:p>
        </p:txBody>
      </p:sp>
      <p:sp>
        <p:nvSpPr>
          <p:cNvPr id="162" name="Rectangle 161">
            <a:extLst>
              <a:ext uri="{FF2B5EF4-FFF2-40B4-BE49-F238E27FC236}">
                <a16:creationId xmlns:a16="http://schemas.microsoft.com/office/drawing/2014/main" id="{7A8553DD-FAEA-7C47-9E05-3434B178FB0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2:23</a:t>
            </a:r>
          </a:p>
        </p:txBody>
      </p:sp>
      <p:sp>
        <p:nvSpPr>
          <p:cNvPr id="163" name="Rectangle 162">
            <a:extLst>
              <a:ext uri="{FF2B5EF4-FFF2-40B4-BE49-F238E27FC236}">
                <a16:creationId xmlns:a16="http://schemas.microsoft.com/office/drawing/2014/main" id="{6E1B69AC-DC61-504C-9232-1EC685F4C2D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2:22</a:t>
            </a:r>
          </a:p>
        </p:txBody>
      </p:sp>
      <p:sp>
        <p:nvSpPr>
          <p:cNvPr id="164" name="Rectangle 163">
            <a:extLst>
              <a:ext uri="{FF2B5EF4-FFF2-40B4-BE49-F238E27FC236}">
                <a16:creationId xmlns:a16="http://schemas.microsoft.com/office/drawing/2014/main" id="{FFAED1F2-97AC-6D4D-87C1-A0CFBFAA86C3}"/>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2:21</a:t>
            </a:r>
          </a:p>
        </p:txBody>
      </p:sp>
      <p:sp>
        <p:nvSpPr>
          <p:cNvPr id="165" name="Rectangle 164">
            <a:extLst>
              <a:ext uri="{FF2B5EF4-FFF2-40B4-BE49-F238E27FC236}">
                <a16:creationId xmlns:a16="http://schemas.microsoft.com/office/drawing/2014/main" id="{13454370-5A0B-F846-8B6C-F3BF38252DD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2:20</a:t>
            </a:r>
          </a:p>
        </p:txBody>
      </p:sp>
      <p:sp>
        <p:nvSpPr>
          <p:cNvPr id="166" name="Rectangle 165">
            <a:extLst>
              <a:ext uri="{FF2B5EF4-FFF2-40B4-BE49-F238E27FC236}">
                <a16:creationId xmlns:a16="http://schemas.microsoft.com/office/drawing/2014/main" id="{3AE71B04-72B0-1D49-832C-F205D0F52B4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2:19</a:t>
            </a:r>
          </a:p>
        </p:txBody>
      </p:sp>
      <p:sp>
        <p:nvSpPr>
          <p:cNvPr id="167" name="Rectangle 166">
            <a:extLst>
              <a:ext uri="{FF2B5EF4-FFF2-40B4-BE49-F238E27FC236}">
                <a16:creationId xmlns:a16="http://schemas.microsoft.com/office/drawing/2014/main" id="{D2A9E997-3F10-A34C-AF4D-CC07DD211CC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2:18</a:t>
            </a:r>
          </a:p>
        </p:txBody>
      </p:sp>
      <p:sp>
        <p:nvSpPr>
          <p:cNvPr id="168" name="Rectangle 167">
            <a:extLst>
              <a:ext uri="{FF2B5EF4-FFF2-40B4-BE49-F238E27FC236}">
                <a16:creationId xmlns:a16="http://schemas.microsoft.com/office/drawing/2014/main" id="{DB2930FC-49C6-934E-9B74-7E7CA2A6422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2:17</a:t>
            </a:r>
          </a:p>
        </p:txBody>
      </p:sp>
      <p:sp>
        <p:nvSpPr>
          <p:cNvPr id="169" name="Rectangle 168">
            <a:extLst>
              <a:ext uri="{FF2B5EF4-FFF2-40B4-BE49-F238E27FC236}">
                <a16:creationId xmlns:a16="http://schemas.microsoft.com/office/drawing/2014/main" id="{17AB17DD-3588-6D45-A1A1-7DCC6587D97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2:16</a:t>
            </a:r>
          </a:p>
        </p:txBody>
      </p:sp>
      <p:sp>
        <p:nvSpPr>
          <p:cNvPr id="170" name="Rectangle 169">
            <a:extLst>
              <a:ext uri="{FF2B5EF4-FFF2-40B4-BE49-F238E27FC236}">
                <a16:creationId xmlns:a16="http://schemas.microsoft.com/office/drawing/2014/main" id="{ED54FDD0-41DE-3D4D-B3F2-44F71CF40D7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2:15</a:t>
            </a:r>
          </a:p>
        </p:txBody>
      </p:sp>
      <p:sp>
        <p:nvSpPr>
          <p:cNvPr id="171" name="Rectangle 170">
            <a:extLst>
              <a:ext uri="{FF2B5EF4-FFF2-40B4-BE49-F238E27FC236}">
                <a16:creationId xmlns:a16="http://schemas.microsoft.com/office/drawing/2014/main" id="{094C68C9-9B58-6946-892F-500E082FFAF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2:14</a:t>
            </a:r>
          </a:p>
        </p:txBody>
      </p:sp>
      <p:sp>
        <p:nvSpPr>
          <p:cNvPr id="172" name="Rectangle 171">
            <a:extLst>
              <a:ext uri="{FF2B5EF4-FFF2-40B4-BE49-F238E27FC236}">
                <a16:creationId xmlns:a16="http://schemas.microsoft.com/office/drawing/2014/main" id="{D299626D-47C1-344D-A5BE-283B68B9CBF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2:13</a:t>
            </a:r>
          </a:p>
        </p:txBody>
      </p:sp>
      <p:sp>
        <p:nvSpPr>
          <p:cNvPr id="173" name="Rectangle 172">
            <a:extLst>
              <a:ext uri="{FF2B5EF4-FFF2-40B4-BE49-F238E27FC236}">
                <a16:creationId xmlns:a16="http://schemas.microsoft.com/office/drawing/2014/main" id="{EDE1EF3E-4271-EE4D-B2A8-C4FA54506ED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2:12</a:t>
            </a:r>
          </a:p>
        </p:txBody>
      </p:sp>
      <p:sp>
        <p:nvSpPr>
          <p:cNvPr id="174" name="Rectangle 173">
            <a:extLst>
              <a:ext uri="{FF2B5EF4-FFF2-40B4-BE49-F238E27FC236}">
                <a16:creationId xmlns:a16="http://schemas.microsoft.com/office/drawing/2014/main" id="{2A176AAA-5604-8643-B398-EA65252F335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2:11</a:t>
            </a:r>
          </a:p>
        </p:txBody>
      </p:sp>
      <p:sp>
        <p:nvSpPr>
          <p:cNvPr id="175" name="Rectangle 174">
            <a:extLst>
              <a:ext uri="{FF2B5EF4-FFF2-40B4-BE49-F238E27FC236}">
                <a16:creationId xmlns:a16="http://schemas.microsoft.com/office/drawing/2014/main" id="{665D3CCB-A3B1-EA47-9236-B6B36B0E249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2:10</a:t>
            </a:r>
          </a:p>
        </p:txBody>
      </p:sp>
      <p:sp>
        <p:nvSpPr>
          <p:cNvPr id="176" name="Rectangle 175">
            <a:extLst>
              <a:ext uri="{FF2B5EF4-FFF2-40B4-BE49-F238E27FC236}">
                <a16:creationId xmlns:a16="http://schemas.microsoft.com/office/drawing/2014/main" id="{B7C8E517-2665-D944-A513-8B7264C1329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2:09</a:t>
            </a:r>
          </a:p>
        </p:txBody>
      </p:sp>
      <p:sp>
        <p:nvSpPr>
          <p:cNvPr id="177" name="Rectangle 176">
            <a:extLst>
              <a:ext uri="{FF2B5EF4-FFF2-40B4-BE49-F238E27FC236}">
                <a16:creationId xmlns:a16="http://schemas.microsoft.com/office/drawing/2014/main" id="{A5CDE964-E54C-AB42-9B70-B6D5C1DE99F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2:08</a:t>
            </a:r>
          </a:p>
        </p:txBody>
      </p:sp>
      <p:sp>
        <p:nvSpPr>
          <p:cNvPr id="178" name="Rectangle 177">
            <a:extLst>
              <a:ext uri="{FF2B5EF4-FFF2-40B4-BE49-F238E27FC236}">
                <a16:creationId xmlns:a16="http://schemas.microsoft.com/office/drawing/2014/main" id="{90076B8B-77CE-784A-81F5-A822A03B1C6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2:07</a:t>
            </a:r>
          </a:p>
        </p:txBody>
      </p:sp>
      <p:sp>
        <p:nvSpPr>
          <p:cNvPr id="179" name="Rectangle 178">
            <a:extLst>
              <a:ext uri="{FF2B5EF4-FFF2-40B4-BE49-F238E27FC236}">
                <a16:creationId xmlns:a16="http://schemas.microsoft.com/office/drawing/2014/main" id="{A2F06013-53EB-9044-B120-44E929B8E48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2:06</a:t>
            </a:r>
          </a:p>
        </p:txBody>
      </p:sp>
      <p:sp>
        <p:nvSpPr>
          <p:cNvPr id="180" name="Rectangle 179">
            <a:extLst>
              <a:ext uri="{FF2B5EF4-FFF2-40B4-BE49-F238E27FC236}">
                <a16:creationId xmlns:a16="http://schemas.microsoft.com/office/drawing/2014/main" id="{762C6875-62D6-0548-B7FC-3B6AC59FED4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2:05</a:t>
            </a:r>
          </a:p>
        </p:txBody>
      </p:sp>
      <p:sp>
        <p:nvSpPr>
          <p:cNvPr id="181" name="Rectangle 180">
            <a:extLst>
              <a:ext uri="{FF2B5EF4-FFF2-40B4-BE49-F238E27FC236}">
                <a16:creationId xmlns:a16="http://schemas.microsoft.com/office/drawing/2014/main" id="{F8D17633-DF81-CE47-8CE5-EB767AF326C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2:04</a:t>
            </a:r>
          </a:p>
        </p:txBody>
      </p:sp>
      <p:sp>
        <p:nvSpPr>
          <p:cNvPr id="182" name="Rectangle 181">
            <a:extLst>
              <a:ext uri="{FF2B5EF4-FFF2-40B4-BE49-F238E27FC236}">
                <a16:creationId xmlns:a16="http://schemas.microsoft.com/office/drawing/2014/main" id="{582CD8D0-F586-B140-B3DF-851E861A93B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2:03</a:t>
            </a:r>
          </a:p>
        </p:txBody>
      </p:sp>
      <p:sp>
        <p:nvSpPr>
          <p:cNvPr id="183" name="Rectangle 182">
            <a:extLst>
              <a:ext uri="{FF2B5EF4-FFF2-40B4-BE49-F238E27FC236}">
                <a16:creationId xmlns:a16="http://schemas.microsoft.com/office/drawing/2014/main" id="{412016DA-1EB1-3F41-8A41-B061891DDC2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2:02</a:t>
            </a:r>
          </a:p>
        </p:txBody>
      </p:sp>
      <p:sp>
        <p:nvSpPr>
          <p:cNvPr id="184" name="Rectangle 183">
            <a:extLst>
              <a:ext uri="{FF2B5EF4-FFF2-40B4-BE49-F238E27FC236}">
                <a16:creationId xmlns:a16="http://schemas.microsoft.com/office/drawing/2014/main" id="{31DC4E22-C190-4947-9D3A-978E71044DD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2:01</a:t>
            </a:r>
          </a:p>
        </p:txBody>
      </p:sp>
      <p:sp>
        <p:nvSpPr>
          <p:cNvPr id="185" name="Rectangle 184">
            <a:extLst>
              <a:ext uri="{FF2B5EF4-FFF2-40B4-BE49-F238E27FC236}">
                <a16:creationId xmlns:a16="http://schemas.microsoft.com/office/drawing/2014/main" id="{0C0E5B25-4E4F-0A4B-9E55-0183181CBFA7}"/>
              </a:ext>
            </a:extLst>
          </p:cNvPr>
          <p:cNvSpPr>
            <a:spLocks noChangeArrowheads="1"/>
          </p:cNvSpPr>
          <p:nvPr/>
        </p:nvSpPr>
        <p:spPr bwMode="auto">
          <a:xfrm>
            <a:off x="2895601"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2:00</a:t>
            </a:r>
          </a:p>
        </p:txBody>
      </p:sp>
      <p:sp>
        <p:nvSpPr>
          <p:cNvPr id="186" name="Rectangle 185">
            <a:extLst>
              <a:ext uri="{FF2B5EF4-FFF2-40B4-BE49-F238E27FC236}">
                <a16:creationId xmlns:a16="http://schemas.microsoft.com/office/drawing/2014/main" id="{56B6D5B6-F0D0-3640-9225-BC986383D5B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1:59</a:t>
            </a:r>
          </a:p>
        </p:txBody>
      </p:sp>
      <p:sp>
        <p:nvSpPr>
          <p:cNvPr id="187" name="Rectangle 186">
            <a:extLst>
              <a:ext uri="{FF2B5EF4-FFF2-40B4-BE49-F238E27FC236}">
                <a16:creationId xmlns:a16="http://schemas.microsoft.com/office/drawing/2014/main" id="{A746061A-FF50-5F44-9E22-F470793776E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1:58</a:t>
            </a:r>
          </a:p>
        </p:txBody>
      </p:sp>
      <p:sp>
        <p:nvSpPr>
          <p:cNvPr id="188" name="Rectangle 187">
            <a:extLst>
              <a:ext uri="{FF2B5EF4-FFF2-40B4-BE49-F238E27FC236}">
                <a16:creationId xmlns:a16="http://schemas.microsoft.com/office/drawing/2014/main" id="{F060C254-4AB1-7245-850D-4961854C8633}"/>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1:57</a:t>
            </a:r>
          </a:p>
        </p:txBody>
      </p:sp>
      <p:sp>
        <p:nvSpPr>
          <p:cNvPr id="189" name="Rectangle 188">
            <a:extLst>
              <a:ext uri="{FF2B5EF4-FFF2-40B4-BE49-F238E27FC236}">
                <a16:creationId xmlns:a16="http://schemas.microsoft.com/office/drawing/2014/main" id="{83856BEC-0590-9145-8190-63637AFD637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1:56</a:t>
            </a:r>
          </a:p>
        </p:txBody>
      </p:sp>
      <p:sp>
        <p:nvSpPr>
          <p:cNvPr id="190" name="Rectangle 189">
            <a:extLst>
              <a:ext uri="{FF2B5EF4-FFF2-40B4-BE49-F238E27FC236}">
                <a16:creationId xmlns:a16="http://schemas.microsoft.com/office/drawing/2014/main" id="{445ADA0E-E7B9-CB43-9B03-4670C3D0A4E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1:55</a:t>
            </a:r>
          </a:p>
        </p:txBody>
      </p:sp>
      <p:sp>
        <p:nvSpPr>
          <p:cNvPr id="191" name="Rectangle 190">
            <a:extLst>
              <a:ext uri="{FF2B5EF4-FFF2-40B4-BE49-F238E27FC236}">
                <a16:creationId xmlns:a16="http://schemas.microsoft.com/office/drawing/2014/main" id="{66121135-3015-C841-876E-C42A41BF62E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1:54</a:t>
            </a:r>
          </a:p>
        </p:txBody>
      </p:sp>
      <p:sp>
        <p:nvSpPr>
          <p:cNvPr id="192" name="Rectangle 191">
            <a:extLst>
              <a:ext uri="{FF2B5EF4-FFF2-40B4-BE49-F238E27FC236}">
                <a16:creationId xmlns:a16="http://schemas.microsoft.com/office/drawing/2014/main" id="{9689D7FC-01A0-5241-9E4D-EC4FD2D63B3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1:53</a:t>
            </a:r>
          </a:p>
        </p:txBody>
      </p:sp>
      <p:sp>
        <p:nvSpPr>
          <p:cNvPr id="193" name="Rectangle 192">
            <a:extLst>
              <a:ext uri="{FF2B5EF4-FFF2-40B4-BE49-F238E27FC236}">
                <a16:creationId xmlns:a16="http://schemas.microsoft.com/office/drawing/2014/main" id="{9D57B79D-3D13-8242-B721-4B2BDB2E2FB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1:52</a:t>
            </a:r>
          </a:p>
        </p:txBody>
      </p:sp>
      <p:sp>
        <p:nvSpPr>
          <p:cNvPr id="194" name="Rectangle 193">
            <a:extLst>
              <a:ext uri="{FF2B5EF4-FFF2-40B4-BE49-F238E27FC236}">
                <a16:creationId xmlns:a16="http://schemas.microsoft.com/office/drawing/2014/main" id="{77B762A3-DBD9-AE49-8272-75C8AEE6842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1:51</a:t>
            </a:r>
          </a:p>
        </p:txBody>
      </p:sp>
      <p:sp>
        <p:nvSpPr>
          <p:cNvPr id="195" name="Rectangle 194">
            <a:extLst>
              <a:ext uri="{FF2B5EF4-FFF2-40B4-BE49-F238E27FC236}">
                <a16:creationId xmlns:a16="http://schemas.microsoft.com/office/drawing/2014/main" id="{C4FF704D-DDF6-E44F-B9D6-914BC241F31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1:50</a:t>
            </a:r>
          </a:p>
        </p:txBody>
      </p:sp>
      <p:sp>
        <p:nvSpPr>
          <p:cNvPr id="196" name="Rectangle 195">
            <a:extLst>
              <a:ext uri="{FF2B5EF4-FFF2-40B4-BE49-F238E27FC236}">
                <a16:creationId xmlns:a16="http://schemas.microsoft.com/office/drawing/2014/main" id="{28DCAAC7-AA87-BC43-BE02-98B2CAC8E1D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1:49</a:t>
            </a:r>
          </a:p>
        </p:txBody>
      </p:sp>
      <p:sp>
        <p:nvSpPr>
          <p:cNvPr id="197" name="Rectangle 196">
            <a:extLst>
              <a:ext uri="{FF2B5EF4-FFF2-40B4-BE49-F238E27FC236}">
                <a16:creationId xmlns:a16="http://schemas.microsoft.com/office/drawing/2014/main" id="{3B505492-6E68-DB44-91AA-2C9F2B161F8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1:48</a:t>
            </a:r>
          </a:p>
        </p:txBody>
      </p:sp>
      <p:sp>
        <p:nvSpPr>
          <p:cNvPr id="198" name="Rectangle 197">
            <a:extLst>
              <a:ext uri="{FF2B5EF4-FFF2-40B4-BE49-F238E27FC236}">
                <a16:creationId xmlns:a16="http://schemas.microsoft.com/office/drawing/2014/main" id="{88B6F589-409A-FB4A-A7E6-01EB5B7A9D0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1:47</a:t>
            </a:r>
          </a:p>
        </p:txBody>
      </p:sp>
      <p:sp>
        <p:nvSpPr>
          <p:cNvPr id="199" name="Rectangle 198">
            <a:extLst>
              <a:ext uri="{FF2B5EF4-FFF2-40B4-BE49-F238E27FC236}">
                <a16:creationId xmlns:a16="http://schemas.microsoft.com/office/drawing/2014/main" id="{5B66B194-8F27-5B49-AEF9-CA4C0CBA4CE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1:46</a:t>
            </a:r>
          </a:p>
        </p:txBody>
      </p:sp>
      <p:sp>
        <p:nvSpPr>
          <p:cNvPr id="200" name="Rectangle 199">
            <a:extLst>
              <a:ext uri="{FF2B5EF4-FFF2-40B4-BE49-F238E27FC236}">
                <a16:creationId xmlns:a16="http://schemas.microsoft.com/office/drawing/2014/main" id="{271CFDF2-972C-4642-B6FE-8F460D28CDC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1:45</a:t>
            </a:r>
          </a:p>
        </p:txBody>
      </p:sp>
      <p:sp>
        <p:nvSpPr>
          <p:cNvPr id="201" name="Rectangle 200">
            <a:extLst>
              <a:ext uri="{FF2B5EF4-FFF2-40B4-BE49-F238E27FC236}">
                <a16:creationId xmlns:a16="http://schemas.microsoft.com/office/drawing/2014/main" id="{BED52ED7-8BE3-114B-BD17-B4C8C9CF291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1:44</a:t>
            </a:r>
          </a:p>
        </p:txBody>
      </p:sp>
      <p:sp>
        <p:nvSpPr>
          <p:cNvPr id="202" name="Rectangle 201">
            <a:extLst>
              <a:ext uri="{FF2B5EF4-FFF2-40B4-BE49-F238E27FC236}">
                <a16:creationId xmlns:a16="http://schemas.microsoft.com/office/drawing/2014/main" id="{36CD8296-5648-5C45-8B68-F882EEDE9F0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1:43</a:t>
            </a:r>
          </a:p>
        </p:txBody>
      </p:sp>
      <p:sp>
        <p:nvSpPr>
          <p:cNvPr id="203" name="Rectangle 202">
            <a:extLst>
              <a:ext uri="{FF2B5EF4-FFF2-40B4-BE49-F238E27FC236}">
                <a16:creationId xmlns:a16="http://schemas.microsoft.com/office/drawing/2014/main" id="{2B9DEE7F-D221-8240-BCC8-A504C9E4F12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1:42</a:t>
            </a:r>
          </a:p>
        </p:txBody>
      </p:sp>
      <p:sp>
        <p:nvSpPr>
          <p:cNvPr id="204" name="Rectangle 203">
            <a:extLst>
              <a:ext uri="{FF2B5EF4-FFF2-40B4-BE49-F238E27FC236}">
                <a16:creationId xmlns:a16="http://schemas.microsoft.com/office/drawing/2014/main" id="{480BAD88-1EBF-2849-9DEB-CF66136FA87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1:41</a:t>
            </a:r>
          </a:p>
        </p:txBody>
      </p:sp>
      <p:sp>
        <p:nvSpPr>
          <p:cNvPr id="205" name="Rectangle 204">
            <a:extLst>
              <a:ext uri="{FF2B5EF4-FFF2-40B4-BE49-F238E27FC236}">
                <a16:creationId xmlns:a16="http://schemas.microsoft.com/office/drawing/2014/main" id="{B357D7A5-EC14-3B48-B910-58C89062838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1:40</a:t>
            </a:r>
          </a:p>
        </p:txBody>
      </p:sp>
      <p:sp>
        <p:nvSpPr>
          <p:cNvPr id="206" name="Rectangle 205">
            <a:extLst>
              <a:ext uri="{FF2B5EF4-FFF2-40B4-BE49-F238E27FC236}">
                <a16:creationId xmlns:a16="http://schemas.microsoft.com/office/drawing/2014/main" id="{614FD933-CF5B-FF43-8AA4-218925F4753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1:39</a:t>
            </a:r>
          </a:p>
        </p:txBody>
      </p:sp>
      <p:sp>
        <p:nvSpPr>
          <p:cNvPr id="207" name="Rectangle 206">
            <a:extLst>
              <a:ext uri="{FF2B5EF4-FFF2-40B4-BE49-F238E27FC236}">
                <a16:creationId xmlns:a16="http://schemas.microsoft.com/office/drawing/2014/main" id="{D53BD890-D8C6-904C-9E49-98015D1470D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1:38</a:t>
            </a:r>
          </a:p>
        </p:txBody>
      </p:sp>
      <p:sp>
        <p:nvSpPr>
          <p:cNvPr id="208" name="Rectangle 207">
            <a:extLst>
              <a:ext uri="{FF2B5EF4-FFF2-40B4-BE49-F238E27FC236}">
                <a16:creationId xmlns:a16="http://schemas.microsoft.com/office/drawing/2014/main" id="{6B5D6ABC-22DA-9A4B-B434-F14A70856EE3}"/>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1:37</a:t>
            </a:r>
          </a:p>
        </p:txBody>
      </p:sp>
      <p:sp>
        <p:nvSpPr>
          <p:cNvPr id="209" name="Rectangle 208">
            <a:extLst>
              <a:ext uri="{FF2B5EF4-FFF2-40B4-BE49-F238E27FC236}">
                <a16:creationId xmlns:a16="http://schemas.microsoft.com/office/drawing/2014/main" id="{85E842A9-0BA2-2145-AEFF-F23FE466E6E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1:36</a:t>
            </a:r>
          </a:p>
        </p:txBody>
      </p:sp>
      <p:sp>
        <p:nvSpPr>
          <p:cNvPr id="210" name="Rectangle 209">
            <a:extLst>
              <a:ext uri="{FF2B5EF4-FFF2-40B4-BE49-F238E27FC236}">
                <a16:creationId xmlns:a16="http://schemas.microsoft.com/office/drawing/2014/main" id="{75C16F1E-7DEB-C54A-94A3-7546455B3B3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1:35</a:t>
            </a:r>
          </a:p>
        </p:txBody>
      </p:sp>
      <p:sp>
        <p:nvSpPr>
          <p:cNvPr id="211" name="Rectangle 210">
            <a:extLst>
              <a:ext uri="{FF2B5EF4-FFF2-40B4-BE49-F238E27FC236}">
                <a16:creationId xmlns:a16="http://schemas.microsoft.com/office/drawing/2014/main" id="{4E87717A-FD22-D04E-ADE5-9E5A3C5F370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1:34</a:t>
            </a:r>
          </a:p>
        </p:txBody>
      </p:sp>
      <p:sp>
        <p:nvSpPr>
          <p:cNvPr id="212" name="Rectangle 211">
            <a:extLst>
              <a:ext uri="{FF2B5EF4-FFF2-40B4-BE49-F238E27FC236}">
                <a16:creationId xmlns:a16="http://schemas.microsoft.com/office/drawing/2014/main" id="{AFBCAA49-3F1C-F04C-8DEE-10FA8A49B60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1:33</a:t>
            </a:r>
          </a:p>
        </p:txBody>
      </p:sp>
      <p:sp>
        <p:nvSpPr>
          <p:cNvPr id="213" name="Rectangle 212">
            <a:extLst>
              <a:ext uri="{FF2B5EF4-FFF2-40B4-BE49-F238E27FC236}">
                <a16:creationId xmlns:a16="http://schemas.microsoft.com/office/drawing/2014/main" id="{E06078D1-AC45-A343-8782-F2E76EDDE0F3}"/>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1:32</a:t>
            </a:r>
          </a:p>
        </p:txBody>
      </p:sp>
      <p:sp>
        <p:nvSpPr>
          <p:cNvPr id="214" name="Rectangle 213">
            <a:extLst>
              <a:ext uri="{FF2B5EF4-FFF2-40B4-BE49-F238E27FC236}">
                <a16:creationId xmlns:a16="http://schemas.microsoft.com/office/drawing/2014/main" id="{343D680B-6B1F-6543-8C60-F5876B2B0B6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1:31</a:t>
            </a:r>
          </a:p>
        </p:txBody>
      </p:sp>
      <p:sp>
        <p:nvSpPr>
          <p:cNvPr id="215" name="Rectangle 214">
            <a:extLst>
              <a:ext uri="{FF2B5EF4-FFF2-40B4-BE49-F238E27FC236}">
                <a16:creationId xmlns:a16="http://schemas.microsoft.com/office/drawing/2014/main" id="{4FD832F3-1E17-B241-8BC9-1257D6BBA1C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1:30</a:t>
            </a:r>
          </a:p>
        </p:txBody>
      </p:sp>
      <p:sp>
        <p:nvSpPr>
          <p:cNvPr id="216" name="Rectangle 215">
            <a:extLst>
              <a:ext uri="{FF2B5EF4-FFF2-40B4-BE49-F238E27FC236}">
                <a16:creationId xmlns:a16="http://schemas.microsoft.com/office/drawing/2014/main" id="{7D908B11-5347-3343-97AF-016CA113B83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1:29</a:t>
            </a:r>
          </a:p>
        </p:txBody>
      </p:sp>
      <p:sp>
        <p:nvSpPr>
          <p:cNvPr id="217" name="Rectangle 216">
            <a:extLst>
              <a:ext uri="{FF2B5EF4-FFF2-40B4-BE49-F238E27FC236}">
                <a16:creationId xmlns:a16="http://schemas.microsoft.com/office/drawing/2014/main" id="{2A504830-C275-1941-9044-38D53BE0EA2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1:28</a:t>
            </a:r>
          </a:p>
        </p:txBody>
      </p:sp>
      <p:sp>
        <p:nvSpPr>
          <p:cNvPr id="218" name="Rectangle 217">
            <a:extLst>
              <a:ext uri="{FF2B5EF4-FFF2-40B4-BE49-F238E27FC236}">
                <a16:creationId xmlns:a16="http://schemas.microsoft.com/office/drawing/2014/main" id="{186556CB-F3AD-924F-B37E-84D08E7959C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1:27</a:t>
            </a:r>
          </a:p>
        </p:txBody>
      </p:sp>
      <p:sp>
        <p:nvSpPr>
          <p:cNvPr id="219" name="Rectangle 218">
            <a:extLst>
              <a:ext uri="{FF2B5EF4-FFF2-40B4-BE49-F238E27FC236}">
                <a16:creationId xmlns:a16="http://schemas.microsoft.com/office/drawing/2014/main" id="{F7DCD4AF-D097-0B40-B319-E16DBCB43CE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1:26</a:t>
            </a:r>
          </a:p>
        </p:txBody>
      </p:sp>
      <p:sp>
        <p:nvSpPr>
          <p:cNvPr id="220" name="Rectangle 219">
            <a:extLst>
              <a:ext uri="{FF2B5EF4-FFF2-40B4-BE49-F238E27FC236}">
                <a16:creationId xmlns:a16="http://schemas.microsoft.com/office/drawing/2014/main" id="{6C6DE44C-973C-384E-9F30-3181B3932EF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1:25</a:t>
            </a:r>
          </a:p>
        </p:txBody>
      </p:sp>
      <p:sp>
        <p:nvSpPr>
          <p:cNvPr id="221" name="Rectangle 220">
            <a:extLst>
              <a:ext uri="{FF2B5EF4-FFF2-40B4-BE49-F238E27FC236}">
                <a16:creationId xmlns:a16="http://schemas.microsoft.com/office/drawing/2014/main" id="{CCBED790-8E3A-634C-B472-5AD78690A6B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1:24</a:t>
            </a:r>
          </a:p>
        </p:txBody>
      </p:sp>
      <p:sp>
        <p:nvSpPr>
          <p:cNvPr id="222" name="Rectangle 221">
            <a:extLst>
              <a:ext uri="{FF2B5EF4-FFF2-40B4-BE49-F238E27FC236}">
                <a16:creationId xmlns:a16="http://schemas.microsoft.com/office/drawing/2014/main" id="{662E7711-5552-BD44-891A-1984A73702C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1:23</a:t>
            </a:r>
          </a:p>
        </p:txBody>
      </p:sp>
      <p:sp>
        <p:nvSpPr>
          <p:cNvPr id="223" name="Rectangle 222">
            <a:extLst>
              <a:ext uri="{FF2B5EF4-FFF2-40B4-BE49-F238E27FC236}">
                <a16:creationId xmlns:a16="http://schemas.microsoft.com/office/drawing/2014/main" id="{D072ADD7-C2E7-D848-8C7B-6E1234BFB09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1:22</a:t>
            </a:r>
          </a:p>
        </p:txBody>
      </p:sp>
      <p:sp>
        <p:nvSpPr>
          <p:cNvPr id="224" name="Rectangle 223">
            <a:extLst>
              <a:ext uri="{FF2B5EF4-FFF2-40B4-BE49-F238E27FC236}">
                <a16:creationId xmlns:a16="http://schemas.microsoft.com/office/drawing/2014/main" id="{8CBD9FBD-420C-3E46-B8E8-1EB34C090EA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1:21</a:t>
            </a:r>
          </a:p>
        </p:txBody>
      </p:sp>
      <p:sp>
        <p:nvSpPr>
          <p:cNvPr id="225" name="Rectangle 224">
            <a:extLst>
              <a:ext uri="{FF2B5EF4-FFF2-40B4-BE49-F238E27FC236}">
                <a16:creationId xmlns:a16="http://schemas.microsoft.com/office/drawing/2014/main" id="{FCDDBA62-CDE1-E24E-B5AF-BB1894B80A6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1:20</a:t>
            </a:r>
          </a:p>
        </p:txBody>
      </p:sp>
      <p:sp>
        <p:nvSpPr>
          <p:cNvPr id="226" name="Rectangle 225">
            <a:extLst>
              <a:ext uri="{FF2B5EF4-FFF2-40B4-BE49-F238E27FC236}">
                <a16:creationId xmlns:a16="http://schemas.microsoft.com/office/drawing/2014/main" id="{5D2D30A9-9B9A-C147-BC8B-9C64809E7A1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1:19</a:t>
            </a:r>
          </a:p>
        </p:txBody>
      </p:sp>
      <p:sp>
        <p:nvSpPr>
          <p:cNvPr id="227" name="Rectangle 226">
            <a:extLst>
              <a:ext uri="{FF2B5EF4-FFF2-40B4-BE49-F238E27FC236}">
                <a16:creationId xmlns:a16="http://schemas.microsoft.com/office/drawing/2014/main" id="{FFA4CCE0-C781-324D-99DC-1A368AC5BEE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1:18</a:t>
            </a:r>
          </a:p>
        </p:txBody>
      </p:sp>
      <p:sp>
        <p:nvSpPr>
          <p:cNvPr id="228" name="Rectangle 227">
            <a:extLst>
              <a:ext uri="{FF2B5EF4-FFF2-40B4-BE49-F238E27FC236}">
                <a16:creationId xmlns:a16="http://schemas.microsoft.com/office/drawing/2014/main" id="{9F4EAD5C-EEE4-094A-9ECF-19DA4943E67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1:17</a:t>
            </a:r>
          </a:p>
        </p:txBody>
      </p:sp>
      <p:sp>
        <p:nvSpPr>
          <p:cNvPr id="229" name="Rectangle 228">
            <a:extLst>
              <a:ext uri="{FF2B5EF4-FFF2-40B4-BE49-F238E27FC236}">
                <a16:creationId xmlns:a16="http://schemas.microsoft.com/office/drawing/2014/main" id="{3A084047-7641-114F-8D26-200D1B31D5B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1:16</a:t>
            </a:r>
          </a:p>
        </p:txBody>
      </p:sp>
      <p:sp>
        <p:nvSpPr>
          <p:cNvPr id="230" name="Rectangle 229">
            <a:extLst>
              <a:ext uri="{FF2B5EF4-FFF2-40B4-BE49-F238E27FC236}">
                <a16:creationId xmlns:a16="http://schemas.microsoft.com/office/drawing/2014/main" id="{BEC5EFC8-75E6-6F48-A0F0-B45FBD164CE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1:15</a:t>
            </a:r>
          </a:p>
        </p:txBody>
      </p:sp>
      <p:sp>
        <p:nvSpPr>
          <p:cNvPr id="231" name="Rectangle 230">
            <a:extLst>
              <a:ext uri="{FF2B5EF4-FFF2-40B4-BE49-F238E27FC236}">
                <a16:creationId xmlns:a16="http://schemas.microsoft.com/office/drawing/2014/main" id="{17CFBF42-7318-F34F-B387-DC42B9D7F7E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1:14</a:t>
            </a:r>
          </a:p>
        </p:txBody>
      </p:sp>
      <p:sp>
        <p:nvSpPr>
          <p:cNvPr id="232" name="Rectangle 231">
            <a:extLst>
              <a:ext uri="{FF2B5EF4-FFF2-40B4-BE49-F238E27FC236}">
                <a16:creationId xmlns:a16="http://schemas.microsoft.com/office/drawing/2014/main" id="{48F551CA-C536-B546-A177-337BE139420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1:13</a:t>
            </a:r>
          </a:p>
        </p:txBody>
      </p:sp>
      <p:sp>
        <p:nvSpPr>
          <p:cNvPr id="233" name="Rectangle 232">
            <a:extLst>
              <a:ext uri="{FF2B5EF4-FFF2-40B4-BE49-F238E27FC236}">
                <a16:creationId xmlns:a16="http://schemas.microsoft.com/office/drawing/2014/main" id="{DC1FFFD3-20A2-054E-991C-B3A9060F482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1:12</a:t>
            </a:r>
          </a:p>
        </p:txBody>
      </p:sp>
      <p:sp>
        <p:nvSpPr>
          <p:cNvPr id="234" name="Rectangle 233">
            <a:extLst>
              <a:ext uri="{FF2B5EF4-FFF2-40B4-BE49-F238E27FC236}">
                <a16:creationId xmlns:a16="http://schemas.microsoft.com/office/drawing/2014/main" id="{B2B3F9AE-F0AA-074B-9D65-E09E5FE442C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1:11</a:t>
            </a:r>
          </a:p>
        </p:txBody>
      </p:sp>
      <p:sp>
        <p:nvSpPr>
          <p:cNvPr id="235" name="Rectangle 234">
            <a:extLst>
              <a:ext uri="{FF2B5EF4-FFF2-40B4-BE49-F238E27FC236}">
                <a16:creationId xmlns:a16="http://schemas.microsoft.com/office/drawing/2014/main" id="{56D75EC6-4065-9847-B7A8-92760F679B5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1:10</a:t>
            </a:r>
          </a:p>
        </p:txBody>
      </p:sp>
      <p:sp>
        <p:nvSpPr>
          <p:cNvPr id="236" name="Rectangle 235">
            <a:extLst>
              <a:ext uri="{FF2B5EF4-FFF2-40B4-BE49-F238E27FC236}">
                <a16:creationId xmlns:a16="http://schemas.microsoft.com/office/drawing/2014/main" id="{9381EF67-0C6E-1A43-8D8A-4CE531FDDEB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1:09</a:t>
            </a:r>
          </a:p>
        </p:txBody>
      </p:sp>
      <p:sp>
        <p:nvSpPr>
          <p:cNvPr id="237" name="Rectangle 236">
            <a:extLst>
              <a:ext uri="{FF2B5EF4-FFF2-40B4-BE49-F238E27FC236}">
                <a16:creationId xmlns:a16="http://schemas.microsoft.com/office/drawing/2014/main" id="{A9079FE7-C083-D74C-90D7-2AD198E8599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1:08</a:t>
            </a:r>
          </a:p>
        </p:txBody>
      </p:sp>
      <p:sp>
        <p:nvSpPr>
          <p:cNvPr id="238" name="Rectangle 237">
            <a:extLst>
              <a:ext uri="{FF2B5EF4-FFF2-40B4-BE49-F238E27FC236}">
                <a16:creationId xmlns:a16="http://schemas.microsoft.com/office/drawing/2014/main" id="{78F87F9A-8BBB-D94F-98F8-C54633A117E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1:07</a:t>
            </a:r>
          </a:p>
        </p:txBody>
      </p:sp>
      <p:sp>
        <p:nvSpPr>
          <p:cNvPr id="239" name="Rectangle 238">
            <a:extLst>
              <a:ext uri="{FF2B5EF4-FFF2-40B4-BE49-F238E27FC236}">
                <a16:creationId xmlns:a16="http://schemas.microsoft.com/office/drawing/2014/main" id="{18C20CD4-227E-9A46-900A-4DBAA89BD92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1:06</a:t>
            </a:r>
          </a:p>
        </p:txBody>
      </p:sp>
      <p:sp>
        <p:nvSpPr>
          <p:cNvPr id="240" name="Rectangle 239">
            <a:extLst>
              <a:ext uri="{FF2B5EF4-FFF2-40B4-BE49-F238E27FC236}">
                <a16:creationId xmlns:a16="http://schemas.microsoft.com/office/drawing/2014/main" id="{C5ABEB22-0DF3-1943-AFD3-55EF9882A0A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1:05</a:t>
            </a:r>
          </a:p>
        </p:txBody>
      </p:sp>
      <p:sp>
        <p:nvSpPr>
          <p:cNvPr id="241" name="Rectangle 240">
            <a:extLst>
              <a:ext uri="{FF2B5EF4-FFF2-40B4-BE49-F238E27FC236}">
                <a16:creationId xmlns:a16="http://schemas.microsoft.com/office/drawing/2014/main" id="{82E6F9FC-CB64-D143-80F4-3CD42A3941B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1:04</a:t>
            </a:r>
          </a:p>
        </p:txBody>
      </p:sp>
      <p:sp>
        <p:nvSpPr>
          <p:cNvPr id="242" name="Rectangle 241">
            <a:extLst>
              <a:ext uri="{FF2B5EF4-FFF2-40B4-BE49-F238E27FC236}">
                <a16:creationId xmlns:a16="http://schemas.microsoft.com/office/drawing/2014/main" id="{6CC111FA-8955-A14D-AA5A-4BF85184E3D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1:03</a:t>
            </a:r>
          </a:p>
        </p:txBody>
      </p:sp>
      <p:sp>
        <p:nvSpPr>
          <p:cNvPr id="243" name="Rectangle 242">
            <a:extLst>
              <a:ext uri="{FF2B5EF4-FFF2-40B4-BE49-F238E27FC236}">
                <a16:creationId xmlns:a16="http://schemas.microsoft.com/office/drawing/2014/main" id="{5BA67141-F175-A44A-B50D-2ABE9E284A8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1:02</a:t>
            </a:r>
          </a:p>
        </p:txBody>
      </p:sp>
      <p:sp>
        <p:nvSpPr>
          <p:cNvPr id="244" name="Rectangle 243">
            <a:extLst>
              <a:ext uri="{FF2B5EF4-FFF2-40B4-BE49-F238E27FC236}">
                <a16:creationId xmlns:a16="http://schemas.microsoft.com/office/drawing/2014/main" id="{AC3F0E0B-4E6D-E340-9E30-A272C6FBC5C7}"/>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1:01</a:t>
            </a:r>
          </a:p>
        </p:txBody>
      </p:sp>
      <p:sp>
        <p:nvSpPr>
          <p:cNvPr id="245" name="Rectangle 244">
            <a:extLst>
              <a:ext uri="{FF2B5EF4-FFF2-40B4-BE49-F238E27FC236}">
                <a16:creationId xmlns:a16="http://schemas.microsoft.com/office/drawing/2014/main" id="{A57FBCC1-94EC-4947-856A-058B73A461EF}"/>
              </a:ext>
            </a:extLst>
          </p:cNvPr>
          <p:cNvSpPr>
            <a:spLocks noChangeArrowheads="1"/>
          </p:cNvSpPr>
          <p:nvPr/>
        </p:nvSpPr>
        <p:spPr bwMode="auto">
          <a:xfrm>
            <a:off x="2895601"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1:00</a:t>
            </a:r>
          </a:p>
        </p:txBody>
      </p:sp>
      <p:sp>
        <p:nvSpPr>
          <p:cNvPr id="246" name="Rectangle 245">
            <a:extLst>
              <a:ext uri="{FF2B5EF4-FFF2-40B4-BE49-F238E27FC236}">
                <a16:creationId xmlns:a16="http://schemas.microsoft.com/office/drawing/2014/main" id="{372E1F06-6661-EC43-AFF8-30DB0E20888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0:59</a:t>
            </a:r>
          </a:p>
        </p:txBody>
      </p:sp>
      <p:sp>
        <p:nvSpPr>
          <p:cNvPr id="247" name="Rectangle 246">
            <a:extLst>
              <a:ext uri="{FF2B5EF4-FFF2-40B4-BE49-F238E27FC236}">
                <a16:creationId xmlns:a16="http://schemas.microsoft.com/office/drawing/2014/main" id="{49DCA0C5-DA31-1F42-A8CB-ACE0595F5C2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0:58</a:t>
            </a:r>
          </a:p>
        </p:txBody>
      </p:sp>
      <p:sp>
        <p:nvSpPr>
          <p:cNvPr id="248" name="Rectangle 247">
            <a:extLst>
              <a:ext uri="{FF2B5EF4-FFF2-40B4-BE49-F238E27FC236}">
                <a16:creationId xmlns:a16="http://schemas.microsoft.com/office/drawing/2014/main" id="{CCE24478-975B-7642-B58C-2050C22F6CE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0:57</a:t>
            </a:r>
          </a:p>
        </p:txBody>
      </p:sp>
      <p:sp>
        <p:nvSpPr>
          <p:cNvPr id="249" name="Rectangle 248">
            <a:extLst>
              <a:ext uri="{FF2B5EF4-FFF2-40B4-BE49-F238E27FC236}">
                <a16:creationId xmlns:a16="http://schemas.microsoft.com/office/drawing/2014/main" id="{18FD5FD0-67EC-844C-BFA2-AEA6DBDF2D4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0:56</a:t>
            </a:r>
          </a:p>
        </p:txBody>
      </p:sp>
      <p:sp>
        <p:nvSpPr>
          <p:cNvPr id="250" name="Rectangle 249">
            <a:extLst>
              <a:ext uri="{FF2B5EF4-FFF2-40B4-BE49-F238E27FC236}">
                <a16:creationId xmlns:a16="http://schemas.microsoft.com/office/drawing/2014/main" id="{6A4726F0-4DAB-F041-A23D-CA71C096F45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0:55</a:t>
            </a:r>
          </a:p>
        </p:txBody>
      </p:sp>
      <p:sp>
        <p:nvSpPr>
          <p:cNvPr id="251" name="Rectangle 250">
            <a:extLst>
              <a:ext uri="{FF2B5EF4-FFF2-40B4-BE49-F238E27FC236}">
                <a16:creationId xmlns:a16="http://schemas.microsoft.com/office/drawing/2014/main" id="{4CD18EF0-D3DF-FD47-A433-63027732A85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0:54</a:t>
            </a:r>
          </a:p>
        </p:txBody>
      </p:sp>
      <p:sp>
        <p:nvSpPr>
          <p:cNvPr id="252" name="Rectangle 251">
            <a:extLst>
              <a:ext uri="{FF2B5EF4-FFF2-40B4-BE49-F238E27FC236}">
                <a16:creationId xmlns:a16="http://schemas.microsoft.com/office/drawing/2014/main" id="{DD99786A-A2B4-1E4C-B851-CC43D4170DF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0:53</a:t>
            </a:r>
          </a:p>
        </p:txBody>
      </p:sp>
      <p:sp>
        <p:nvSpPr>
          <p:cNvPr id="253" name="Rectangle 252">
            <a:extLst>
              <a:ext uri="{FF2B5EF4-FFF2-40B4-BE49-F238E27FC236}">
                <a16:creationId xmlns:a16="http://schemas.microsoft.com/office/drawing/2014/main" id="{8E7AA798-57B2-3B46-94F6-CEDF5309AE9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0:52</a:t>
            </a:r>
          </a:p>
        </p:txBody>
      </p:sp>
      <p:sp>
        <p:nvSpPr>
          <p:cNvPr id="254" name="Rectangle 253">
            <a:extLst>
              <a:ext uri="{FF2B5EF4-FFF2-40B4-BE49-F238E27FC236}">
                <a16:creationId xmlns:a16="http://schemas.microsoft.com/office/drawing/2014/main" id="{9750E4E2-0803-C649-9BCD-B26C62F83C0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0:51</a:t>
            </a:r>
          </a:p>
        </p:txBody>
      </p:sp>
      <p:sp>
        <p:nvSpPr>
          <p:cNvPr id="255" name="Rectangle 254">
            <a:extLst>
              <a:ext uri="{FF2B5EF4-FFF2-40B4-BE49-F238E27FC236}">
                <a16:creationId xmlns:a16="http://schemas.microsoft.com/office/drawing/2014/main" id="{9C018944-FDFF-0149-AC9C-C4A28262D9B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0:50</a:t>
            </a:r>
          </a:p>
        </p:txBody>
      </p:sp>
      <p:sp>
        <p:nvSpPr>
          <p:cNvPr id="256" name="Rectangle 255">
            <a:extLst>
              <a:ext uri="{FF2B5EF4-FFF2-40B4-BE49-F238E27FC236}">
                <a16:creationId xmlns:a16="http://schemas.microsoft.com/office/drawing/2014/main" id="{909C5FB2-F73E-2E48-ADD7-AD7E0BFD950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0:49</a:t>
            </a:r>
          </a:p>
        </p:txBody>
      </p:sp>
      <p:sp>
        <p:nvSpPr>
          <p:cNvPr id="257" name="Rectangle 256">
            <a:extLst>
              <a:ext uri="{FF2B5EF4-FFF2-40B4-BE49-F238E27FC236}">
                <a16:creationId xmlns:a16="http://schemas.microsoft.com/office/drawing/2014/main" id="{69303B42-02FD-DF45-ABDF-90C4ED9F032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0:48</a:t>
            </a:r>
          </a:p>
        </p:txBody>
      </p:sp>
      <p:sp>
        <p:nvSpPr>
          <p:cNvPr id="258" name="Rectangle 257">
            <a:extLst>
              <a:ext uri="{FF2B5EF4-FFF2-40B4-BE49-F238E27FC236}">
                <a16:creationId xmlns:a16="http://schemas.microsoft.com/office/drawing/2014/main" id="{8141A243-8177-E44A-A11C-C5A0D5AF695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0:47</a:t>
            </a:r>
          </a:p>
        </p:txBody>
      </p:sp>
      <p:sp>
        <p:nvSpPr>
          <p:cNvPr id="259" name="Rectangle 258">
            <a:extLst>
              <a:ext uri="{FF2B5EF4-FFF2-40B4-BE49-F238E27FC236}">
                <a16:creationId xmlns:a16="http://schemas.microsoft.com/office/drawing/2014/main" id="{D0B0C4E6-4065-B741-8A12-9413ACE6500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0:46</a:t>
            </a:r>
          </a:p>
        </p:txBody>
      </p:sp>
      <p:sp>
        <p:nvSpPr>
          <p:cNvPr id="260" name="Rectangle 259">
            <a:extLst>
              <a:ext uri="{FF2B5EF4-FFF2-40B4-BE49-F238E27FC236}">
                <a16:creationId xmlns:a16="http://schemas.microsoft.com/office/drawing/2014/main" id="{DFD8488D-3B4D-CF48-B1B4-5BA9F856689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0:45</a:t>
            </a:r>
          </a:p>
        </p:txBody>
      </p:sp>
      <p:sp>
        <p:nvSpPr>
          <p:cNvPr id="261" name="Rectangle 260">
            <a:extLst>
              <a:ext uri="{FF2B5EF4-FFF2-40B4-BE49-F238E27FC236}">
                <a16:creationId xmlns:a16="http://schemas.microsoft.com/office/drawing/2014/main" id="{E856812D-BF73-A044-ABF4-2016F14C2C1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0:44</a:t>
            </a:r>
          </a:p>
        </p:txBody>
      </p:sp>
      <p:sp>
        <p:nvSpPr>
          <p:cNvPr id="262" name="Rectangle 261">
            <a:extLst>
              <a:ext uri="{FF2B5EF4-FFF2-40B4-BE49-F238E27FC236}">
                <a16:creationId xmlns:a16="http://schemas.microsoft.com/office/drawing/2014/main" id="{A8EC8CE2-D146-F847-A762-9ABC133D02C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0:43</a:t>
            </a:r>
          </a:p>
        </p:txBody>
      </p:sp>
      <p:sp>
        <p:nvSpPr>
          <p:cNvPr id="263" name="Rectangle 262">
            <a:extLst>
              <a:ext uri="{FF2B5EF4-FFF2-40B4-BE49-F238E27FC236}">
                <a16:creationId xmlns:a16="http://schemas.microsoft.com/office/drawing/2014/main" id="{A8DF12A2-62F8-0F4B-9829-6AD08C8FC83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0:42</a:t>
            </a:r>
          </a:p>
        </p:txBody>
      </p:sp>
      <p:sp>
        <p:nvSpPr>
          <p:cNvPr id="264" name="Rectangle 263">
            <a:extLst>
              <a:ext uri="{FF2B5EF4-FFF2-40B4-BE49-F238E27FC236}">
                <a16:creationId xmlns:a16="http://schemas.microsoft.com/office/drawing/2014/main" id="{11F0C921-9F03-E846-9BF4-D6346CC61E6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0:41</a:t>
            </a:r>
          </a:p>
        </p:txBody>
      </p:sp>
      <p:sp>
        <p:nvSpPr>
          <p:cNvPr id="265" name="Rectangle 264">
            <a:extLst>
              <a:ext uri="{FF2B5EF4-FFF2-40B4-BE49-F238E27FC236}">
                <a16:creationId xmlns:a16="http://schemas.microsoft.com/office/drawing/2014/main" id="{5A5A4F65-8ABA-EB47-AD9B-F9A0704DC04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0:40</a:t>
            </a:r>
          </a:p>
        </p:txBody>
      </p:sp>
      <p:sp>
        <p:nvSpPr>
          <p:cNvPr id="266" name="Rectangle 265">
            <a:extLst>
              <a:ext uri="{FF2B5EF4-FFF2-40B4-BE49-F238E27FC236}">
                <a16:creationId xmlns:a16="http://schemas.microsoft.com/office/drawing/2014/main" id="{CDC7C1C7-F42A-4F44-A164-8C9227E046D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0:39</a:t>
            </a:r>
          </a:p>
        </p:txBody>
      </p:sp>
      <p:sp>
        <p:nvSpPr>
          <p:cNvPr id="267" name="Rectangle 266">
            <a:extLst>
              <a:ext uri="{FF2B5EF4-FFF2-40B4-BE49-F238E27FC236}">
                <a16:creationId xmlns:a16="http://schemas.microsoft.com/office/drawing/2014/main" id="{91425625-0F3E-FD40-9159-FA5809E2870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0:38</a:t>
            </a:r>
          </a:p>
        </p:txBody>
      </p:sp>
      <p:sp>
        <p:nvSpPr>
          <p:cNvPr id="268" name="Rectangle 267">
            <a:extLst>
              <a:ext uri="{FF2B5EF4-FFF2-40B4-BE49-F238E27FC236}">
                <a16:creationId xmlns:a16="http://schemas.microsoft.com/office/drawing/2014/main" id="{00774B0A-C0B7-A749-85B4-8E2A573DB3D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0:37</a:t>
            </a:r>
          </a:p>
        </p:txBody>
      </p:sp>
      <p:sp>
        <p:nvSpPr>
          <p:cNvPr id="269" name="Rectangle 268">
            <a:extLst>
              <a:ext uri="{FF2B5EF4-FFF2-40B4-BE49-F238E27FC236}">
                <a16:creationId xmlns:a16="http://schemas.microsoft.com/office/drawing/2014/main" id="{5B4F8829-4CBE-7F4E-A53D-62D3AB6B6F9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0:36</a:t>
            </a:r>
          </a:p>
        </p:txBody>
      </p:sp>
      <p:sp>
        <p:nvSpPr>
          <p:cNvPr id="270" name="Rectangle 269">
            <a:extLst>
              <a:ext uri="{FF2B5EF4-FFF2-40B4-BE49-F238E27FC236}">
                <a16:creationId xmlns:a16="http://schemas.microsoft.com/office/drawing/2014/main" id="{26B61A54-0CB9-E942-9D4B-56703802E08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0:35</a:t>
            </a:r>
          </a:p>
        </p:txBody>
      </p:sp>
      <p:sp>
        <p:nvSpPr>
          <p:cNvPr id="271" name="Rectangle 270">
            <a:extLst>
              <a:ext uri="{FF2B5EF4-FFF2-40B4-BE49-F238E27FC236}">
                <a16:creationId xmlns:a16="http://schemas.microsoft.com/office/drawing/2014/main" id="{4B25D0B6-FDB5-9842-BCC9-B8E99B46176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0:34</a:t>
            </a:r>
          </a:p>
        </p:txBody>
      </p:sp>
      <p:sp>
        <p:nvSpPr>
          <p:cNvPr id="272" name="Rectangle 271">
            <a:extLst>
              <a:ext uri="{FF2B5EF4-FFF2-40B4-BE49-F238E27FC236}">
                <a16:creationId xmlns:a16="http://schemas.microsoft.com/office/drawing/2014/main" id="{BA187A62-68B7-9B44-9553-F553250FA74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0:33</a:t>
            </a:r>
          </a:p>
        </p:txBody>
      </p:sp>
      <p:sp>
        <p:nvSpPr>
          <p:cNvPr id="273" name="Rectangle 272">
            <a:extLst>
              <a:ext uri="{FF2B5EF4-FFF2-40B4-BE49-F238E27FC236}">
                <a16:creationId xmlns:a16="http://schemas.microsoft.com/office/drawing/2014/main" id="{CB765903-1266-3944-998D-35B5053A4C1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0:32</a:t>
            </a:r>
          </a:p>
        </p:txBody>
      </p:sp>
      <p:sp>
        <p:nvSpPr>
          <p:cNvPr id="274" name="Rectangle 273">
            <a:extLst>
              <a:ext uri="{FF2B5EF4-FFF2-40B4-BE49-F238E27FC236}">
                <a16:creationId xmlns:a16="http://schemas.microsoft.com/office/drawing/2014/main" id="{886C4E65-641E-CF42-A70C-30F913F8E3C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0:31</a:t>
            </a:r>
          </a:p>
        </p:txBody>
      </p:sp>
      <p:sp>
        <p:nvSpPr>
          <p:cNvPr id="275" name="Rectangle 274">
            <a:extLst>
              <a:ext uri="{FF2B5EF4-FFF2-40B4-BE49-F238E27FC236}">
                <a16:creationId xmlns:a16="http://schemas.microsoft.com/office/drawing/2014/main" id="{2B828638-7BE8-4A40-8E82-6C8E6D27D0A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0:30</a:t>
            </a:r>
          </a:p>
        </p:txBody>
      </p:sp>
      <p:sp>
        <p:nvSpPr>
          <p:cNvPr id="276" name="Rectangle 275">
            <a:extLst>
              <a:ext uri="{FF2B5EF4-FFF2-40B4-BE49-F238E27FC236}">
                <a16:creationId xmlns:a16="http://schemas.microsoft.com/office/drawing/2014/main" id="{DFCE605D-A554-C446-9AFC-BB60C62F7A30}"/>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0:29</a:t>
            </a:r>
          </a:p>
        </p:txBody>
      </p:sp>
      <p:sp>
        <p:nvSpPr>
          <p:cNvPr id="277" name="Rectangle 276">
            <a:extLst>
              <a:ext uri="{FF2B5EF4-FFF2-40B4-BE49-F238E27FC236}">
                <a16:creationId xmlns:a16="http://schemas.microsoft.com/office/drawing/2014/main" id="{E2E9F583-4D43-4E48-8EA2-2E5A1E06439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0:28</a:t>
            </a:r>
          </a:p>
        </p:txBody>
      </p:sp>
      <p:sp>
        <p:nvSpPr>
          <p:cNvPr id="278" name="Rectangle 277">
            <a:extLst>
              <a:ext uri="{FF2B5EF4-FFF2-40B4-BE49-F238E27FC236}">
                <a16:creationId xmlns:a16="http://schemas.microsoft.com/office/drawing/2014/main" id="{AED15D75-69A4-6C40-8419-DA079C7DFB3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0:27</a:t>
            </a:r>
          </a:p>
        </p:txBody>
      </p:sp>
      <p:sp>
        <p:nvSpPr>
          <p:cNvPr id="279" name="Rectangle 278">
            <a:extLst>
              <a:ext uri="{FF2B5EF4-FFF2-40B4-BE49-F238E27FC236}">
                <a16:creationId xmlns:a16="http://schemas.microsoft.com/office/drawing/2014/main" id="{0A608861-E839-3D40-9D56-906EE9D5B76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0:26</a:t>
            </a:r>
          </a:p>
        </p:txBody>
      </p:sp>
      <p:sp>
        <p:nvSpPr>
          <p:cNvPr id="280" name="Rectangle 279">
            <a:extLst>
              <a:ext uri="{FF2B5EF4-FFF2-40B4-BE49-F238E27FC236}">
                <a16:creationId xmlns:a16="http://schemas.microsoft.com/office/drawing/2014/main" id="{9C355D5D-A92C-8545-A162-B2C503D952EC}"/>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0:25</a:t>
            </a:r>
          </a:p>
        </p:txBody>
      </p:sp>
      <p:sp>
        <p:nvSpPr>
          <p:cNvPr id="281" name="Rectangle 280">
            <a:extLst>
              <a:ext uri="{FF2B5EF4-FFF2-40B4-BE49-F238E27FC236}">
                <a16:creationId xmlns:a16="http://schemas.microsoft.com/office/drawing/2014/main" id="{126C4F59-085E-CC42-9DBC-F6767D0D8D33}"/>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0:24</a:t>
            </a:r>
          </a:p>
        </p:txBody>
      </p:sp>
      <p:sp>
        <p:nvSpPr>
          <p:cNvPr id="282" name="Rectangle 281">
            <a:extLst>
              <a:ext uri="{FF2B5EF4-FFF2-40B4-BE49-F238E27FC236}">
                <a16:creationId xmlns:a16="http://schemas.microsoft.com/office/drawing/2014/main" id="{D9D24DD0-4271-5F49-BBD9-2A4D8E646B4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0:23</a:t>
            </a:r>
          </a:p>
        </p:txBody>
      </p:sp>
      <p:sp>
        <p:nvSpPr>
          <p:cNvPr id="283" name="Rectangle 282">
            <a:extLst>
              <a:ext uri="{FF2B5EF4-FFF2-40B4-BE49-F238E27FC236}">
                <a16:creationId xmlns:a16="http://schemas.microsoft.com/office/drawing/2014/main" id="{EC12EB06-0C38-0746-9085-B37AC60222B5}"/>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0:22</a:t>
            </a:r>
          </a:p>
        </p:txBody>
      </p:sp>
      <p:sp>
        <p:nvSpPr>
          <p:cNvPr id="284" name="Rectangle 283">
            <a:extLst>
              <a:ext uri="{FF2B5EF4-FFF2-40B4-BE49-F238E27FC236}">
                <a16:creationId xmlns:a16="http://schemas.microsoft.com/office/drawing/2014/main" id="{92FF37E1-B203-554C-BDD7-2F8A1B19B84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0:21</a:t>
            </a:r>
          </a:p>
        </p:txBody>
      </p:sp>
      <p:sp>
        <p:nvSpPr>
          <p:cNvPr id="285" name="Rectangle 284">
            <a:extLst>
              <a:ext uri="{FF2B5EF4-FFF2-40B4-BE49-F238E27FC236}">
                <a16:creationId xmlns:a16="http://schemas.microsoft.com/office/drawing/2014/main" id="{2C713AA7-B57A-4D4D-A3C2-0F78114016E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0:20</a:t>
            </a:r>
          </a:p>
        </p:txBody>
      </p:sp>
      <p:sp>
        <p:nvSpPr>
          <p:cNvPr id="286" name="Rectangle 285">
            <a:extLst>
              <a:ext uri="{FF2B5EF4-FFF2-40B4-BE49-F238E27FC236}">
                <a16:creationId xmlns:a16="http://schemas.microsoft.com/office/drawing/2014/main" id="{FA611720-E385-D642-B637-E2CDBC42BDE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0:19</a:t>
            </a:r>
          </a:p>
        </p:txBody>
      </p:sp>
      <p:sp>
        <p:nvSpPr>
          <p:cNvPr id="287" name="Rectangle 286">
            <a:extLst>
              <a:ext uri="{FF2B5EF4-FFF2-40B4-BE49-F238E27FC236}">
                <a16:creationId xmlns:a16="http://schemas.microsoft.com/office/drawing/2014/main" id="{BB28EB50-F2A5-0A4E-A6F8-1D67F011D4A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0:18</a:t>
            </a:r>
          </a:p>
        </p:txBody>
      </p:sp>
      <p:sp>
        <p:nvSpPr>
          <p:cNvPr id="288" name="Rectangle 287">
            <a:extLst>
              <a:ext uri="{FF2B5EF4-FFF2-40B4-BE49-F238E27FC236}">
                <a16:creationId xmlns:a16="http://schemas.microsoft.com/office/drawing/2014/main" id="{4214D5FE-407E-1842-AC4D-71762B377371}"/>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0:17</a:t>
            </a:r>
          </a:p>
        </p:txBody>
      </p:sp>
      <p:sp>
        <p:nvSpPr>
          <p:cNvPr id="289" name="Rectangle 288">
            <a:extLst>
              <a:ext uri="{FF2B5EF4-FFF2-40B4-BE49-F238E27FC236}">
                <a16:creationId xmlns:a16="http://schemas.microsoft.com/office/drawing/2014/main" id="{E3894B01-8355-5548-A34B-7EBA1B2ACE7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0:16</a:t>
            </a:r>
          </a:p>
        </p:txBody>
      </p:sp>
      <p:sp>
        <p:nvSpPr>
          <p:cNvPr id="290" name="Rectangle 289">
            <a:extLst>
              <a:ext uri="{FF2B5EF4-FFF2-40B4-BE49-F238E27FC236}">
                <a16:creationId xmlns:a16="http://schemas.microsoft.com/office/drawing/2014/main" id="{82CAA5A3-5A48-7848-A03A-763DEBB63608}"/>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0:15</a:t>
            </a:r>
          </a:p>
        </p:txBody>
      </p:sp>
      <p:sp>
        <p:nvSpPr>
          <p:cNvPr id="291" name="Rectangle 290">
            <a:extLst>
              <a:ext uri="{FF2B5EF4-FFF2-40B4-BE49-F238E27FC236}">
                <a16:creationId xmlns:a16="http://schemas.microsoft.com/office/drawing/2014/main" id="{E4EBFE2E-371A-E547-B895-F11BF208DBA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0:14</a:t>
            </a:r>
          </a:p>
        </p:txBody>
      </p:sp>
      <p:sp>
        <p:nvSpPr>
          <p:cNvPr id="292" name="Rectangle 291">
            <a:extLst>
              <a:ext uri="{FF2B5EF4-FFF2-40B4-BE49-F238E27FC236}">
                <a16:creationId xmlns:a16="http://schemas.microsoft.com/office/drawing/2014/main" id="{B9E3C81D-B953-6E4D-BAD7-804A777838E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0:13</a:t>
            </a:r>
          </a:p>
        </p:txBody>
      </p:sp>
      <p:sp>
        <p:nvSpPr>
          <p:cNvPr id="293" name="Rectangle 292">
            <a:extLst>
              <a:ext uri="{FF2B5EF4-FFF2-40B4-BE49-F238E27FC236}">
                <a16:creationId xmlns:a16="http://schemas.microsoft.com/office/drawing/2014/main" id="{A3E42A22-CB8E-DC4A-AA53-B50B3873F42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0:12</a:t>
            </a:r>
          </a:p>
        </p:txBody>
      </p:sp>
      <p:sp>
        <p:nvSpPr>
          <p:cNvPr id="294" name="Rectangle 293">
            <a:extLst>
              <a:ext uri="{FF2B5EF4-FFF2-40B4-BE49-F238E27FC236}">
                <a16:creationId xmlns:a16="http://schemas.microsoft.com/office/drawing/2014/main" id="{1C4822D0-DC2D-734C-A8A0-69B2938DAAC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0:11</a:t>
            </a:r>
          </a:p>
        </p:txBody>
      </p:sp>
      <p:sp>
        <p:nvSpPr>
          <p:cNvPr id="295" name="Rectangle 294">
            <a:extLst>
              <a:ext uri="{FF2B5EF4-FFF2-40B4-BE49-F238E27FC236}">
                <a16:creationId xmlns:a16="http://schemas.microsoft.com/office/drawing/2014/main" id="{7BBB8003-BF82-EF41-81F8-B20A12E65BC2}"/>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0:10</a:t>
            </a:r>
          </a:p>
        </p:txBody>
      </p:sp>
      <p:sp>
        <p:nvSpPr>
          <p:cNvPr id="296" name="Rectangle 295">
            <a:extLst>
              <a:ext uri="{FF2B5EF4-FFF2-40B4-BE49-F238E27FC236}">
                <a16:creationId xmlns:a16="http://schemas.microsoft.com/office/drawing/2014/main" id="{0FD3D454-B7EE-7648-8096-0FACCA81348D}"/>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0:09</a:t>
            </a:r>
          </a:p>
        </p:txBody>
      </p:sp>
      <p:sp>
        <p:nvSpPr>
          <p:cNvPr id="297" name="Rectangle 296">
            <a:extLst>
              <a:ext uri="{FF2B5EF4-FFF2-40B4-BE49-F238E27FC236}">
                <a16:creationId xmlns:a16="http://schemas.microsoft.com/office/drawing/2014/main" id="{9E27278C-9675-FB41-8AA2-C76C61AC870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0:08</a:t>
            </a:r>
          </a:p>
        </p:txBody>
      </p:sp>
      <p:sp>
        <p:nvSpPr>
          <p:cNvPr id="298" name="Rectangle 297">
            <a:extLst>
              <a:ext uri="{FF2B5EF4-FFF2-40B4-BE49-F238E27FC236}">
                <a16:creationId xmlns:a16="http://schemas.microsoft.com/office/drawing/2014/main" id="{EAC4B5F5-6CDB-1744-93B4-80F91532BBCE}"/>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0:07</a:t>
            </a:r>
          </a:p>
        </p:txBody>
      </p:sp>
      <p:sp>
        <p:nvSpPr>
          <p:cNvPr id="299" name="Rectangle 298">
            <a:extLst>
              <a:ext uri="{FF2B5EF4-FFF2-40B4-BE49-F238E27FC236}">
                <a16:creationId xmlns:a16="http://schemas.microsoft.com/office/drawing/2014/main" id="{62E39FCE-3EE1-AB40-877B-7F256D91443F}"/>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0:06</a:t>
            </a:r>
          </a:p>
        </p:txBody>
      </p:sp>
      <p:sp>
        <p:nvSpPr>
          <p:cNvPr id="300" name="Rectangle 299">
            <a:extLst>
              <a:ext uri="{FF2B5EF4-FFF2-40B4-BE49-F238E27FC236}">
                <a16:creationId xmlns:a16="http://schemas.microsoft.com/office/drawing/2014/main" id="{F6F8D948-FCC9-7D4E-9277-3FBE1BDABD89}"/>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0:05</a:t>
            </a:r>
          </a:p>
        </p:txBody>
      </p:sp>
      <p:sp>
        <p:nvSpPr>
          <p:cNvPr id="301" name="Rectangle 300">
            <a:extLst>
              <a:ext uri="{FF2B5EF4-FFF2-40B4-BE49-F238E27FC236}">
                <a16:creationId xmlns:a16="http://schemas.microsoft.com/office/drawing/2014/main" id="{9135B29D-37D6-0447-B724-B5608313D1CA}"/>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0:04</a:t>
            </a:r>
          </a:p>
        </p:txBody>
      </p:sp>
      <p:sp>
        <p:nvSpPr>
          <p:cNvPr id="302" name="Rectangle 301">
            <a:extLst>
              <a:ext uri="{FF2B5EF4-FFF2-40B4-BE49-F238E27FC236}">
                <a16:creationId xmlns:a16="http://schemas.microsoft.com/office/drawing/2014/main" id="{D8916BC8-964C-2C4E-9E84-09036658ED26}"/>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0:03</a:t>
            </a:r>
          </a:p>
        </p:txBody>
      </p:sp>
      <p:sp>
        <p:nvSpPr>
          <p:cNvPr id="303" name="Rectangle 122">
            <a:extLst>
              <a:ext uri="{FF2B5EF4-FFF2-40B4-BE49-F238E27FC236}">
                <a16:creationId xmlns:a16="http://schemas.microsoft.com/office/drawing/2014/main" id="{CA9884C7-F7D3-8C42-9791-AB5ED9BCE634}"/>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0:02</a:t>
            </a:r>
          </a:p>
        </p:txBody>
      </p:sp>
      <p:sp>
        <p:nvSpPr>
          <p:cNvPr id="304" name="Rectangle 121">
            <a:extLst>
              <a:ext uri="{FF2B5EF4-FFF2-40B4-BE49-F238E27FC236}">
                <a16:creationId xmlns:a16="http://schemas.microsoft.com/office/drawing/2014/main" id="{AE497B91-3E54-6E48-8A2A-22DD142C0CBB}"/>
              </a:ext>
            </a:extLst>
          </p:cNvPr>
          <p:cNvSpPr>
            <a:spLocks noChangeArrowheads="1"/>
          </p:cNvSpPr>
          <p:nvPr/>
        </p:nvSpPr>
        <p:spPr bwMode="auto">
          <a:xfrm>
            <a:off x="2895600" y="1491026"/>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0:01</a:t>
            </a:r>
          </a:p>
        </p:txBody>
      </p:sp>
      <p:sp>
        <p:nvSpPr>
          <p:cNvPr id="305" name="Rectangle 304">
            <a:extLst>
              <a:ext uri="{FF2B5EF4-FFF2-40B4-BE49-F238E27FC236}">
                <a16:creationId xmlns:a16="http://schemas.microsoft.com/office/drawing/2014/main" id="{A12F2B4E-DBE1-A049-8EF9-1703E24F00A1}"/>
              </a:ext>
            </a:extLst>
          </p:cNvPr>
          <p:cNvSpPr>
            <a:spLocks noChangeArrowheads="1"/>
          </p:cNvSpPr>
          <p:nvPr/>
        </p:nvSpPr>
        <p:spPr bwMode="auto">
          <a:xfrm>
            <a:off x="2895600" y="1491026"/>
            <a:ext cx="6400800" cy="4572000"/>
          </a:xfrm>
          <a:prstGeom prst="rect">
            <a:avLst/>
          </a:prstGeom>
          <a:solidFill>
            <a:srgbClr val="F6000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End</a:t>
            </a:r>
          </a:p>
        </p:txBody>
      </p:sp>
      <p:sp>
        <p:nvSpPr>
          <p:cNvPr id="306" name="Rectangle 305">
            <a:extLst>
              <a:ext uri="{FF2B5EF4-FFF2-40B4-BE49-F238E27FC236}">
                <a16:creationId xmlns:a16="http://schemas.microsoft.com/office/drawing/2014/main" id="{DC78A236-EF42-8144-85A5-23E9167B6450}"/>
              </a:ext>
            </a:extLst>
          </p:cNvPr>
          <p:cNvSpPr>
            <a:spLocks noChangeArrowheads="1"/>
          </p:cNvSpPr>
          <p:nvPr/>
        </p:nvSpPr>
        <p:spPr bwMode="auto">
          <a:xfrm>
            <a:off x="2895600" y="1491026"/>
            <a:ext cx="6400800" cy="4572000"/>
          </a:xfrm>
          <a:prstGeom prst="rect">
            <a:avLst/>
          </a:prstGeom>
          <a:solidFill>
            <a:srgbClr val="00B05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5:00</a:t>
            </a:r>
          </a:p>
        </p:txBody>
      </p:sp>
    </p:spTree>
    <p:extLst>
      <p:ext uri="{BB962C8B-B14F-4D97-AF65-F5344CB8AC3E}">
        <p14:creationId xmlns:p14="http://schemas.microsoft.com/office/powerpoint/2010/main" val="251203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06"/>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1000"/>
                                  </p:stCondLst>
                                  <p:childTnLst>
                                    <p:set>
                                      <p:cBhvr>
                                        <p:cTn id="12" dur="1" fill="hold">
                                          <p:stCondLst>
                                            <p:cond delay="0"/>
                                          </p:stCondLst>
                                        </p:cTn>
                                        <p:tgtEl>
                                          <p:spTgt spid="5"/>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100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1000"/>
                                  </p:stCondLst>
                                  <p:childTnLst>
                                    <p:set>
                                      <p:cBhvr>
                                        <p:cTn id="18" dur="1" fill="hold">
                                          <p:stCondLst>
                                            <p:cond delay="0"/>
                                          </p:stCondLst>
                                        </p:cTn>
                                        <p:tgtEl>
                                          <p:spTgt spid="7"/>
                                        </p:tgtEl>
                                        <p:attrNameLst>
                                          <p:attrName>style.visibility</p:attrName>
                                        </p:attrNameLst>
                                      </p:cBhvr>
                                      <p:to>
                                        <p:strVal val="visible"/>
                                      </p:to>
                                    </p:set>
                                  </p:childTnLst>
                                </p:cTn>
                              </p:par>
                            </p:childTnLst>
                          </p:cTn>
                        </p:par>
                        <p:par>
                          <p:cTn id="19" fill="hold">
                            <p:stCondLst>
                              <p:cond delay="3000"/>
                            </p:stCondLst>
                            <p:childTnLst>
                              <p:par>
                                <p:cTn id="20" presetID="1" presetClass="entr" presetSubtype="0" fill="hold" grpId="0" nodeType="afterEffect">
                                  <p:stCondLst>
                                    <p:cond delay="1000"/>
                                  </p:stCondLst>
                                  <p:childTnLst>
                                    <p:set>
                                      <p:cBhvr>
                                        <p:cTn id="21" dur="1" fill="hold">
                                          <p:stCondLst>
                                            <p:cond delay="0"/>
                                          </p:stCondLst>
                                        </p:cTn>
                                        <p:tgtEl>
                                          <p:spTgt spid="8"/>
                                        </p:tgtEl>
                                        <p:attrNameLst>
                                          <p:attrName>style.visibility</p:attrName>
                                        </p:attrNameLst>
                                      </p:cBhvr>
                                      <p:to>
                                        <p:strVal val="visible"/>
                                      </p:to>
                                    </p:set>
                                  </p:childTnLst>
                                </p:cTn>
                              </p:par>
                            </p:childTnLst>
                          </p:cTn>
                        </p:par>
                        <p:par>
                          <p:cTn id="22" fill="hold">
                            <p:stCondLst>
                              <p:cond delay="4000"/>
                            </p:stCondLst>
                            <p:childTnLst>
                              <p:par>
                                <p:cTn id="23" presetID="1" presetClass="entr" presetSubtype="0" fill="hold" grpId="0" nodeType="afterEffect">
                                  <p:stCondLst>
                                    <p:cond delay="1000"/>
                                  </p:stCondLst>
                                  <p:childTnLst>
                                    <p:set>
                                      <p:cBhvr>
                                        <p:cTn id="24" dur="1" fill="hold">
                                          <p:stCondLst>
                                            <p:cond delay="0"/>
                                          </p:stCondLst>
                                        </p:cTn>
                                        <p:tgtEl>
                                          <p:spTgt spid="9"/>
                                        </p:tgtEl>
                                        <p:attrNameLst>
                                          <p:attrName>style.visibility</p:attrName>
                                        </p:attrNameLst>
                                      </p:cBhvr>
                                      <p:to>
                                        <p:strVal val="visible"/>
                                      </p:to>
                                    </p:set>
                                  </p:childTnLst>
                                </p:cTn>
                              </p:par>
                            </p:childTnLst>
                          </p:cTn>
                        </p:par>
                        <p:par>
                          <p:cTn id="25" fill="hold">
                            <p:stCondLst>
                              <p:cond delay="5000"/>
                            </p:stCondLst>
                            <p:childTnLst>
                              <p:par>
                                <p:cTn id="26" presetID="1" presetClass="entr" presetSubtype="0" fill="hold" grpId="0" nodeType="afterEffect">
                                  <p:stCondLst>
                                    <p:cond delay="1000"/>
                                  </p:stCondLst>
                                  <p:childTnLst>
                                    <p:set>
                                      <p:cBhvr>
                                        <p:cTn id="27" dur="1" fill="hold">
                                          <p:stCondLst>
                                            <p:cond delay="0"/>
                                          </p:stCondLst>
                                        </p:cTn>
                                        <p:tgtEl>
                                          <p:spTgt spid="10"/>
                                        </p:tgtEl>
                                        <p:attrNameLst>
                                          <p:attrName>style.visibility</p:attrName>
                                        </p:attrNameLst>
                                      </p:cBhvr>
                                      <p:to>
                                        <p:strVal val="visible"/>
                                      </p:to>
                                    </p:set>
                                  </p:childTnLst>
                                </p:cTn>
                              </p:par>
                            </p:childTnLst>
                          </p:cTn>
                        </p:par>
                        <p:par>
                          <p:cTn id="28" fill="hold">
                            <p:stCondLst>
                              <p:cond delay="6000"/>
                            </p:stCondLst>
                            <p:childTnLst>
                              <p:par>
                                <p:cTn id="29" presetID="1" presetClass="entr" presetSubtype="0" fill="hold" grpId="0" nodeType="afterEffect">
                                  <p:stCondLst>
                                    <p:cond delay="1000"/>
                                  </p:stCondLst>
                                  <p:childTnLst>
                                    <p:set>
                                      <p:cBhvr>
                                        <p:cTn id="30" dur="1" fill="hold">
                                          <p:stCondLst>
                                            <p:cond delay="0"/>
                                          </p:stCondLst>
                                        </p:cTn>
                                        <p:tgtEl>
                                          <p:spTgt spid="11"/>
                                        </p:tgtEl>
                                        <p:attrNameLst>
                                          <p:attrName>style.visibility</p:attrName>
                                        </p:attrNameLst>
                                      </p:cBhvr>
                                      <p:to>
                                        <p:strVal val="visible"/>
                                      </p:to>
                                    </p:set>
                                  </p:childTnLst>
                                </p:cTn>
                              </p:par>
                            </p:childTnLst>
                          </p:cTn>
                        </p:par>
                        <p:par>
                          <p:cTn id="31" fill="hold">
                            <p:stCondLst>
                              <p:cond delay="7000"/>
                            </p:stCondLst>
                            <p:childTnLst>
                              <p:par>
                                <p:cTn id="32" presetID="1" presetClass="entr" presetSubtype="0" fill="hold" grpId="0" nodeType="afterEffect">
                                  <p:stCondLst>
                                    <p:cond delay="1000"/>
                                  </p:stCondLst>
                                  <p:childTnLst>
                                    <p:set>
                                      <p:cBhvr>
                                        <p:cTn id="33" dur="1" fill="hold">
                                          <p:stCondLst>
                                            <p:cond delay="0"/>
                                          </p:stCondLst>
                                        </p:cTn>
                                        <p:tgtEl>
                                          <p:spTgt spid="12"/>
                                        </p:tgtEl>
                                        <p:attrNameLst>
                                          <p:attrName>style.visibility</p:attrName>
                                        </p:attrNameLst>
                                      </p:cBhvr>
                                      <p:to>
                                        <p:strVal val="visible"/>
                                      </p:to>
                                    </p:set>
                                  </p:childTnLst>
                                </p:cTn>
                              </p:par>
                            </p:childTnLst>
                          </p:cTn>
                        </p:par>
                        <p:par>
                          <p:cTn id="34" fill="hold">
                            <p:stCondLst>
                              <p:cond delay="8000"/>
                            </p:stCondLst>
                            <p:childTnLst>
                              <p:par>
                                <p:cTn id="35" presetID="1" presetClass="entr" presetSubtype="0" fill="hold" grpId="0" nodeType="afterEffect">
                                  <p:stCondLst>
                                    <p:cond delay="1000"/>
                                  </p:stCondLst>
                                  <p:childTnLst>
                                    <p:set>
                                      <p:cBhvr>
                                        <p:cTn id="36" dur="1" fill="hold">
                                          <p:stCondLst>
                                            <p:cond delay="0"/>
                                          </p:stCondLst>
                                        </p:cTn>
                                        <p:tgtEl>
                                          <p:spTgt spid="13"/>
                                        </p:tgtEl>
                                        <p:attrNameLst>
                                          <p:attrName>style.visibility</p:attrName>
                                        </p:attrNameLst>
                                      </p:cBhvr>
                                      <p:to>
                                        <p:strVal val="visible"/>
                                      </p:to>
                                    </p:set>
                                  </p:childTnLst>
                                </p:cTn>
                              </p:par>
                            </p:childTnLst>
                          </p:cTn>
                        </p:par>
                        <p:par>
                          <p:cTn id="37" fill="hold">
                            <p:stCondLst>
                              <p:cond delay="9000"/>
                            </p:stCondLst>
                            <p:childTnLst>
                              <p:par>
                                <p:cTn id="38" presetID="1" presetClass="entr" presetSubtype="0" fill="hold" grpId="0" nodeType="afterEffect">
                                  <p:stCondLst>
                                    <p:cond delay="1000"/>
                                  </p:stCondLst>
                                  <p:childTnLst>
                                    <p:set>
                                      <p:cBhvr>
                                        <p:cTn id="39" dur="1" fill="hold">
                                          <p:stCondLst>
                                            <p:cond delay="0"/>
                                          </p:stCondLst>
                                        </p:cTn>
                                        <p:tgtEl>
                                          <p:spTgt spid="14"/>
                                        </p:tgtEl>
                                        <p:attrNameLst>
                                          <p:attrName>style.visibility</p:attrName>
                                        </p:attrNameLst>
                                      </p:cBhvr>
                                      <p:to>
                                        <p:strVal val="visible"/>
                                      </p:to>
                                    </p:set>
                                  </p:childTnLst>
                                </p:cTn>
                              </p:par>
                            </p:childTnLst>
                          </p:cTn>
                        </p:par>
                        <p:par>
                          <p:cTn id="40" fill="hold">
                            <p:stCondLst>
                              <p:cond delay="10000"/>
                            </p:stCondLst>
                            <p:childTnLst>
                              <p:par>
                                <p:cTn id="41" presetID="1" presetClass="entr" presetSubtype="0" fill="hold" grpId="0" nodeType="afterEffect">
                                  <p:stCondLst>
                                    <p:cond delay="1000"/>
                                  </p:stCondLst>
                                  <p:childTnLst>
                                    <p:set>
                                      <p:cBhvr>
                                        <p:cTn id="42" dur="1" fill="hold">
                                          <p:stCondLst>
                                            <p:cond delay="0"/>
                                          </p:stCondLst>
                                        </p:cTn>
                                        <p:tgtEl>
                                          <p:spTgt spid="15"/>
                                        </p:tgtEl>
                                        <p:attrNameLst>
                                          <p:attrName>style.visibility</p:attrName>
                                        </p:attrNameLst>
                                      </p:cBhvr>
                                      <p:to>
                                        <p:strVal val="visible"/>
                                      </p:to>
                                    </p:set>
                                  </p:childTnLst>
                                </p:cTn>
                              </p:par>
                            </p:childTnLst>
                          </p:cTn>
                        </p:par>
                        <p:par>
                          <p:cTn id="43" fill="hold">
                            <p:stCondLst>
                              <p:cond delay="11000"/>
                            </p:stCondLst>
                            <p:childTnLst>
                              <p:par>
                                <p:cTn id="44" presetID="1" presetClass="entr" presetSubtype="0" fill="hold" grpId="0" nodeType="afterEffect">
                                  <p:stCondLst>
                                    <p:cond delay="1000"/>
                                  </p:stCondLst>
                                  <p:childTnLst>
                                    <p:set>
                                      <p:cBhvr>
                                        <p:cTn id="45" dur="1" fill="hold">
                                          <p:stCondLst>
                                            <p:cond delay="0"/>
                                          </p:stCondLst>
                                        </p:cTn>
                                        <p:tgtEl>
                                          <p:spTgt spid="16"/>
                                        </p:tgtEl>
                                        <p:attrNameLst>
                                          <p:attrName>style.visibility</p:attrName>
                                        </p:attrNameLst>
                                      </p:cBhvr>
                                      <p:to>
                                        <p:strVal val="visible"/>
                                      </p:to>
                                    </p:set>
                                  </p:childTnLst>
                                </p:cTn>
                              </p:par>
                            </p:childTnLst>
                          </p:cTn>
                        </p:par>
                        <p:par>
                          <p:cTn id="46" fill="hold">
                            <p:stCondLst>
                              <p:cond delay="12000"/>
                            </p:stCondLst>
                            <p:childTnLst>
                              <p:par>
                                <p:cTn id="47" presetID="1" presetClass="entr" presetSubtype="0" fill="hold" grpId="0" nodeType="afterEffect">
                                  <p:stCondLst>
                                    <p:cond delay="1000"/>
                                  </p:stCondLst>
                                  <p:childTnLst>
                                    <p:set>
                                      <p:cBhvr>
                                        <p:cTn id="48" dur="1" fill="hold">
                                          <p:stCondLst>
                                            <p:cond delay="0"/>
                                          </p:stCondLst>
                                        </p:cTn>
                                        <p:tgtEl>
                                          <p:spTgt spid="17"/>
                                        </p:tgtEl>
                                        <p:attrNameLst>
                                          <p:attrName>style.visibility</p:attrName>
                                        </p:attrNameLst>
                                      </p:cBhvr>
                                      <p:to>
                                        <p:strVal val="visible"/>
                                      </p:to>
                                    </p:set>
                                  </p:childTnLst>
                                </p:cTn>
                              </p:par>
                            </p:childTnLst>
                          </p:cTn>
                        </p:par>
                        <p:par>
                          <p:cTn id="49" fill="hold">
                            <p:stCondLst>
                              <p:cond delay="13000"/>
                            </p:stCondLst>
                            <p:childTnLst>
                              <p:par>
                                <p:cTn id="50" presetID="1" presetClass="entr" presetSubtype="0" fill="hold" grpId="0" nodeType="afterEffect">
                                  <p:stCondLst>
                                    <p:cond delay="1000"/>
                                  </p:stCondLst>
                                  <p:childTnLst>
                                    <p:set>
                                      <p:cBhvr>
                                        <p:cTn id="51" dur="1" fill="hold">
                                          <p:stCondLst>
                                            <p:cond delay="0"/>
                                          </p:stCondLst>
                                        </p:cTn>
                                        <p:tgtEl>
                                          <p:spTgt spid="18"/>
                                        </p:tgtEl>
                                        <p:attrNameLst>
                                          <p:attrName>style.visibility</p:attrName>
                                        </p:attrNameLst>
                                      </p:cBhvr>
                                      <p:to>
                                        <p:strVal val="visible"/>
                                      </p:to>
                                    </p:set>
                                  </p:childTnLst>
                                </p:cTn>
                              </p:par>
                            </p:childTnLst>
                          </p:cTn>
                        </p:par>
                        <p:par>
                          <p:cTn id="52" fill="hold">
                            <p:stCondLst>
                              <p:cond delay="14000"/>
                            </p:stCondLst>
                            <p:childTnLst>
                              <p:par>
                                <p:cTn id="53" presetID="1" presetClass="entr" presetSubtype="0" fill="hold" grpId="0" nodeType="afterEffect">
                                  <p:stCondLst>
                                    <p:cond delay="1000"/>
                                  </p:stCondLst>
                                  <p:childTnLst>
                                    <p:set>
                                      <p:cBhvr>
                                        <p:cTn id="54" dur="1" fill="hold">
                                          <p:stCondLst>
                                            <p:cond delay="0"/>
                                          </p:stCondLst>
                                        </p:cTn>
                                        <p:tgtEl>
                                          <p:spTgt spid="19"/>
                                        </p:tgtEl>
                                        <p:attrNameLst>
                                          <p:attrName>style.visibility</p:attrName>
                                        </p:attrNameLst>
                                      </p:cBhvr>
                                      <p:to>
                                        <p:strVal val="visible"/>
                                      </p:to>
                                    </p:set>
                                  </p:childTnLst>
                                </p:cTn>
                              </p:par>
                            </p:childTnLst>
                          </p:cTn>
                        </p:par>
                        <p:par>
                          <p:cTn id="55" fill="hold">
                            <p:stCondLst>
                              <p:cond delay="15000"/>
                            </p:stCondLst>
                            <p:childTnLst>
                              <p:par>
                                <p:cTn id="56" presetID="1" presetClass="entr" presetSubtype="0" fill="hold" grpId="0" nodeType="afterEffect">
                                  <p:stCondLst>
                                    <p:cond delay="1000"/>
                                  </p:stCondLst>
                                  <p:childTnLst>
                                    <p:set>
                                      <p:cBhvr>
                                        <p:cTn id="57" dur="1" fill="hold">
                                          <p:stCondLst>
                                            <p:cond delay="0"/>
                                          </p:stCondLst>
                                        </p:cTn>
                                        <p:tgtEl>
                                          <p:spTgt spid="20"/>
                                        </p:tgtEl>
                                        <p:attrNameLst>
                                          <p:attrName>style.visibility</p:attrName>
                                        </p:attrNameLst>
                                      </p:cBhvr>
                                      <p:to>
                                        <p:strVal val="visible"/>
                                      </p:to>
                                    </p:set>
                                  </p:childTnLst>
                                </p:cTn>
                              </p:par>
                            </p:childTnLst>
                          </p:cTn>
                        </p:par>
                        <p:par>
                          <p:cTn id="58" fill="hold">
                            <p:stCondLst>
                              <p:cond delay="16000"/>
                            </p:stCondLst>
                            <p:childTnLst>
                              <p:par>
                                <p:cTn id="59" presetID="1" presetClass="entr" presetSubtype="0" fill="hold" grpId="0" nodeType="afterEffect">
                                  <p:stCondLst>
                                    <p:cond delay="1000"/>
                                  </p:stCondLst>
                                  <p:childTnLst>
                                    <p:set>
                                      <p:cBhvr>
                                        <p:cTn id="60" dur="1" fill="hold">
                                          <p:stCondLst>
                                            <p:cond delay="0"/>
                                          </p:stCondLst>
                                        </p:cTn>
                                        <p:tgtEl>
                                          <p:spTgt spid="21"/>
                                        </p:tgtEl>
                                        <p:attrNameLst>
                                          <p:attrName>style.visibility</p:attrName>
                                        </p:attrNameLst>
                                      </p:cBhvr>
                                      <p:to>
                                        <p:strVal val="visible"/>
                                      </p:to>
                                    </p:set>
                                  </p:childTnLst>
                                </p:cTn>
                              </p:par>
                            </p:childTnLst>
                          </p:cTn>
                        </p:par>
                        <p:par>
                          <p:cTn id="61" fill="hold">
                            <p:stCondLst>
                              <p:cond delay="17000"/>
                            </p:stCondLst>
                            <p:childTnLst>
                              <p:par>
                                <p:cTn id="62" presetID="1" presetClass="entr" presetSubtype="0" fill="hold" grpId="0" nodeType="afterEffect">
                                  <p:stCondLst>
                                    <p:cond delay="1000"/>
                                  </p:stCondLst>
                                  <p:childTnLst>
                                    <p:set>
                                      <p:cBhvr>
                                        <p:cTn id="63" dur="1" fill="hold">
                                          <p:stCondLst>
                                            <p:cond delay="0"/>
                                          </p:stCondLst>
                                        </p:cTn>
                                        <p:tgtEl>
                                          <p:spTgt spid="22"/>
                                        </p:tgtEl>
                                        <p:attrNameLst>
                                          <p:attrName>style.visibility</p:attrName>
                                        </p:attrNameLst>
                                      </p:cBhvr>
                                      <p:to>
                                        <p:strVal val="visible"/>
                                      </p:to>
                                    </p:set>
                                  </p:childTnLst>
                                </p:cTn>
                              </p:par>
                            </p:childTnLst>
                          </p:cTn>
                        </p:par>
                        <p:par>
                          <p:cTn id="64" fill="hold">
                            <p:stCondLst>
                              <p:cond delay="18000"/>
                            </p:stCondLst>
                            <p:childTnLst>
                              <p:par>
                                <p:cTn id="65" presetID="1" presetClass="entr" presetSubtype="0" fill="hold" grpId="0" nodeType="afterEffect">
                                  <p:stCondLst>
                                    <p:cond delay="1000"/>
                                  </p:stCondLst>
                                  <p:childTnLst>
                                    <p:set>
                                      <p:cBhvr>
                                        <p:cTn id="66" dur="1" fill="hold">
                                          <p:stCondLst>
                                            <p:cond delay="0"/>
                                          </p:stCondLst>
                                        </p:cTn>
                                        <p:tgtEl>
                                          <p:spTgt spid="23"/>
                                        </p:tgtEl>
                                        <p:attrNameLst>
                                          <p:attrName>style.visibility</p:attrName>
                                        </p:attrNameLst>
                                      </p:cBhvr>
                                      <p:to>
                                        <p:strVal val="visible"/>
                                      </p:to>
                                    </p:set>
                                  </p:childTnLst>
                                </p:cTn>
                              </p:par>
                            </p:childTnLst>
                          </p:cTn>
                        </p:par>
                        <p:par>
                          <p:cTn id="67" fill="hold">
                            <p:stCondLst>
                              <p:cond delay="19000"/>
                            </p:stCondLst>
                            <p:childTnLst>
                              <p:par>
                                <p:cTn id="68" presetID="1" presetClass="entr" presetSubtype="0" fill="hold" grpId="0" nodeType="afterEffect">
                                  <p:stCondLst>
                                    <p:cond delay="1000"/>
                                  </p:stCondLst>
                                  <p:childTnLst>
                                    <p:set>
                                      <p:cBhvr>
                                        <p:cTn id="69" dur="1" fill="hold">
                                          <p:stCondLst>
                                            <p:cond delay="0"/>
                                          </p:stCondLst>
                                        </p:cTn>
                                        <p:tgtEl>
                                          <p:spTgt spid="24"/>
                                        </p:tgtEl>
                                        <p:attrNameLst>
                                          <p:attrName>style.visibility</p:attrName>
                                        </p:attrNameLst>
                                      </p:cBhvr>
                                      <p:to>
                                        <p:strVal val="visible"/>
                                      </p:to>
                                    </p:set>
                                  </p:childTnLst>
                                </p:cTn>
                              </p:par>
                            </p:childTnLst>
                          </p:cTn>
                        </p:par>
                        <p:par>
                          <p:cTn id="70" fill="hold">
                            <p:stCondLst>
                              <p:cond delay="20000"/>
                            </p:stCondLst>
                            <p:childTnLst>
                              <p:par>
                                <p:cTn id="71" presetID="1" presetClass="entr" presetSubtype="0" fill="hold" grpId="0" nodeType="afterEffect">
                                  <p:stCondLst>
                                    <p:cond delay="1000"/>
                                  </p:stCondLst>
                                  <p:childTnLst>
                                    <p:set>
                                      <p:cBhvr>
                                        <p:cTn id="72" dur="1" fill="hold">
                                          <p:stCondLst>
                                            <p:cond delay="0"/>
                                          </p:stCondLst>
                                        </p:cTn>
                                        <p:tgtEl>
                                          <p:spTgt spid="25"/>
                                        </p:tgtEl>
                                        <p:attrNameLst>
                                          <p:attrName>style.visibility</p:attrName>
                                        </p:attrNameLst>
                                      </p:cBhvr>
                                      <p:to>
                                        <p:strVal val="visible"/>
                                      </p:to>
                                    </p:set>
                                  </p:childTnLst>
                                </p:cTn>
                              </p:par>
                            </p:childTnLst>
                          </p:cTn>
                        </p:par>
                        <p:par>
                          <p:cTn id="73" fill="hold">
                            <p:stCondLst>
                              <p:cond delay="21000"/>
                            </p:stCondLst>
                            <p:childTnLst>
                              <p:par>
                                <p:cTn id="74" presetID="1" presetClass="entr" presetSubtype="0" fill="hold" grpId="0" nodeType="afterEffect">
                                  <p:stCondLst>
                                    <p:cond delay="1000"/>
                                  </p:stCondLst>
                                  <p:childTnLst>
                                    <p:set>
                                      <p:cBhvr>
                                        <p:cTn id="75" dur="1" fill="hold">
                                          <p:stCondLst>
                                            <p:cond delay="0"/>
                                          </p:stCondLst>
                                        </p:cTn>
                                        <p:tgtEl>
                                          <p:spTgt spid="26"/>
                                        </p:tgtEl>
                                        <p:attrNameLst>
                                          <p:attrName>style.visibility</p:attrName>
                                        </p:attrNameLst>
                                      </p:cBhvr>
                                      <p:to>
                                        <p:strVal val="visible"/>
                                      </p:to>
                                    </p:set>
                                  </p:childTnLst>
                                </p:cTn>
                              </p:par>
                            </p:childTnLst>
                          </p:cTn>
                        </p:par>
                        <p:par>
                          <p:cTn id="76" fill="hold">
                            <p:stCondLst>
                              <p:cond delay="22000"/>
                            </p:stCondLst>
                            <p:childTnLst>
                              <p:par>
                                <p:cTn id="77" presetID="1" presetClass="entr" presetSubtype="0" fill="hold" grpId="0" nodeType="afterEffect">
                                  <p:stCondLst>
                                    <p:cond delay="1000"/>
                                  </p:stCondLst>
                                  <p:childTnLst>
                                    <p:set>
                                      <p:cBhvr>
                                        <p:cTn id="78" dur="1" fill="hold">
                                          <p:stCondLst>
                                            <p:cond delay="0"/>
                                          </p:stCondLst>
                                        </p:cTn>
                                        <p:tgtEl>
                                          <p:spTgt spid="27"/>
                                        </p:tgtEl>
                                        <p:attrNameLst>
                                          <p:attrName>style.visibility</p:attrName>
                                        </p:attrNameLst>
                                      </p:cBhvr>
                                      <p:to>
                                        <p:strVal val="visible"/>
                                      </p:to>
                                    </p:set>
                                  </p:childTnLst>
                                </p:cTn>
                              </p:par>
                            </p:childTnLst>
                          </p:cTn>
                        </p:par>
                        <p:par>
                          <p:cTn id="79" fill="hold">
                            <p:stCondLst>
                              <p:cond delay="23000"/>
                            </p:stCondLst>
                            <p:childTnLst>
                              <p:par>
                                <p:cTn id="80" presetID="1" presetClass="entr" presetSubtype="0" fill="hold" grpId="0" nodeType="afterEffect">
                                  <p:stCondLst>
                                    <p:cond delay="1000"/>
                                  </p:stCondLst>
                                  <p:childTnLst>
                                    <p:set>
                                      <p:cBhvr>
                                        <p:cTn id="81" dur="1" fill="hold">
                                          <p:stCondLst>
                                            <p:cond delay="0"/>
                                          </p:stCondLst>
                                        </p:cTn>
                                        <p:tgtEl>
                                          <p:spTgt spid="28"/>
                                        </p:tgtEl>
                                        <p:attrNameLst>
                                          <p:attrName>style.visibility</p:attrName>
                                        </p:attrNameLst>
                                      </p:cBhvr>
                                      <p:to>
                                        <p:strVal val="visible"/>
                                      </p:to>
                                    </p:set>
                                  </p:childTnLst>
                                </p:cTn>
                              </p:par>
                            </p:childTnLst>
                          </p:cTn>
                        </p:par>
                        <p:par>
                          <p:cTn id="82" fill="hold">
                            <p:stCondLst>
                              <p:cond delay="24000"/>
                            </p:stCondLst>
                            <p:childTnLst>
                              <p:par>
                                <p:cTn id="83" presetID="1" presetClass="entr" presetSubtype="0" fill="hold" grpId="0" nodeType="afterEffect">
                                  <p:stCondLst>
                                    <p:cond delay="1000"/>
                                  </p:stCondLst>
                                  <p:childTnLst>
                                    <p:set>
                                      <p:cBhvr>
                                        <p:cTn id="84" dur="1" fill="hold">
                                          <p:stCondLst>
                                            <p:cond delay="0"/>
                                          </p:stCondLst>
                                        </p:cTn>
                                        <p:tgtEl>
                                          <p:spTgt spid="29"/>
                                        </p:tgtEl>
                                        <p:attrNameLst>
                                          <p:attrName>style.visibility</p:attrName>
                                        </p:attrNameLst>
                                      </p:cBhvr>
                                      <p:to>
                                        <p:strVal val="visible"/>
                                      </p:to>
                                    </p:set>
                                  </p:childTnLst>
                                </p:cTn>
                              </p:par>
                            </p:childTnLst>
                          </p:cTn>
                        </p:par>
                        <p:par>
                          <p:cTn id="85" fill="hold">
                            <p:stCondLst>
                              <p:cond delay="25000"/>
                            </p:stCondLst>
                            <p:childTnLst>
                              <p:par>
                                <p:cTn id="86" presetID="1" presetClass="entr" presetSubtype="0" fill="hold" grpId="0" nodeType="afterEffect">
                                  <p:stCondLst>
                                    <p:cond delay="1000"/>
                                  </p:stCondLst>
                                  <p:childTnLst>
                                    <p:set>
                                      <p:cBhvr>
                                        <p:cTn id="87" dur="1" fill="hold">
                                          <p:stCondLst>
                                            <p:cond delay="0"/>
                                          </p:stCondLst>
                                        </p:cTn>
                                        <p:tgtEl>
                                          <p:spTgt spid="30"/>
                                        </p:tgtEl>
                                        <p:attrNameLst>
                                          <p:attrName>style.visibility</p:attrName>
                                        </p:attrNameLst>
                                      </p:cBhvr>
                                      <p:to>
                                        <p:strVal val="visible"/>
                                      </p:to>
                                    </p:set>
                                  </p:childTnLst>
                                </p:cTn>
                              </p:par>
                            </p:childTnLst>
                          </p:cTn>
                        </p:par>
                        <p:par>
                          <p:cTn id="88" fill="hold">
                            <p:stCondLst>
                              <p:cond delay="26000"/>
                            </p:stCondLst>
                            <p:childTnLst>
                              <p:par>
                                <p:cTn id="89" presetID="1" presetClass="entr" presetSubtype="0" fill="hold" grpId="0" nodeType="afterEffect">
                                  <p:stCondLst>
                                    <p:cond delay="1000"/>
                                  </p:stCondLst>
                                  <p:childTnLst>
                                    <p:set>
                                      <p:cBhvr>
                                        <p:cTn id="90" dur="1" fill="hold">
                                          <p:stCondLst>
                                            <p:cond delay="0"/>
                                          </p:stCondLst>
                                        </p:cTn>
                                        <p:tgtEl>
                                          <p:spTgt spid="31"/>
                                        </p:tgtEl>
                                        <p:attrNameLst>
                                          <p:attrName>style.visibility</p:attrName>
                                        </p:attrNameLst>
                                      </p:cBhvr>
                                      <p:to>
                                        <p:strVal val="visible"/>
                                      </p:to>
                                    </p:set>
                                  </p:childTnLst>
                                </p:cTn>
                              </p:par>
                            </p:childTnLst>
                          </p:cTn>
                        </p:par>
                        <p:par>
                          <p:cTn id="91" fill="hold">
                            <p:stCondLst>
                              <p:cond delay="27000"/>
                            </p:stCondLst>
                            <p:childTnLst>
                              <p:par>
                                <p:cTn id="92" presetID="1" presetClass="entr" presetSubtype="0" fill="hold" grpId="0" nodeType="afterEffect">
                                  <p:stCondLst>
                                    <p:cond delay="1000"/>
                                  </p:stCondLst>
                                  <p:childTnLst>
                                    <p:set>
                                      <p:cBhvr>
                                        <p:cTn id="93" dur="1" fill="hold">
                                          <p:stCondLst>
                                            <p:cond delay="0"/>
                                          </p:stCondLst>
                                        </p:cTn>
                                        <p:tgtEl>
                                          <p:spTgt spid="32"/>
                                        </p:tgtEl>
                                        <p:attrNameLst>
                                          <p:attrName>style.visibility</p:attrName>
                                        </p:attrNameLst>
                                      </p:cBhvr>
                                      <p:to>
                                        <p:strVal val="visible"/>
                                      </p:to>
                                    </p:set>
                                  </p:childTnLst>
                                </p:cTn>
                              </p:par>
                            </p:childTnLst>
                          </p:cTn>
                        </p:par>
                        <p:par>
                          <p:cTn id="94" fill="hold">
                            <p:stCondLst>
                              <p:cond delay="28000"/>
                            </p:stCondLst>
                            <p:childTnLst>
                              <p:par>
                                <p:cTn id="95" presetID="1" presetClass="entr" presetSubtype="0" fill="hold" grpId="0" nodeType="afterEffect">
                                  <p:stCondLst>
                                    <p:cond delay="1000"/>
                                  </p:stCondLst>
                                  <p:childTnLst>
                                    <p:set>
                                      <p:cBhvr>
                                        <p:cTn id="96" dur="1" fill="hold">
                                          <p:stCondLst>
                                            <p:cond delay="0"/>
                                          </p:stCondLst>
                                        </p:cTn>
                                        <p:tgtEl>
                                          <p:spTgt spid="33"/>
                                        </p:tgtEl>
                                        <p:attrNameLst>
                                          <p:attrName>style.visibility</p:attrName>
                                        </p:attrNameLst>
                                      </p:cBhvr>
                                      <p:to>
                                        <p:strVal val="visible"/>
                                      </p:to>
                                    </p:set>
                                  </p:childTnLst>
                                </p:cTn>
                              </p:par>
                            </p:childTnLst>
                          </p:cTn>
                        </p:par>
                        <p:par>
                          <p:cTn id="97" fill="hold">
                            <p:stCondLst>
                              <p:cond delay="29000"/>
                            </p:stCondLst>
                            <p:childTnLst>
                              <p:par>
                                <p:cTn id="98" presetID="1" presetClass="entr" presetSubtype="0" fill="hold" grpId="0" nodeType="afterEffect">
                                  <p:stCondLst>
                                    <p:cond delay="1000"/>
                                  </p:stCondLst>
                                  <p:childTnLst>
                                    <p:set>
                                      <p:cBhvr>
                                        <p:cTn id="99" dur="1" fill="hold">
                                          <p:stCondLst>
                                            <p:cond delay="0"/>
                                          </p:stCondLst>
                                        </p:cTn>
                                        <p:tgtEl>
                                          <p:spTgt spid="34"/>
                                        </p:tgtEl>
                                        <p:attrNameLst>
                                          <p:attrName>style.visibility</p:attrName>
                                        </p:attrNameLst>
                                      </p:cBhvr>
                                      <p:to>
                                        <p:strVal val="visible"/>
                                      </p:to>
                                    </p:set>
                                  </p:childTnLst>
                                </p:cTn>
                              </p:par>
                            </p:childTnLst>
                          </p:cTn>
                        </p:par>
                        <p:par>
                          <p:cTn id="100" fill="hold">
                            <p:stCondLst>
                              <p:cond delay="30000"/>
                            </p:stCondLst>
                            <p:childTnLst>
                              <p:par>
                                <p:cTn id="101" presetID="1" presetClass="entr" presetSubtype="0" fill="hold" grpId="0" nodeType="afterEffect">
                                  <p:stCondLst>
                                    <p:cond delay="1000"/>
                                  </p:stCondLst>
                                  <p:childTnLst>
                                    <p:set>
                                      <p:cBhvr>
                                        <p:cTn id="102" dur="1" fill="hold">
                                          <p:stCondLst>
                                            <p:cond delay="0"/>
                                          </p:stCondLst>
                                        </p:cTn>
                                        <p:tgtEl>
                                          <p:spTgt spid="35"/>
                                        </p:tgtEl>
                                        <p:attrNameLst>
                                          <p:attrName>style.visibility</p:attrName>
                                        </p:attrNameLst>
                                      </p:cBhvr>
                                      <p:to>
                                        <p:strVal val="visible"/>
                                      </p:to>
                                    </p:set>
                                  </p:childTnLst>
                                </p:cTn>
                              </p:par>
                            </p:childTnLst>
                          </p:cTn>
                        </p:par>
                        <p:par>
                          <p:cTn id="103" fill="hold">
                            <p:stCondLst>
                              <p:cond delay="31000"/>
                            </p:stCondLst>
                            <p:childTnLst>
                              <p:par>
                                <p:cTn id="104" presetID="1" presetClass="entr" presetSubtype="0" fill="hold" grpId="0" nodeType="afterEffect">
                                  <p:stCondLst>
                                    <p:cond delay="1000"/>
                                  </p:stCondLst>
                                  <p:childTnLst>
                                    <p:set>
                                      <p:cBhvr>
                                        <p:cTn id="105" dur="1" fill="hold">
                                          <p:stCondLst>
                                            <p:cond delay="0"/>
                                          </p:stCondLst>
                                        </p:cTn>
                                        <p:tgtEl>
                                          <p:spTgt spid="36"/>
                                        </p:tgtEl>
                                        <p:attrNameLst>
                                          <p:attrName>style.visibility</p:attrName>
                                        </p:attrNameLst>
                                      </p:cBhvr>
                                      <p:to>
                                        <p:strVal val="visible"/>
                                      </p:to>
                                    </p:set>
                                  </p:childTnLst>
                                </p:cTn>
                              </p:par>
                            </p:childTnLst>
                          </p:cTn>
                        </p:par>
                        <p:par>
                          <p:cTn id="106" fill="hold">
                            <p:stCondLst>
                              <p:cond delay="32000"/>
                            </p:stCondLst>
                            <p:childTnLst>
                              <p:par>
                                <p:cTn id="107" presetID="1" presetClass="entr" presetSubtype="0" fill="hold" grpId="0" nodeType="afterEffect">
                                  <p:stCondLst>
                                    <p:cond delay="1000"/>
                                  </p:stCondLst>
                                  <p:childTnLst>
                                    <p:set>
                                      <p:cBhvr>
                                        <p:cTn id="108" dur="1" fill="hold">
                                          <p:stCondLst>
                                            <p:cond delay="0"/>
                                          </p:stCondLst>
                                        </p:cTn>
                                        <p:tgtEl>
                                          <p:spTgt spid="37"/>
                                        </p:tgtEl>
                                        <p:attrNameLst>
                                          <p:attrName>style.visibility</p:attrName>
                                        </p:attrNameLst>
                                      </p:cBhvr>
                                      <p:to>
                                        <p:strVal val="visible"/>
                                      </p:to>
                                    </p:set>
                                  </p:childTnLst>
                                </p:cTn>
                              </p:par>
                            </p:childTnLst>
                          </p:cTn>
                        </p:par>
                        <p:par>
                          <p:cTn id="109" fill="hold">
                            <p:stCondLst>
                              <p:cond delay="33000"/>
                            </p:stCondLst>
                            <p:childTnLst>
                              <p:par>
                                <p:cTn id="110" presetID="1" presetClass="entr" presetSubtype="0" fill="hold" grpId="0" nodeType="afterEffect">
                                  <p:stCondLst>
                                    <p:cond delay="1000"/>
                                  </p:stCondLst>
                                  <p:childTnLst>
                                    <p:set>
                                      <p:cBhvr>
                                        <p:cTn id="111" dur="1" fill="hold">
                                          <p:stCondLst>
                                            <p:cond delay="0"/>
                                          </p:stCondLst>
                                        </p:cTn>
                                        <p:tgtEl>
                                          <p:spTgt spid="38"/>
                                        </p:tgtEl>
                                        <p:attrNameLst>
                                          <p:attrName>style.visibility</p:attrName>
                                        </p:attrNameLst>
                                      </p:cBhvr>
                                      <p:to>
                                        <p:strVal val="visible"/>
                                      </p:to>
                                    </p:set>
                                  </p:childTnLst>
                                </p:cTn>
                              </p:par>
                            </p:childTnLst>
                          </p:cTn>
                        </p:par>
                        <p:par>
                          <p:cTn id="112" fill="hold">
                            <p:stCondLst>
                              <p:cond delay="34000"/>
                            </p:stCondLst>
                            <p:childTnLst>
                              <p:par>
                                <p:cTn id="113" presetID="1" presetClass="entr" presetSubtype="0" fill="hold" grpId="0" nodeType="afterEffect">
                                  <p:stCondLst>
                                    <p:cond delay="1000"/>
                                  </p:stCondLst>
                                  <p:childTnLst>
                                    <p:set>
                                      <p:cBhvr>
                                        <p:cTn id="114" dur="1" fill="hold">
                                          <p:stCondLst>
                                            <p:cond delay="0"/>
                                          </p:stCondLst>
                                        </p:cTn>
                                        <p:tgtEl>
                                          <p:spTgt spid="39"/>
                                        </p:tgtEl>
                                        <p:attrNameLst>
                                          <p:attrName>style.visibility</p:attrName>
                                        </p:attrNameLst>
                                      </p:cBhvr>
                                      <p:to>
                                        <p:strVal val="visible"/>
                                      </p:to>
                                    </p:set>
                                  </p:childTnLst>
                                </p:cTn>
                              </p:par>
                            </p:childTnLst>
                          </p:cTn>
                        </p:par>
                        <p:par>
                          <p:cTn id="115" fill="hold">
                            <p:stCondLst>
                              <p:cond delay="35000"/>
                            </p:stCondLst>
                            <p:childTnLst>
                              <p:par>
                                <p:cTn id="116" presetID="1" presetClass="entr" presetSubtype="0" fill="hold" grpId="0" nodeType="afterEffect">
                                  <p:stCondLst>
                                    <p:cond delay="1000"/>
                                  </p:stCondLst>
                                  <p:childTnLst>
                                    <p:set>
                                      <p:cBhvr>
                                        <p:cTn id="117" dur="1" fill="hold">
                                          <p:stCondLst>
                                            <p:cond delay="0"/>
                                          </p:stCondLst>
                                        </p:cTn>
                                        <p:tgtEl>
                                          <p:spTgt spid="40"/>
                                        </p:tgtEl>
                                        <p:attrNameLst>
                                          <p:attrName>style.visibility</p:attrName>
                                        </p:attrNameLst>
                                      </p:cBhvr>
                                      <p:to>
                                        <p:strVal val="visible"/>
                                      </p:to>
                                    </p:set>
                                  </p:childTnLst>
                                </p:cTn>
                              </p:par>
                            </p:childTnLst>
                          </p:cTn>
                        </p:par>
                        <p:par>
                          <p:cTn id="118" fill="hold">
                            <p:stCondLst>
                              <p:cond delay="36000"/>
                            </p:stCondLst>
                            <p:childTnLst>
                              <p:par>
                                <p:cTn id="119" presetID="1" presetClass="entr" presetSubtype="0" fill="hold" grpId="0" nodeType="afterEffect">
                                  <p:stCondLst>
                                    <p:cond delay="1000"/>
                                  </p:stCondLst>
                                  <p:childTnLst>
                                    <p:set>
                                      <p:cBhvr>
                                        <p:cTn id="120" dur="1" fill="hold">
                                          <p:stCondLst>
                                            <p:cond delay="0"/>
                                          </p:stCondLst>
                                        </p:cTn>
                                        <p:tgtEl>
                                          <p:spTgt spid="41"/>
                                        </p:tgtEl>
                                        <p:attrNameLst>
                                          <p:attrName>style.visibility</p:attrName>
                                        </p:attrNameLst>
                                      </p:cBhvr>
                                      <p:to>
                                        <p:strVal val="visible"/>
                                      </p:to>
                                    </p:set>
                                  </p:childTnLst>
                                </p:cTn>
                              </p:par>
                            </p:childTnLst>
                          </p:cTn>
                        </p:par>
                        <p:par>
                          <p:cTn id="121" fill="hold">
                            <p:stCondLst>
                              <p:cond delay="37000"/>
                            </p:stCondLst>
                            <p:childTnLst>
                              <p:par>
                                <p:cTn id="122" presetID="1" presetClass="entr" presetSubtype="0" fill="hold" grpId="0" nodeType="afterEffect">
                                  <p:stCondLst>
                                    <p:cond delay="1000"/>
                                  </p:stCondLst>
                                  <p:childTnLst>
                                    <p:set>
                                      <p:cBhvr>
                                        <p:cTn id="123" dur="1" fill="hold">
                                          <p:stCondLst>
                                            <p:cond delay="0"/>
                                          </p:stCondLst>
                                        </p:cTn>
                                        <p:tgtEl>
                                          <p:spTgt spid="42"/>
                                        </p:tgtEl>
                                        <p:attrNameLst>
                                          <p:attrName>style.visibility</p:attrName>
                                        </p:attrNameLst>
                                      </p:cBhvr>
                                      <p:to>
                                        <p:strVal val="visible"/>
                                      </p:to>
                                    </p:set>
                                  </p:childTnLst>
                                </p:cTn>
                              </p:par>
                            </p:childTnLst>
                          </p:cTn>
                        </p:par>
                        <p:par>
                          <p:cTn id="124" fill="hold">
                            <p:stCondLst>
                              <p:cond delay="38000"/>
                            </p:stCondLst>
                            <p:childTnLst>
                              <p:par>
                                <p:cTn id="125" presetID="1" presetClass="entr" presetSubtype="0" fill="hold" grpId="0" nodeType="afterEffect">
                                  <p:stCondLst>
                                    <p:cond delay="1000"/>
                                  </p:stCondLst>
                                  <p:childTnLst>
                                    <p:set>
                                      <p:cBhvr>
                                        <p:cTn id="126" dur="1" fill="hold">
                                          <p:stCondLst>
                                            <p:cond delay="0"/>
                                          </p:stCondLst>
                                        </p:cTn>
                                        <p:tgtEl>
                                          <p:spTgt spid="43"/>
                                        </p:tgtEl>
                                        <p:attrNameLst>
                                          <p:attrName>style.visibility</p:attrName>
                                        </p:attrNameLst>
                                      </p:cBhvr>
                                      <p:to>
                                        <p:strVal val="visible"/>
                                      </p:to>
                                    </p:set>
                                  </p:childTnLst>
                                </p:cTn>
                              </p:par>
                            </p:childTnLst>
                          </p:cTn>
                        </p:par>
                        <p:par>
                          <p:cTn id="127" fill="hold">
                            <p:stCondLst>
                              <p:cond delay="39000"/>
                            </p:stCondLst>
                            <p:childTnLst>
                              <p:par>
                                <p:cTn id="128" presetID="1" presetClass="entr" presetSubtype="0" fill="hold" grpId="0" nodeType="afterEffect">
                                  <p:stCondLst>
                                    <p:cond delay="1000"/>
                                  </p:stCondLst>
                                  <p:childTnLst>
                                    <p:set>
                                      <p:cBhvr>
                                        <p:cTn id="129" dur="1" fill="hold">
                                          <p:stCondLst>
                                            <p:cond delay="0"/>
                                          </p:stCondLst>
                                        </p:cTn>
                                        <p:tgtEl>
                                          <p:spTgt spid="44"/>
                                        </p:tgtEl>
                                        <p:attrNameLst>
                                          <p:attrName>style.visibility</p:attrName>
                                        </p:attrNameLst>
                                      </p:cBhvr>
                                      <p:to>
                                        <p:strVal val="visible"/>
                                      </p:to>
                                    </p:set>
                                  </p:childTnLst>
                                </p:cTn>
                              </p:par>
                            </p:childTnLst>
                          </p:cTn>
                        </p:par>
                        <p:par>
                          <p:cTn id="130" fill="hold">
                            <p:stCondLst>
                              <p:cond delay="40000"/>
                            </p:stCondLst>
                            <p:childTnLst>
                              <p:par>
                                <p:cTn id="131" presetID="1" presetClass="entr" presetSubtype="0" fill="hold" grpId="0" nodeType="afterEffect">
                                  <p:stCondLst>
                                    <p:cond delay="1000"/>
                                  </p:stCondLst>
                                  <p:childTnLst>
                                    <p:set>
                                      <p:cBhvr>
                                        <p:cTn id="132" dur="1" fill="hold">
                                          <p:stCondLst>
                                            <p:cond delay="0"/>
                                          </p:stCondLst>
                                        </p:cTn>
                                        <p:tgtEl>
                                          <p:spTgt spid="45"/>
                                        </p:tgtEl>
                                        <p:attrNameLst>
                                          <p:attrName>style.visibility</p:attrName>
                                        </p:attrNameLst>
                                      </p:cBhvr>
                                      <p:to>
                                        <p:strVal val="visible"/>
                                      </p:to>
                                    </p:set>
                                  </p:childTnLst>
                                </p:cTn>
                              </p:par>
                            </p:childTnLst>
                          </p:cTn>
                        </p:par>
                        <p:par>
                          <p:cTn id="133" fill="hold">
                            <p:stCondLst>
                              <p:cond delay="41000"/>
                            </p:stCondLst>
                            <p:childTnLst>
                              <p:par>
                                <p:cTn id="134" presetID="1" presetClass="entr" presetSubtype="0" fill="hold" grpId="0" nodeType="afterEffect">
                                  <p:stCondLst>
                                    <p:cond delay="1000"/>
                                  </p:stCondLst>
                                  <p:childTnLst>
                                    <p:set>
                                      <p:cBhvr>
                                        <p:cTn id="135" dur="1" fill="hold">
                                          <p:stCondLst>
                                            <p:cond delay="0"/>
                                          </p:stCondLst>
                                        </p:cTn>
                                        <p:tgtEl>
                                          <p:spTgt spid="46"/>
                                        </p:tgtEl>
                                        <p:attrNameLst>
                                          <p:attrName>style.visibility</p:attrName>
                                        </p:attrNameLst>
                                      </p:cBhvr>
                                      <p:to>
                                        <p:strVal val="visible"/>
                                      </p:to>
                                    </p:set>
                                  </p:childTnLst>
                                </p:cTn>
                              </p:par>
                            </p:childTnLst>
                          </p:cTn>
                        </p:par>
                        <p:par>
                          <p:cTn id="136" fill="hold">
                            <p:stCondLst>
                              <p:cond delay="42000"/>
                            </p:stCondLst>
                            <p:childTnLst>
                              <p:par>
                                <p:cTn id="137" presetID="1" presetClass="entr" presetSubtype="0" fill="hold" grpId="0" nodeType="afterEffect">
                                  <p:stCondLst>
                                    <p:cond delay="1000"/>
                                  </p:stCondLst>
                                  <p:childTnLst>
                                    <p:set>
                                      <p:cBhvr>
                                        <p:cTn id="138" dur="1" fill="hold">
                                          <p:stCondLst>
                                            <p:cond delay="0"/>
                                          </p:stCondLst>
                                        </p:cTn>
                                        <p:tgtEl>
                                          <p:spTgt spid="47"/>
                                        </p:tgtEl>
                                        <p:attrNameLst>
                                          <p:attrName>style.visibility</p:attrName>
                                        </p:attrNameLst>
                                      </p:cBhvr>
                                      <p:to>
                                        <p:strVal val="visible"/>
                                      </p:to>
                                    </p:set>
                                  </p:childTnLst>
                                </p:cTn>
                              </p:par>
                            </p:childTnLst>
                          </p:cTn>
                        </p:par>
                        <p:par>
                          <p:cTn id="139" fill="hold">
                            <p:stCondLst>
                              <p:cond delay="43000"/>
                            </p:stCondLst>
                            <p:childTnLst>
                              <p:par>
                                <p:cTn id="140" presetID="1" presetClass="entr" presetSubtype="0" fill="hold" grpId="0" nodeType="afterEffect">
                                  <p:stCondLst>
                                    <p:cond delay="1000"/>
                                  </p:stCondLst>
                                  <p:childTnLst>
                                    <p:set>
                                      <p:cBhvr>
                                        <p:cTn id="141" dur="1" fill="hold">
                                          <p:stCondLst>
                                            <p:cond delay="0"/>
                                          </p:stCondLst>
                                        </p:cTn>
                                        <p:tgtEl>
                                          <p:spTgt spid="48"/>
                                        </p:tgtEl>
                                        <p:attrNameLst>
                                          <p:attrName>style.visibility</p:attrName>
                                        </p:attrNameLst>
                                      </p:cBhvr>
                                      <p:to>
                                        <p:strVal val="visible"/>
                                      </p:to>
                                    </p:set>
                                  </p:childTnLst>
                                </p:cTn>
                              </p:par>
                            </p:childTnLst>
                          </p:cTn>
                        </p:par>
                        <p:par>
                          <p:cTn id="142" fill="hold">
                            <p:stCondLst>
                              <p:cond delay="44000"/>
                            </p:stCondLst>
                            <p:childTnLst>
                              <p:par>
                                <p:cTn id="143" presetID="1" presetClass="entr" presetSubtype="0" fill="hold" grpId="0" nodeType="afterEffect">
                                  <p:stCondLst>
                                    <p:cond delay="1000"/>
                                  </p:stCondLst>
                                  <p:childTnLst>
                                    <p:set>
                                      <p:cBhvr>
                                        <p:cTn id="144" dur="1" fill="hold">
                                          <p:stCondLst>
                                            <p:cond delay="0"/>
                                          </p:stCondLst>
                                        </p:cTn>
                                        <p:tgtEl>
                                          <p:spTgt spid="49"/>
                                        </p:tgtEl>
                                        <p:attrNameLst>
                                          <p:attrName>style.visibility</p:attrName>
                                        </p:attrNameLst>
                                      </p:cBhvr>
                                      <p:to>
                                        <p:strVal val="visible"/>
                                      </p:to>
                                    </p:set>
                                  </p:childTnLst>
                                </p:cTn>
                              </p:par>
                            </p:childTnLst>
                          </p:cTn>
                        </p:par>
                        <p:par>
                          <p:cTn id="145" fill="hold">
                            <p:stCondLst>
                              <p:cond delay="45000"/>
                            </p:stCondLst>
                            <p:childTnLst>
                              <p:par>
                                <p:cTn id="146" presetID="1" presetClass="entr" presetSubtype="0" fill="hold" grpId="0" nodeType="afterEffect">
                                  <p:stCondLst>
                                    <p:cond delay="1000"/>
                                  </p:stCondLst>
                                  <p:childTnLst>
                                    <p:set>
                                      <p:cBhvr>
                                        <p:cTn id="147" dur="1" fill="hold">
                                          <p:stCondLst>
                                            <p:cond delay="0"/>
                                          </p:stCondLst>
                                        </p:cTn>
                                        <p:tgtEl>
                                          <p:spTgt spid="50"/>
                                        </p:tgtEl>
                                        <p:attrNameLst>
                                          <p:attrName>style.visibility</p:attrName>
                                        </p:attrNameLst>
                                      </p:cBhvr>
                                      <p:to>
                                        <p:strVal val="visible"/>
                                      </p:to>
                                    </p:set>
                                  </p:childTnLst>
                                </p:cTn>
                              </p:par>
                            </p:childTnLst>
                          </p:cTn>
                        </p:par>
                        <p:par>
                          <p:cTn id="148" fill="hold">
                            <p:stCondLst>
                              <p:cond delay="46000"/>
                            </p:stCondLst>
                            <p:childTnLst>
                              <p:par>
                                <p:cTn id="149" presetID="1" presetClass="entr" presetSubtype="0" fill="hold" grpId="0" nodeType="afterEffect">
                                  <p:stCondLst>
                                    <p:cond delay="1000"/>
                                  </p:stCondLst>
                                  <p:childTnLst>
                                    <p:set>
                                      <p:cBhvr>
                                        <p:cTn id="150" dur="1" fill="hold">
                                          <p:stCondLst>
                                            <p:cond delay="0"/>
                                          </p:stCondLst>
                                        </p:cTn>
                                        <p:tgtEl>
                                          <p:spTgt spid="51"/>
                                        </p:tgtEl>
                                        <p:attrNameLst>
                                          <p:attrName>style.visibility</p:attrName>
                                        </p:attrNameLst>
                                      </p:cBhvr>
                                      <p:to>
                                        <p:strVal val="visible"/>
                                      </p:to>
                                    </p:set>
                                  </p:childTnLst>
                                </p:cTn>
                              </p:par>
                            </p:childTnLst>
                          </p:cTn>
                        </p:par>
                        <p:par>
                          <p:cTn id="151" fill="hold">
                            <p:stCondLst>
                              <p:cond delay="47000"/>
                            </p:stCondLst>
                            <p:childTnLst>
                              <p:par>
                                <p:cTn id="152" presetID="1" presetClass="entr" presetSubtype="0" fill="hold" grpId="0" nodeType="afterEffect">
                                  <p:stCondLst>
                                    <p:cond delay="1000"/>
                                  </p:stCondLst>
                                  <p:childTnLst>
                                    <p:set>
                                      <p:cBhvr>
                                        <p:cTn id="153" dur="1" fill="hold">
                                          <p:stCondLst>
                                            <p:cond delay="0"/>
                                          </p:stCondLst>
                                        </p:cTn>
                                        <p:tgtEl>
                                          <p:spTgt spid="52"/>
                                        </p:tgtEl>
                                        <p:attrNameLst>
                                          <p:attrName>style.visibility</p:attrName>
                                        </p:attrNameLst>
                                      </p:cBhvr>
                                      <p:to>
                                        <p:strVal val="visible"/>
                                      </p:to>
                                    </p:set>
                                  </p:childTnLst>
                                </p:cTn>
                              </p:par>
                            </p:childTnLst>
                          </p:cTn>
                        </p:par>
                        <p:par>
                          <p:cTn id="154" fill="hold">
                            <p:stCondLst>
                              <p:cond delay="48000"/>
                            </p:stCondLst>
                            <p:childTnLst>
                              <p:par>
                                <p:cTn id="155" presetID="1" presetClass="entr" presetSubtype="0" fill="hold" grpId="0" nodeType="afterEffect">
                                  <p:stCondLst>
                                    <p:cond delay="1000"/>
                                  </p:stCondLst>
                                  <p:childTnLst>
                                    <p:set>
                                      <p:cBhvr>
                                        <p:cTn id="156" dur="1" fill="hold">
                                          <p:stCondLst>
                                            <p:cond delay="0"/>
                                          </p:stCondLst>
                                        </p:cTn>
                                        <p:tgtEl>
                                          <p:spTgt spid="53"/>
                                        </p:tgtEl>
                                        <p:attrNameLst>
                                          <p:attrName>style.visibility</p:attrName>
                                        </p:attrNameLst>
                                      </p:cBhvr>
                                      <p:to>
                                        <p:strVal val="visible"/>
                                      </p:to>
                                    </p:set>
                                  </p:childTnLst>
                                </p:cTn>
                              </p:par>
                            </p:childTnLst>
                          </p:cTn>
                        </p:par>
                        <p:par>
                          <p:cTn id="157" fill="hold">
                            <p:stCondLst>
                              <p:cond delay="49000"/>
                            </p:stCondLst>
                            <p:childTnLst>
                              <p:par>
                                <p:cTn id="158" presetID="1" presetClass="entr" presetSubtype="0" fill="hold" grpId="0" nodeType="afterEffect">
                                  <p:stCondLst>
                                    <p:cond delay="1000"/>
                                  </p:stCondLst>
                                  <p:childTnLst>
                                    <p:set>
                                      <p:cBhvr>
                                        <p:cTn id="159" dur="1" fill="hold">
                                          <p:stCondLst>
                                            <p:cond delay="0"/>
                                          </p:stCondLst>
                                        </p:cTn>
                                        <p:tgtEl>
                                          <p:spTgt spid="54"/>
                                        </p:tgtEl>
                                        <p:attrNameLst>
                                          <p:attrName>style.visibility</p:attrName>
                                        </p:attrNameLst>
                                      </p:cBhvr>
                                      <p:to>
                                        <p:strVal val="visible"/>
                                      </p:to>
                                    </p:set>
                                  </p:childTnLst>
                                </p:cTn>
                              </p:par>
                            </p:childTnLst>
                          </p:cTn>
                        </p:par>
                        <p:par>
                          <p:cTn id="160" fill="hold">
                            <p:stCondLst>
                              <p:cond delay="50000"/>
                            </p:stCondLst>
                            <p:childTnLst>
                              <p:par>
                                <p:cTn id="161" presetID="1" presetClass="entr" presetSubtype="0" fill="hold" grpId="0" nodeType="afterEffect">
                                  <p:stCondLst>
                                    <p:cond delay="1000"/>
                                  </p:stCondLst>
                                  <p:childTnLst>
                                    <p:set>
                                      <p:cBhvr>
                                        <p:cTn id="162" dur="1" fill="hold">
                                          <p:stCondLst>
                                            <p:cond delay="0"/>
                                          </p:stCondLst>
                                        </p:cTn>
                                        <p:tgtEl>
                                          <p:spTgt spid="55"/>
                                        </p:tgtEl>
                                        <p:attrNameLst>
                                          <p:attrName>style.visibility</p:attrName>
                                        </p:attrNameLst>
                                      </p:cBhvr>
                                      <p:to>
                                        <p:strVal val="visible"/>
                                      </p:to>
                                    </p:set>
                                  </p:childTnLst>
                                </p:cTn>
                              </p:par>
                            </p:childTnLst>
                          </p:cTn>
                        </p:par>
                        <p:par>
                          <p:cTn id="163" fill="hold">
                            <p:stCondLst>
                              <p:cond delay="51000"/>
                            </p:stCondLst>
                            <p:childTnLst>
                              <p:par>
                                <p:cTn id="164" presetID="1" presetClass="entr" presetSubtype="0" fill="hold" grpId="0" nodeType="afterEffect">
                                  <p:stCondLst>
                                    <p:cond delay="1000"/>
                                  </p:stCondLst>
                                  <p:childTnLst>
                                    <p:set>
                                      <p:cBhvr>
                                        <p:cTn id="165" dur="1" fill="hold">
                                          <p:stCondLst>
                                            <p:cond delay="0"/>
                                          </p:stCondLst>
                                        </p:cTn>
                                        <p:tgtEl>
                                          <p:spTgt spid="56"/>
                                        </p:tgtEl>
                                        <p:attrNameLst>
                                          <p:attrName>style.visibility</p:attrName>
                                        </p:attrNameLst>
                                      </p:cBhvr>
                                      <p:to>
                                        <p:strVal val="visible"/>
                                      </p:to>
                                    </p:set>
                                  </p:childTnLst>
                                </p:cTn>
                              </p:par>
                            </p:childTnLst>
                          </p:cTn>
                        </p:par>
                        <p:par>
                          <p:cTn id="166" fill="hold">
                            <p:stCondLst>
                              <p:cond delay="52000"/>
                            </p:stCondLst>
                            <p:childTnLst>
                              <p:par>
                                <p:cTn id="167" presetID="1" presetClass="entr" presetSubtype="0" fill="hold" grpId="0" nodeType="afterEffect">
                                  <p:stCondLst>
                                    <p:cond delay="1000"/>
                                  </p:stCondLst>
                                  <p:childTnLst>
                                    <p:set>
                                      <p:cBhvr>
                                        <p:cTn id="168" dur="1" fill="hold">
                                          <p:stCondLst>
                                            <p:cond delay="0"/>
                                          </p:stCondLst>
                                        </p:cTn>
                                        <p:tgtEl>
                                          <p:spTgt spid="57"/>
                                        </p:tgtEl>
                                        <p:attrNameLst>
                                          <p:attrName>style.visibility</p:attrName>
                                        </p:attrNameLst>
                                      </p:cBhvr>
                                      <p:to>
                                        <p:strVal val="visible"/>
                                      </p:to>
                                    </p:set>
                                  </p:childTnLst>
                                </p:cTn>
                              </p:par>
                            </p:childTnLst>
                          </p:cTn>
                        </p:par>
                        <p:par>
                          <p:cTn id="169" fill="hold">
                            <p:stCondLst>
                              <p:cond delay="53000"/>
                            </p:stCondLst>
                            <p:childTnLst>
                              <p:par>
                                <p:cTn id="170" presetID="1" presetClass="entr" presetSubtype="0" fill="hold" grpId="0" nodeType="afterEffect">
                                  <p:stCondLst>
                                    <p:cond delay="1000"/>
                                  </p:stCondLst>
                                  <p:childTnLst>
                                    <p:set>
                                      <p:cBhvr>
                                        <p:cTn id="171" dur="1" fill="hold">
                                          <p:stCondLst>
                                            <p:cond delay="0"/>
                                          </p:stCondLst>
                                        </p:cTn>
                                        <p:tgtEl>
                                          <p:spTgt spid="58"/>
                                        </p:tgtEl>
                                        <p:attrNameLst>
                                          <p:attrName>style.visibility</p:attrName>
                                        </p:attrNameLst>
                                      </p:cBhvr>
                                      <p:to>
                                        <p:strVal val="visible"/>
                                      </p:to>
                                    </p:set>
                                  </p:childTnLst>
                                </p:cTn>
                              </p:par>
                            </p:childTnLst>
                          </p:cTn>
                        </p:par>
                        <p:par>
                          <p:cTn id="172" fill="hold">
                            <p:stCondLst>
                              <p:cond delay="54000"/>
                            </p:stCondLst>
                            <p:childTnLst>
                              <p:par>
                                <p:cTn id="173" presetID="1" presetClass="entr" presetSubtype="0" fill="hold" grpId="0" nodeType="afterEffect">
                                  <p:stCondLst>
                                    <p:cond delay="1000"/>
                                  </p:stCondLst>
                                  <p:childTnLst>
                                    <p:set>
                                      <p:cBhvr>
                                        <p:cTn id="174" dur="1" fill="hold">
                                          <p:stCondLst>
                                            <p:cond delay="0"/>
                                          </p:stCondLst>
                                        </p:cTn>
                                        <p:tgtEl>
                                          <p:spTgt spid="59"/>
                                        </p:tgtEl>
                                        <p:attrNameLst>
                                          <p:attrName>style.visibility</p:attrName>
                                        </p:attrNameLst>
                                      </p:cBhvr>
                                      <p:to>
                                        <p:strVal val="visible"/>
                                      </p:to>
                                    </p:set>
                                  </p:childTnLst>
                                </p:cTn>
                              </p:par>
                            </p:childTnLst>
                          </p:cTn>
                        </p:par>
                        <p:par>
                          <p:cTn id="175" fill="hold">
                            <p:stCondLst>
                              <p:cond delay="55000"/>
                            </p:stCondLst>
                            <p:childTnLst>
                              <p:par>
                                <p:cTn id="176" presetID="1" presetClass="entr" presetSubtype="0" fill="hold" grpId="0" nodeType="afterEffect">
                                  <p:stCondLst>
                                    <p:cond delay="1000"/>
                                  </p:stCondLst>
                                  <p:childTnLst>
                                    <p:set>
                                      <p:cBhvr>
                                        <p:cTn id="177" dur="1" fill="hold">
                                          <p:stCondLst>
                                            <p:cond delay="0"/>
                                          </p:stCondLst>
                                        </p:cTn>
                                        <p:tgtEl>
                                          <p:spTgt spid="60"/>
                                        </p:tgtEl>
                                        <p:attrNameLst>
                                          <p:attrName>style.visibility</p:attrName>
                                        </p:attrNameLst>
                                      </p:cBhvr>
                                      <p:to>
                                        <p:strVal val="visible"/>
                                      </p:to>
                                    </p:set>
                                  </p:childTnLst>
                                </p:cTn>
                              </p:par>
                            </p:childTnLst>
                          </p:cTn>
                        </p:par>
                        <p:par>
                          <p:cTn id="178" fill="hold">
                            <p:stCondLst>
                              <p:cond delay="56000"/>
                            </p:stCondLst>
                            <p:childTnLst>
                              <p:par>
                                <p:cTn id="179" presetID="1" presetClass="entr" presetSubtype="0" fill="hold" grpId="0" nodeType="afterEffect">
                                  <p:stCondLst>
                                    <p:cond delay="1000"/>
                                  </p:stCondLst>
                                  <p:childTnLst>
                                    <p:set>
                                      <p:cBhvr>
                                        <p:cTn id="180" dur="1" fill="hold">
                                          <p:stCondLst>
                                            <p:cond delay="0"/>
                                          </p:stCondLst>
                                        </p:cTn>
                                        <p:tgtEl>
                                          <p:spTgt spid="61"/>
                                        </p:tgtEl>
                                        <p:attrNameLst>
                                          <p:attrName>style.visibility</p:attrName>
                                        </p:attrNameLst>
                                      </p:cBhvr>
                                      <p:to>
                                        <p:strVal val="visible"/>
                                      </p:to>
                                    </p:set>
                                  </p:childTnLst>
                                </p:cTn>
                              </p:par>
                            </p:childTnLst>
                          </p:cTn>
                        </p:par>
                        <p:par>
                          <p:cTn id="181" fill="hold">
                            <p:stCondLst>
                              <p:cond delay="57000"/>
                            </p:stCondLst>
                            <p:childTnLst>
                              <p:par>
                                <p:cTn id="182" presetID="1" presetClass="entr" presetSubtype="0" fill="hold" grpId="0" nodeType="afterEffect">
                                  <p:stCondLst>
                                    <p:cond delay="1000"/>
                                  </p:stCondLst>
                                  <p:childTnLst>
                                    <p:set>
                                      <p:cBhvr>
                                        <p:cTn id="183" dur="1" fill="hold">
                                          <p:stCondLst>
                                            <p:cond delay="0"/>
                                          </p:stCondLst>
                                        </p:cTn>
                                        <p:tgtEl>
                                          <p:spTgt spid="62"/>
                                        </p:tgtEl>
                                        <p:attrNameLst>
                                          <p:attrName>style.visibility</p:attrName>
                                        </p:attrNameLst>
                                      </p:cBhvr>
                                      <p:to>
                                        <p:strVal val="visible"/>
                                      </p:to>
                                    </p:set>
                                  </p:childTnLst>
                                </p:cTn>
                              </p:par>
                            </p:childTnLst>
                          </p:cTn>
                        </p:par>
                        <p:par>
                          <p:cTn id="184" fill="hold">
                            <p:stCondLst>
                              <p:cond delay="58000"/>
                            </p:stCondLst>
                            <p:childTnLst>
                              <p:par>
                                <p:cTn id="185" presetID="1" presetClass="entr" presetSubtype="0" fill="hold" grpId="0" nodeType="afterEffect">
                                  <p:stCondLst>
                                    <p:cond delay="1000"/>
                                  </p:stCondLst>
                                  <p:childTnLst>
                                    <p:set>
                                      <p:cBhvr>
                                        <p:cTn id="186" dur="1" fill="hold">
                                          <p:stCondLst>
                                            <p:cond delay="0"/>
                                          </p:stCondLst>
                                        </p:cTn>
                                        <p:tgtEl>
                                          <p:spTgt spid="63"/>
                                        </p:tgtEl>
                                        <p:attrNameLst>
                                          <p:attrName>style.visibility</p:attrName>
                                        </p:attrNameLst>
                                      </p:cBhvr>
                                      <p:to>
                                        <p:strVal val="visible"/>
                                      </p:to>
                                    </p:set>
                                  </p:childTnLst>
                                </p:cTn>
                              </p:par>
                            </p:childTnLst>
                          </p:cTn>
                        </p:par>
                        <p:par>
                          <p:cTn id="187" fill="hold">
                            <p:stCondLst>
                              <p:cond delay="59000"/>
                            </p:stCondLst>
                            <p:childTnLst>
                              <p:par>
                                <p:cTn id="188" presetID="1" presetClass="entr" presetSubtype="0" fill="hold" grpId="0" nodeType="afterEffect">
                                  <p:stCondLst>
                                    <p:cond delay="1000"/>
                                  </p:stCondLst>
                                  <p:childTnLst>
                                    <p:set>
                                      <p:cBhvr>
                                        <p:cTn id="189" dur="1" fill="hold">
                                          <p:stCondLst>
                                            <p:cond delay="0"/>
                                          </p:stCondLst>
                                        </p:cTn>
                                        <p:tgtEl>
                                          <p:spTgt spid="64"/>
                                        </p:tgtEl>
                                        <p:attrNameLst>
                                          <p:attrName>style.visibility</p:attrName>
                                        </p:attrNameLst>
                                      </p:cBhvr>
                                      <p:to>
                                        <p:strVal val="visible"/>
                                      </p:to>
                                    </p:set>
                                  </p:childTnLst>
                                </p:cTn>
                              </p:par>
                            </p:childTnLst>
                          </p:cTn>
                        </p:par>
                        <p:par>
                          <p:cTn id="190" fill="hold">
                            <p:stCondLst>
                              <p:cond delay="60000"/>
                            </p:stCondLst>
                            <p:childTnLst>
                              <p:par>
                                <p:cTn id="191" presetID="1" presetClass="entr" presetSubtype="0" fill="hold" grpId="0" nodeType="afterEffect">
                                  <p:stCondLst>
                                    <p:cond delay="1000"/>
                                  </p:stCondLst>
                                  <p:childTnLst>
                                    <p:set>
                                      <p:cBhvr>
                                        <p:cTn id="192" dur="1" fill="hold">
                                          <p:stCondLst>
                                            <p:cond delay="0"/>
                                          </p:stCondLst>
                                        </p:cTn>
                                        <p:tgtEl>
                                          <p:spTgt spid="65"/>
                                        </p:tgtEl>
                                        <p:attrNameLst>
                                          <p:attrName>style.visibility</p:attrName>
                                        </p:attrNameLst>
                                      </p:cBhvr>
                                      <p:to>
                                        <p:strVal val="visible"/>
                                      </p:to>
                                    </p:set>
                                  </p:childTnLst>
                                </p:cTn>
                              </p:par>
                            </p:childTnLst>
                          </p:cTn>
                        </p:par>
                        <p:par>
                          <p:cTn id="193" fill="hold">
                            <p:stCondLst>
                              <p:cond delay="61000"/>
                            </p:stCondLst>
                            <p:childTnLst>
                              <p:par>
                                <p:cTn id="194" presetID="1" presetClass="entr" presetSubtype="0" fill="hold" grpId="0" nodeType="afterEffect">
                                  <p:stCondLst>
                                    <p:cond delay="1000"/>
                                  </p:stCondLst>
                                  <p:childTnLst>
                                    <p:set>
                                      <p:cBhvr>
                                        <p:cTn id="195" dur="1" fill="hold">
                                          <p:stCondLst>
                                            <p:cond delay="0"/>
                                          </p:stCondLst>
                                        </p:cTn>
                                        <p:tgtEl>
                                          <p:spTgt spid="67"/>
                                        </p:tgtEl>
                                        <p:attrNameLst>
                                          <p:attrName>style.visibility</p:attrName>
                                        </p:attrNameLst>
                                      </p:cBhvr>
                                      <p:to>
                                        <p:strVal val="visible"/>
                                      </p:to>
                                    </p:set>
                                  </p:childTnLst>
                                </p:cTn>
                              </p:par>
                            </p:childTnLst>
                          </p:cTn>
                        </p:par>
                        <p:par>
                          <p:cTn id="196" fill="hold">
                            <p:stCondLst>
                              <p:cond delay="62000"/>
                            </p:stCondLst>
                            <p:childTnLst>
                              <p:par>
                                <p:cTn id="197" presetID="1" presetClass="entr" presetSubtype="0" fill="hold" grpId="0" nodeType="afterEffect">
                                  <p:stCondLst>
                                    <p:cond delay="1000"/>
                                  </p:stCondLst>
                                  <p:childTnLst>
                                    <p:set>
                                      <p:cBhvr>
                                        <p:cTn id="198" dur="1" fill="hold">
                                          <p:stCondLst>
                                            <p:cond delay="0"/>
                                          </p:stCondLst>
                                        </p:cTn>
                                        <p:tgtEl>
                                          <p:spTgt spid="68"/>
                                        </p:tgtEl>
                                        <p:attrNameLst>
                                          <p:attrName>style.visibility</p:attrName>
                                        </p:attrNameLst>
                                      </p:cBhvr>
                                      <p:to>
                                        <p:strVal val="visible"/>
                                      </p:to>
                                    </p:set>
                                  </p:childTnLst>
                                </p:cTn>
                              </p:par>
                            </p:childTnLst>
                          </p:cTn>
                        </p:par>
                        <p:par>
                          <p:cTn id="199" fill="hold">
                            <p:stCondLst>
                              <p:cond delay="63000"/>
                            </p:stCondLst>
                            <p:childTnLst>
                              <p:par>
                                <p:cTn id="200" presetID="1" presetClass="entr" presetSubtype="0" fill="hold" grpId="0" nodeType="afterEffect">
                                  <p:stCondLst>
                                    <p:cond delay="1000"/>
                                  </p:stCondLst>
                                  <p:childTnLst>
                                    <p:set>
                                      <p:cBhvr>
                                        <p:cTn id="201" dur="1" fill="hold">
                                          <p:stCondLst>
                                            <p:cond delay="0"/>
                                          </p:stCondLst>
                                        </p:cTn>
                                        <p:tgtEl>
                                          <p:spTgt spid="69"/>
                                        </p:tgtEl>
                                        <p:attrNameLst>
                                          <p:attrName>style.visibility</p:attrName>
                                        </p:attrNameLst>
                                      </p:cBhvr>
                                      <p:to>
                                        <p:strVal val="visible"/>
                                      </p:to>
                                    </p:set>
                                  </p:childTnLst>
                                </p:cTn>
                              </p:par>
                            </p:childTnLst>
                          </p:cTn>
                        </p:par>
                        <p:par>
                          <p:cTn id="202" fill="hold">
                            <p:stCondLst>
                              <p:cond delay="64000"/>
                            </p:stCondLst>
                            <p:childTnLst>
                              <p:par>
                                <p:cTn id="203" presetID="1" presetClass="entr" presetSubtype="0" fill="hold" grpId="0" nodeType="afterEffect">
                                  <p:stCondLst>
                                    <p:cond delay="1000"/>
                                  </p:stCondLst>
                                  <p:childTnLst>
                                    <p:set>
                                      <p:cBhvr>
                                        <p:cTn id="204" dur="1" fill="hold">
                                          <p:stCondLst>
                                            <p:cond delay="0"/>
                                          </p:stCondLst>
                                        </p:cTn>
                                        <p:tgtEl>
                                          <p:spTgt spid="70"/>
                                        </p:tgtEl>
                                        <p:attrNameLst>
                                          <p:attrName>style.visibility</p:attrName>
                                        </p:attrNameLst>
                                      </p:cBhvr>
                                      <p:to>
                                        <p:strVal val="visible"/>
                                      </p:to>
                                    </p:set>
                                  </p:childTnLst>
                                </p:cTn>
                              </p:par>
                            </p:childTnLst>
                          </p:cTn>
                        </p:par>
                        <p:par>
                          <p:cTn id="205" fill="hold">
                            <p:stCondLst>
                              <p:cond delay="65000"/>
                            </p:stCondLst>
                            <p:childTnLst>
                              <p:par>
                                <p:cTn id="206" presetID="1" presetClass="entr" presetSubtype="0" fill="hold" grpId="0" nodeType="afterEffect">
                                  <p:stCondLst>
                                    <p:cond delay="1000"/>
                                  </p:stCondLst>
                                  <p:childTnLst>
                                    <p:set>
                                      <p:cBhvr>
                                        <p:cTn id="207" dur="1" fill="hold">
                                          <p:stCondLst>
                                            <p:cond delay="0"/>
                                          </p:stCondLst>
                                        </p:cTn>
                                        <p:tgtEl>
                                          <p:spTgt spid="71"/>
                                        </p:tgtEl>
                                        <p:attrNameLst>
                                          <p:attrName>style.visibility</p:attrName>
                                        </p:attrNameLst>
                                      </p:cBhvr>
                                      <p:to>
                                        <p:strVal val="visible"/>
                                      </p:to>
                                    </p:set>
                                  </p:childTnLst>
                                </p:cTn>
                              </p:par>
                            </p:childTnLst>
                          </p:cTn>
                        </p:par>
                        <p:par>
                          <p:cTn id="208" fill="hold">
                            <p:stCondLst>
                              <p:cond delay="66000"/>
                            </p:stCondLst>
                            <p:childTnLst>
                              <p:par>
                                <p:cTn id="209" presetID="1" presetClass="entr" presetSubtype="0" fill="hold" grpId="0" nodeType="afterEffect">
                                  <p:stCondLst>
                                    <p:cond delay="1000"/>
                                  </p:stCondLst>
                                  <p:childTnLst>
                                    <p:set>
                                      <p:cBhvr>
                                        <p:cTn id="210" dur="1" fill="hold">
                                          <p:stCondLst>
                                            <p:cond delay="0"/>
                                          </p:stCondLst>
                                        </p:cTn>
                                        <p:tgtEl>
                                          <p:spTgt spid="72"/>
                                        </p:tgtEl>
                                        <p:attrNameLst>
                                          <p:attrName>style.visibility</p:attrName>
                                        </p:attrNameLst>
                                      </p:cBhvr>
                                      <p:to>
                                        <p:strVal val="visible"/>
                                      </p:to>
                                    </p:set>
                                  </p:childTnLst>
                                </p:cTn>
                              </p:par>
                            </p:childTnLst>
                          </p:cTn>
                        </p:par>
                        <p:par>
                          <p:cTn id="211" fill="hold">
                            <p:stCondLst>
                              <p:cond delay="67000"/>
                            </p:stCondLst>
                            <p:childTnLst>
                              <p:par>
                                <p:cTn id="212" presetID="1" presetClass="entr" presetSubtype="0" fill="hold" grpId="0" nodeType="afterEffect">
                                  <p:stCondLst>
                                    <p:cond delay="1000"/>
                                  </p:stCondLst>
                                  <p:childTnLst>
                                    <p:set>
                                      <p:cBhvr>
                                        <p:cTn id="213" dur="1" fill="hold">
                                          <p:stCondLst>
                                            <p:cond delay="0"/>
                                          </p:stCondLst>
                                        </p:cTn>
                                        <p:tgtEl>
                                          <p:spTgt spid="73"/>
                                        </p:tgtEl>
                                        <p:attrNameLst>
                                          <p:attrName>style.visibility</p:attrName>
                                        </p:attrNameLst>
                                      </p:cBhvr>
                                      <p:to>
                                        <p:strVal val="visible"/>
                                      </p:to>
                                    </p:set>
                                  </p:childTnLst>
                                </p:cTn>
                              </p:par>
                            </p:childTnLst>
                          </p:cTn>
                        </p:par>
                        <p:par>
                          <p:cTn id="214" fill="hold">
                            <p:stCondLst>
                              <p:cond delay="68000"/>
                            </p:stCondLst>
                            <p:childTnLst>
                              <p:par>
                                <p:cTn id="215" presetID="1" presetClass="entr" presetSubtype="0" fill="hold" grpId="0" nodeType="afterEffect">
                                  <p:stCondLst>
                                    <p:cond delay="1000"/>
                                  </p:stCondLst>
                                  <p:childTnLst>
                                    <p:set>
                                      <p:cBhvr>
                                        <p:cTn id="216" dur="1" fill="hold">
                                          <p:stCondLst>
                                            <p:cond delay="0"/>
                                          </p:stCondLst>
                                        </p:cTn>
                                        <p:tgtEl>
                                          <p:spTgt spid="74"/>
                                        </p:tgtEl>
                                        <p:attrNameLst>
                                          <p:attrName>style.visibility</p:attrName>
                                        </p:attrNameLst>
                                      </p:cBhvr>
                                      <p:to>
                                        <p:strVal val="visible"/>
                                      </p:to>
                                    </p:set>
                                  </p:childTnLst>
                                </p:cTn>
                              </p:par>
                            </p:childTnLst>
                          </p:cTn>
                        </p:par>
                        <p:par>
                          <p:cTn id="217" fill="hold">
                            <p:stCondLst>
                              <p:cond delay="69000"/>
                            </p:stCondLst>
                            <p:childTnLst>
                              <p:par>
                                <p:cTn id="218" presetID="1" presetClass="entr" presetSubtype="0" fill="hold" grpId="0" nodeType="afterEffect">
                                  <p:stCondLst>
                                    <p:cond delay="1000"/>
                                  </p:stCondLst>
                                  <p:childTnLst>
                                    <p:set>
                                      <p:cBhvr>
                                        <p:cTn id="219" dur="1" fill="hold">
                                          <p:stCondLst>
                                            <p:cond delay="0"/>
                                          </p:stCondLst>
                                        </p:cTn>
                                        <p:tgtEl>
                                          <p:spTgt spid="75"/>
                                        </p:tgtEl>
                                        <p:attrNameLst>
                                          <p:attrName>style.visibility</p:attrName>
                                        </p:attrNameLst>
                                      </p:cBhvr>
                                      <p:to>
                                        <p:strVal val="visible"/>
                                      </p:to>
                                    </p:set>
                                  </p:childTnLst>
                                </p:cTn>
                              </p:par>
                            </p:childTnLst>
                          </p:cTn>
                        </p:par>
                        <p:par>
                          <p:cTn id="220" fill="hold">
                            <p:stCondLst>
                              <p:cond delay="70000"/>
                            </p:stCondLst>
                            <p:childTnLst>
                              <p:par>
                                <p:cTn id="221" presetID="1" presetClass="entr" presetSubtype="0" fill="hold" grpId="0" nodeType="afterEffect">
                                  <p:stCondLst>
                                    <p:cond delay="1000"/>
                                  </p:stCondLst>
                                  <p:childTnLst>
                                    <p:set>
                                      <p:cBhvr>
                                        <p:cTn id="222" dur="1" fill="hold">
                                          <p:stCondLst>
                                            <p:cond delay="0"/>
                                          </p:stCondLst>
                                        </p:cTn>
                                        <p:tgtEl>
                                          <p:spTgt spid="76"/>
                                        </p:tgtEl>
                                        <p:attrNameLst>
                                          <p:attrName>style.visibility</p:attrName>
                                        </p:attrNameLst>
                                      </p:cBhvr>
                                      <p:to>
                                        <p:strVal val="visible"/>
                                      </p:to>
                                    </p:set>
                                  </p:childTnLst>
                                </p:cTn>
                              </p:par>
                            </p:childTnLst>
                          </p:cTn>
                        </p:par>
                        <p:par>
                          <p:cTn id="223" fill="hold">
                            <p:stCondLst>
                              <p:cond delay="71000"/>
                            </p:stCondLst>
                            <p:childTnLst>
                              <p:par>
                                <p:cTn id="224" presetID="1" presetClass="entr" presetSubtype="0" fill="hold" grpId="0" nodeType="afterEffect">
                                  <p:stCondLst>
                                    <p:cond delay="1000"/>
                                  </p:stCondLst>
                                  <p:childTnLst>
                                    <p:set>
                                      <p:cBhvr>
                                        <p:cTn id="225" dur="1" fill="hold">
                                          <p:stCondLst>
                                            <p:cond delay="0"/>
                                          </p:stCondLst>
                                        </p:cTn>
                                        <p:tgtEl>
                                          <p:spTgt spid="77"/>
                                        </p:tgtEl>
                                        <p:attrNameLst>
                                          <p:attrName>style.visibility</p:attrName>
                                        </p:attrNameLst>
                                      </p:cBhvr>
                                      <p:to>
                                        <p:strVal val="visible"/>
                                      </p:to>
                                    </p:set>
                                  </p:childTnLst>
                                </p:cTn>
                              </p:par>
                            </p:childTnLst>
                          </p:cTn>
                        </p:par>
                        <p:par>
                          <p:cTn id="226" fill="hold">
                            <p:stCondLst>
                              <p:cond delay="72000"/>
                            </p:stCondLst>
                            <p:childTnLst>
                              <p:par>
                                <p:cTn id="227" presetID="1" presetClass="entr" presetSubtype="0" fill="hold" grpId="0" nodeType="afterEffect">
                                  <p:stCondLst>
                                    <p:cond delay="1000"/>
                                  </p:stCondLst>
                                  <p:childTnLst>
                                    <p:set>
                                      <p:cBhvr>
                                        <p:cTn id="228" dur="1" fill="hold">
                                          <p:stCondLst>
                                            <p:cond delay="0"/>
                                          </p:stCondLst>
                                        </p:cTn>
                                        <p:tgtEl>
                                          <p:spTgt spid="78"/>
                                        </p:tgtEl>
                                        <p:attrNameLst>
                                          <p:attrName>style.visibility</p:attrName>
                                        </p:attrNameLst>
                                      </p:cBhvr>
                                      <p:to>
                                        <p:strVal val="visible"/>
                                      </p:to>
                                    </p:set>
                                  </p:childTnLst>
                                </p:cTn>
                              </p:par>
                            </p:childTnLst>
                          </p:cTn>
                        </p:par>
                        <p:par>
                          <p:cTn id="229" fill="hold">
                            <p:stCondLst>
                              <p:cond delay="73000"/>
                            </p:stCondLst>
                            <p:childTnLst>
                              <p:par>
                                <p:cTn id="230" presetID="1" presetClass="entr" presetSubtype="0" fill="hold" grpId="0" nodeType="afterEffect">
                                  <p:stCondLst>
                                    <p:cond delay="1000"/>
                                  </p:stCondLst>
                                  <p:childTnLst>
                                    <p:set>
                                      <p:cBhvr>
                                        <p:cTn id="231" dur="1" fill="hold">
                                          <p:stCondLst>
                                            <p:cond delay="0"/>
                                          </p:stCondLst>
                                        </p:cTn>
                                        <p:tgtEl>
                                          <p:spTgt spid="79"/>
                                        </p:tgtEl>
                                        <p:attrNameLst>
                                          <p:attrName>style.visibility</p:attrName>
                                        </p:attrNameLst>
                                      </p:cBhvr>
                                      <p:to>
                                        <p:strVal val="visible"/>
                                      </p:to>
                                    </p:set>
                                  </p:childTnLst>
                                </p:cTn>
                              </p:par>
                            </p:childTnLst>
                          </p:cTn>
                        </p:par>
                        <p:par>
                          <p:cTn id="232" fill="hold">
                            <p:stCondLst>
                              <p:cond delay="74000"/>
                            </p:stCondLst>
                            <p:childTnLst>
                              <p:par>
                                <p:cTn id="233" presetID="1" presetClass="entr" presetSubtype="0" fill="hold" grpId="0" nodeType="afterEffect">
                                  <p:stCondLst>
                                    <p:cond delay="1000"/>
                                  </p:stCondLst>
                                  <p:childTnLst>
                                    <p:set>
                                      <p:cBhvr>
                                        <p:cTn id="234" dur="1" fill="hold">
                                          <p:stCondLst>
                                            <p:cond delay="0"/>
                                          </p:stCondLst>
                                        </p:cTn>
                                        <p:tgtEl>
                                          <p:spTgt spid="80"/>
                                        </p:tgtEl>
                                        <p:attrNameLst>
                                          <p:attrName>style.visibility</p:attrName>
                                        </p:attrNameLst>
                                      </p:cBhvr>
                                      <p:to>
                                        <p:strVal val="visible"/>
                                      </p:to>
                                    </p:set>
                                  </p:childTnLst>
                                </p:cTn>
                              </p:par>
                            </p:childTnLst>
                          </p:cTn>
                        </p:par>
                        <p:par>
                          <p:cTn id="235" fill="hold">
                            <p:stCondLst>
                              <p:cond delay="75000"/>
                            </p:stCondLst>
                            <p:childTnLst>
                              <p:par>
                                <p:cTn id="236" presetID="1" presetClass="entr" presetSubtype="0" fill="hold" grpId="0" nodeType="afterEffect">
                                  <p:stCondLst>
                                    <p:cond delay="1000"/>
                                  </p:stCondLst>
                                  <p:childTnLst>
                                    <p:set>
                                      <p:cBhvr>
                                        <p:cTn id="237" dur="1" fill="hold">
                                          <p:stCondLst>
                                            <p:cond delay="0"/>
                                          </p:stCondLst>
                                        </p:cTn>
                                        <p:tgtEl>
                                          <p:spTgt spid="81"/>
                                        </p:tgtEl>
                                        <p:attrNameLst>
                                          <p:attrName>style.visibility</p:attrName>
                                        </p:attrNameLst>
                                      </p:cBhvr>
                                      <p:to>
                                        <p:strVal val="visible"/>
                                      </p:to>
                                    </p:set>
                                  </p:childTnLst>
                                </p:cTn>
                              </p:par>
                            </p:childTnLst>
                          </p:cTn>
                        </p:par>
                        <p:par>
                          <p:cTn id="238" fill="hold">
                            <p:stCondLst>
                              <p:cond delay="76000"/>
                            </p:stCondLst>
                            <p:childTnLst>
                              <p:par>
                                <p:cTn id="239" presetID="1" presetClass="entr" presetSubtype="0" fill="hold" grpId="0" nodeType="afterEffect">
                                  <p:stCondLst>
                                    <p:cond delay="1000"/>
                                  </p:stCondLst>
                                  <p:childTnLst>
                                    <p:set>
                                      <p:cBhvr>
                                        <p:cTn id="240" dur="1" fill="hold">
                                          <p:stCondLst>
                                            <p:cond delay="0"/>
                                          </p:stCondLst>
                                        </p:cTn>
                                        <p:tgtEl>
                                          <p:spTgt spid="82"/>
                                        </p:tgtEl>
                                        <p:attrNameLst>
                                          <p:attrName>style.visibility</p:attrName>
                                        </p:attrNameLst>
                                      </p:cBhvr>
                                      <p:to>
                                        <p:strVal val="visible"/>
                                      </p:to>
                                    </p:set>
                                  </p:childTnLst>
                                </p:cTn>
                              </p:par>
                            </p:childTnLst>
                          </p:cTn>
                        </p:par>
                        <p:par>
                          <p:cTn id="241" fill="hold">
                            <p:stCondLst>
                              <p:cond delay="77000"/>
                            </p:stCondLst>
                            <p:childTnLst>
                              <p:par>
                                <p:cTn id="242" presetID="1" presetClass="entr" presetSubtype="0" fill="hold" grpId="0" nodeType="afterEffect">
                                  <p:stCondLst>
                                    <p:cond delay="1000"/>
                                  </p:stCondLst>
                                  <p:childTnLst>
                                    <p:set>
                                      <p:cBhvr>
                                        <p:cTn id="243" dur="1" fill="hold">
                                          <p:stCondLst>
                                            <p:cond delay="0"/>
                                          </p:stCondLst>
                                        </p:cTn>
                                        <p:tgtEl>
                                          <p:spTgt spid="83"/>
                                        </p:tgtEl>
                                        <p:attrNameLst>
                                          <p:attrName>style.visibility</p:attrName>
                                        </p:attrNameLst>
                                      </p:cBhvr>
                                      <p:to>
                                        <p:strVal val="visible"/>
                                      </p:to>
                                    </p:set>
                                  </p:childTnLst>
                                </p:cTn>
                              </p:par>
                            </p:childTnLst>
                          </p:cTn>
                        </p:par>
                        <p:par>
                          <p:cTn id="244" fill="hold">
                            <p:stCondLst>
                              <p:cond delay="78000"/>
                            </p:stCondLst>
                            <p:childTnLst>
                              <p:par>
                                <p:cTn id="245" presetID="1" presetClass="entr" presetSubtype="0" fill="hold" grpId="0" nodeType="afterEffect">
                                  <p:stCondLst>
                                    <p:cond delay="1000"/>
                                  </p:stCondLst>
                                  <p:childTnLst>
                                    <p:set>
                                      <p:cBhvr>
                                        <p:cTn id="246" dur="1" fill="hold">
                                          <p:stCondLst>
                                            <p:cond delay="0"/>
                                          </p:stCondLst>
                                        </p:cTn>
                                        <p:tgtEl>
                                          <p:spTgt spid="84"/>
                                        </p:tgtEl>
                                        <p:attrNameLst>
                                          <p:attrName>style.visibility</p:attrName>
                                        </p:attrNameLst>
                                      </p:cBhvr>
                                      <p:to>
                                        <p:strVal val="visible"/>
                                      </p:to>
                                    </p:set>
                                  </p:childTnLst>
                                </p:cTn>
                              </p:par>
                            </p:childTnLst>
                          </p:cTn>
                        </p:par>
                        <p:par>
                          <p:cTn id="247" fill="hold">
                            <p:stCondLst>
                              <p:cond delay="79000"/>
                            </p:stCondLst>
                            <p:childTnLst>
                              <p:par>
                                <p:cTn id="248" presetID="1" presetClass="entr" presetSubtype="0" fill="hold" grpId="0" nodeType="afterEffect">
                                  <p:stCondLst>
                                    <p:cond delay="1000"/>
                                  </p:stCondLst>
                                  <p:childTnLst>
                                    <p:set>
                                      <p:cBhvr>
                                        <p:cTn id="249" dur="1" fill="hold">
                                          <p:stCondLst>
                                            <p:cond delay="0"/>
                                          </p:stCondLst>
                                        </p:cTn>
                                        <p:tgtEl>
                                          <p:spTgt spid="85"/>
                                        </p:tgtEl>
                                        <p:attrNameLst>
                                          <p:attrName>style.visibility</p:attrName>
                                        </p:attrNameLst>
                                      </p:cBhvr>
                                      <p:to>
                                        <p:strVal val="visible"/>
                                      </p:to>
                                    </p:set>
                                  </p:childTnLst>
                                </p:cTn>
                              </p:par>
                            </p:childTnLst>
                          </p:cTn>
                        </p:par>
                        <p:par>
                          <p:cTn id="250" fill="hold">
                            <p:stCondLst>
                              <p:cond delay="80000"/>
                            </p:stCondLst>
                            <p:childTnLst>
                              <p:par>
                                <p:cTn id="251" presetID="1" presetClass="entr" presetSubtype="0" fill="hold" grpId="0" nodeType="afterEffect">
                                  <p:stCondLst>
                                    <p:cond delay="1000"/>
                                  </p:stCondLst>
                                  <p:childTnLst>
                                    <p:set>
                                      <p:cBhvr>
                                        <p:cTn id="252" dur="1" fill="hold">
                                          <p:stCondLst>
                                            <p:cond delay="0"/>
                                          </p:stCondLst>
                                        </p:cTn>
                                        <p:tgtEl>
                                          <p:spTgt spid="86"/>
                                        </p:tgtEl>
                                        <p:attrNameLst>
                                          <p:attrName>style.visibility</p:attrName>
                                        </p:attrNameLst>
                                      </p:cBhvr>
                                      <p:to>
                                        <p:strVal val="visible"/>
                                      </p:to>
                                    </p:set>
                                  </p:childTnLst>
                                </p:cTn>
                              </p:par>
                            </p:childTnLst>
                          </p:cTn>
                        </p:par>
                        <p:par>
                          <p:cTn id="253" fill="hold">
                            <p:stCondLst>
                              <p:cond delay="81000"/>
                            </p:stCondLst>
                            <p:childTnLst>
                              <p:par>
                                <p:cTn id="254" presetID="1" presetClass="entr" presetSubtype="0" fill="hold" grpId="0" nodeType="afterEffect">
                                  <p:stCondLst>
                                    <p:cond delay="1000"/>
                                  </p:stCondLst>
                                  <p:childTnLst>
                                    <p:set>
                                      <p:cBhvr>
                                        <p:cTn id="255" dur="1" fill="hold">
                                          <p:stCondLst>
                                            <p:cond delay="0"/>
                                          </p:stCondLst>
                                        </p:cTn>
                                        <p:tgtEl>
                                          <p:spTgt spid="87"/>
                                        </p:tgtEl>
                                        <p:attrNameLst>
                                          <p:attrName>style.visibility</p:attrName>
                                        </p:attrNameLst>
                                      </p:cBhvr>
                                      <p:to>
                                        <p:strVal val="visible"/>
                                      </p:to>
                                    </p:set>
                                  </p:childTnLst>
                                </p:cTn>
                              </p:par>
                            </p:childTnLst>
                          </p:cTn>
                        </p:par>
                        <p:par>
                          <p:cTn id="256" fill="hold">
                            <p:stCondLst>
                              <p:cond delay="82000"/>
                            </p:stCondLst>
                            <p:childTnLst>
                              <p:par>
                                <p:cTn id="257" presetID="1" presetClass="entr" presetSubtype="0" fill="hold" grpId="0" nodeType="afterEffect">
                                  <p:stCondLst>
                                    <p:cond delay="1000"/>
                                  </p:stCondLst>
                                  <p:childTnLst>
                                    <p:set>
                                      <p:cBhvr>
                                        <p:cTn id="258" dur="1" fill="hold">
                                          <p:stCondLst>
                                            <p:cond delay="0"/>
                                          </p:stCondLst>
                                        </p:cTn>
                                        <p:tgtEl>
                                          <p:spTgt spid="88"/>
                                        </p:tgtEl>
                                        <p:attrNameLst>
                                          <p:attrName>style.visibility</p:attrName>
                                        </p:attrNameLst>
                                      </p:cBhvr>
                                      <p:to>
                                        <p:strVal val="visible"/>
                                      </p:to>
                                    </p:set>
                                  </p:childTnLst>
                                </p:cTn>
                              </p:par>
                            </p:childTnLst>
                          </p:cTn>
                        </p:par>
                        <p:par>
                          <p:cTn id="259" fill="hold">
                            <p:stCondLst>
                              <p:cond delay="83000"/>
                            </p:stCondLst>
                            <p:childTnLst>
                              <p:par>
                                <p:cTn id="260" presetID="1" presetClass="entr" presetSubtype="0" fill="hold" grpId="0" nodeType="afterEffect">
                                  <p:stCondLst>
                                    <p:cond delay="1000"/>
                                  </p:stCondLst>
                                  <p:childTnLst>
                                    <p:set>
                                      <p:cBhvr>
                                        <p:cTn id="261" dur="1" fill="hold">
                                          <p:stCondLst>
                                            <p:cond delay="0"/>
                                          </p:stCondLst>
                                        </p:cTn>
                                        <p:tgtEl>
                                          <p:spTgt spid="89"/>
                                        </p:tgtEl>
                                        <p:attrNameLst>
                                          <p:attrName>style.visibility</p:attrName>
                                        </p:attrNameLst>
                                      </p:cBhvr>
                                      <p:to>
                                        <p:strVal val="visible"/>
                                      </p:to>
                                    </p:set>
                                  </p:childTnLst>
                                </p:cTn>
                              </p:par>
                            </p:childTnLst>
                          </p:cTn>
                        </p:par>
                        <p:par>
                          <p:cTn id="262" fill="hold">
                            <p:stCondLst>
                              <p:cond delay="84000"/>
                            </p:stCondLst>
                            <p:childTnLst>
                              <p:par>
                                <p:cTn id="263" presetID="1" presetClass="entr" presetSubtype="0" fill="hold" grpId="0" nodeType="afterEffect">
                                  <p:stCondLst>
                                    <p:cond delay="1000"/>
                                  </p:stCondLst>
                                  <p:childTnLst>
                                    <p:set>
                                      <p:cBhvr>
                                        <p:cTn id="264" dur="1" fill="hold">
                                          <p:stCondLst>
                                            <p:cond delay="0"/>
                                          </p:stCondLst>
                                        </p:cTn>
                                        <p:tgtEl>
                                          <p:spTgt spid="90"/>
                                        </p:tgtEl>
                                        <p:attrNameLst>
                                          <p:attrName>style.visibility</p:attrName>
                                        </p:attrNameLst>
                                      </p:cBhvr>
                                      <p:to>
                                        <p:strVal val="visible"/>
                                      </p:to>
                                    </p:set>
                                  </p:childTnLst>
                                </p:cTn>
                              </p:par>
                            </p:childTnLst>
                          </p:cTn>
                        </p:par>
                        <p:par>
                          <p:cTn id="265" fill="hold">
                            <p:stCondLst>
                              <p:cond delay="85000"/>
                            </p:stCondLst>
                            <p:childTnLst>
                              <p:par>
                                <p:cTn id="266" presetID="1" presetClass="entr" presetSubtype="0" fill="hold" grpId="0" nodeType="afterEffect">
                                  <p:stCondLst>
                                    <p:cond delay="1000"/>
                                  </p:stCondLst>
                                  <p:childTnLst>
                                    <p:set>
                                      <p:cBhvr>
                                        <p:cTn id="267" dur="1" fill="hold">
                                          <p:stCondLst>
                                            <p:cond delay="0"/>
                                          </p:stCondLst>
                                        </p:cTn>
                                        <p:tgtEl>
                                          <p:spTgt spid="91"/>
                                        </p:tgtEl>
                                        <p:attrNameLst>
                                          <p:attrName>style.visibility</p:attrName>
                                        </p:attrNameLst>
                                      </p:cBhvr>
                                      <p:to>
                                        <p:strVal val="visible"/>
                                      </p:to>
                                    </p:set>
                                  </p:childTnLst>
                                </p:cTn>
                              </p:par>
                            </p:childTnLst>
                          </p:cTn>
                        </p:par>
                        <p:par>
                          <p:cTn id="268" fill="hold">
                            <p:stCondLst>
                              <p:cond delay="86000"/>
                            </p:stCondLst>
                            <p:childTnLst>
                              <p:par>
                                <p:cTn id="269" presetID="1" presetClass="entr" presetSubtype="0" fill="hold" grpId="0" nodeType="afterEffect">
                                  <p:stCondLst>
                                    <p:cond delay="1000"/>
                                  </p:stCondLst>
                                  <p:childTnLst>
                                    <p:set>
                                      <p:cBhvr>
                                        <p:cTn id="270" dur="1" fill="hold">
                                          <p:stCondLst>
                                            <p:cond delay="0"/>
                                          </p:stCondLst>
                                        </p:cTn>
                                        <p:tgtEl>
                                          <p:spTgt spid="92"/>
                                        </p:tgtEl>
                                        <p:attrNameLst>
                                          <p:attrName>style.visibility</p:attrName>
                                        </p:attrNameLst>
                                      </p:cBhvr>
                                      <p:to>
                                        <p:strVal val="visible"/>
                                      </p:to>
                                    </p:set>
                                  </p:childTnLst>
                                </p:cTn>
                              </p:par>
                            </p:childTnLst>
                          </p:cTn>
                        </p:par>
                        <p:par>
                          <p:cTn id="271" fill="hold">
                            <p:stCondLst>
                              <p:cond delay="87000"/>
                            </p:stCondLst>
                            <p:childTnLst>
                              <p:par>
                                <p:cTn id="272" presetID="1" presetClass="entr" presetSubtype="0" fill="hold" grpId="0" nodeType="afterEffect">
                                  <p:stCondLst>
                                    <p:cond delay="1000"/>
                                  </p:stCondLst>
                                  <p:childTnLst>
                                    <p:set>
                                      <p:cBhvr>
                                        <p:cTn id="273" dur="1" fill="hold">
                                          <p:stCondLst>
                                            <p:cond delay="0"/>
                                          </p:stCondLst>
                                        </p:cTn>
                                        <p:tgtEl>
                                          <p:spTgt spid="93"/>
                                        </p:tgtEl>
                                        <p:attrNameLst>
                                          <p:attrName>style.visibility</p:attrName>
                                        </p:attrNameLst>
                                      </p:cBhvr>
                                      <p:to>
                                        <p:strVal val="visible"/>
                                      </p:to>
                                    </p:set>
                                  </p:childTnLst>
                                </p:cTn>
                              </p:par>
                            </p:childTnLst>
                          </p:cTn>
                        </p:par>
                        <p:par>
                          <p:cTn id="274" fill="hold">
                            <p:stCondLst>
                              <p:cond delay="88000"/>
                            </p:stCondLst>
                            <p:childTnLst>
                              <p:par>
                                <p:cTn id="275" presetID="1" presetClass="entr" presetSubtype="0" fill="hold" grpId="0" nodeType="afterEffect">
                                  <p:stCondLst>
                                    <p:cond delay="1000"/>
                                  </p:stCondLst>
                                  <p:childTnLst>
                                    <p:set>
                                      <p:cBhvr>
                                        <p:cTn id="276" dur="1" fill="hold">
                                          <p:stCondLst>
                                            <p:cond delay="0"/>
                                          </p:stCondLst>
                                        </p:cTn>
                                        <p:tgtEl>
                                          <p:spTgt spid="94"/>
                                        </p:tgtEl>
                                        <p:attrNameLst>
                                          <p:attrName>style.visibility</p:attrName>
                                        </p:attrNameLst>
                                      </p:cBhvr>
                                      <p:to>
                                        <p:strVal val="visible"/>
                                      </p:to>
                                    </p:set>
                                  </p:childTnLst>
                                </p:cTn>
                              </p:par>
                            </p:childTnLst>
                          </p:cTn>
                        </p:par>
                        <p:par>
                          <p:cTn id="277" fill="hold">
                            <p:stCondLst>
                              <p:cond delay="89000"/>
                            </p:stCondLst>
                            <p:childTnLst>
                              <p:par>
                                <p:cTn id="278" presetID="1" presetClass="entr" presetSubtype="0" fill="hold" grpId="0" nodeType="afterEffect">
                                  <p:stCondLst>
                                    <p:cond delay="1000"/>
                                  </p:stCondLst>
                                  <p:childTnLst>
                                    <p:set>
                                      <p:cBhvr>
                                        <p:cTn id="279" dur="1" fill="hold">
                                          <p:stCondLst>
                                            <p:cond delay="0"/>
                                          </p:stCondLst>
                                        </p:cTn>
                                        <p:tgtEl>
                                          <p:spTgt spid="95"/>
                                        </p:tgtEl>
                                        <p:attrNameLst>
                                          <p:attrName>style.visibility</p:attrName>
                                        </p:attrNameLst>
                                      </p:cBhvr>
                                      <p:to>
                                        <p:strVal val="visible"/>
                                      </p:to>
                                    </p:set>
                                  </p:childTnLst>
                                </p:cTn>
                              </p:par>
                            </p:childTnLst>
                          </p:cTn>
                        </p:par>
                        <p:par>
                          <p:cTn id="280" fill="hold">
                            <p:stCondLst>
                              <p:cond delay="90000"/>
                            </p:stCondLst>
                            <p:childTnLst>
                              <p:par>
                                <p:cTn id="281" presetID="1" presetClass="entr" presetSubtype="0" fill="hold" grpId="0" nodeType="afterEffect">
                                  <p:stCondLst>
                                    <p:cond delay="1000"/>
                                  </p:stCondLst>
                                  <p:childTnLst>
                                    <p:set>
                                      <p:cBhvr>
                                        <p:cTn id="282" dur="1" fill="hold">
                                          <p:stCondLst>
                                            <p:cond delay="0"/>
                                          </p:stCondLst>
                                        </p:cTn>
                                        <p:tgtEl>
                                          <p:spTgt spid="96"/>
                                        </p:tgtEl>
                                        <p:attrNameLst>
                                          <p:attrName>style.visibility</p:attrName>
                                        </p:attrNameLst>
                                      </p:cBhvr>
                                      <p:to>
                                        <p:strVal val="visible"/>
                                      </p:to>
                                    </p:set>
                                  </p:childTnLst>
                                </p:cTn>
                              </p:par>
                            </p:childTnLst>
                          </p:cTn>
                        </p:par>
                        <p:par>
                          <p:cTn id="283" fill="hold">
                            <p:stCondLst>
                              <p:cond delay="91000"/>
                            </p:stCondLst>
                            <p:childTnLst>
                              <p:par>
                                <p:cTn id="284" presetID="1" presetClass="entr" presetSubtype="0" fill="hold" grpId="0" nodeType="afterEffect">
                                  <p:stCondLst>
                                    <p:cond delay="1000"/>
                                  </p:stCondLst>
                                  <p:childTnLst>
                                    <p:set>
                                      <p:cBhvr>
                                        <p:cTn id="285" dur="1" fill="hold">
                                          <p:stCondLst>
                                            <p:cond delay="0"/>
                                          </p:stCondLst>
                                        </p:cTn>
                                        <p:tgtEl>
                                          <p:spTgt spid="97"/>
                                        </p:tgtEl>
                                        <p:attrNameLst>
                                          <p:attrName>style.visibility</p:attrName>
                                        </p:attrNameLst>
                                      </p:cBhvr>
                                      <p:to>
                                        <p:strVal val="visible"/>
                                      </p:to>
                                    </p:set>
                                  </p:childTnLst>
                                </p:cTn>
                              </p:par>
                            </p:childTnLst>
                          </p:cTn>
                        </p:par>
                        <p:par>
                          <p:cTn id="286" fill="hold">
                            <p:stCondLst>
                              <p:cond delay="92000"/>
                            </p:stCondLst>
                            <p:childTnLst>
                              <p:par>
                                <p:cTn id="287" presetID="1" presetClass="entr" presetSubtype="0" fill="hold" grpId="0" nodeType="afterEffect">
                                  <p:stCondLst>
                                    <p:cond delay="1000"/>
                                  </p:stCondLst>
                                  <p:childTnLst>
                                    <p:set>
                                      <p:cBhvr>
                                        <p:cTn id="288" dur="1" fill="hold">
                                          <p:stCondLst>
                                            <p:cond delay="0"/>
                                          </p:stCondLst>
                                        </p:cTn>
                                        <p:tgtEl>
                                          <p:spTgt spid="98"/>
                                        </p:tgtEl>
                                        <p:attrNameLst>
                                          <p:attrName>style.visibility</p:attrName>
                                        </p:attrNameLst>
                                      </p:cBhvr>
                                      <p:to>
                                        <p:strVal val="visible"/>
                                      </p:to>
                                    </p:set>
                                  </p:childTnLst>
                                </p:cTn>
                              </p:par>
                            </p:childTnLst>
                          </p:cTn>
                        </p:par>
                        <p:par>
                          <p:cTn id="289" fill="hold">
                            <p:stCondLst>
                              <p:cond delay="93000"/>
                            </p:stCondLst>
                            <p:childTnLst>
                              <p:par>
                                <p:cTn id="290" presetID="1" presetClass="entr" presetSubtype="0" fill="hold" grpId="0" nodeType="afterEffect">
                                  <p:stCondLst>
                                    <p:cond delay="1000"/>
                                  </p:stCondLst>
                                  <p:childTnLst>
                                    <p:set>
                                      <p:cBhvr>
                                        <p:cTn id="291" dur="1" fill="hold">
                                          <p:stCondLst>
                                            <p:cond delay="0"/>
                                          </p:stCondLst>
                                        </p:cTn>
                                        <p:tgtEl>
                                          <p:spTgt spid="99"/>
                                        </p:tgtEl>
                                        <p:attrNameLst>
                                          <p:attrName>style.visibility</p:attrName>
                                        </p:attrNameLst>
                                      </p:cBhvr>
                                      <p:to>
                                        <p:strVal val="visible"/>
                                      </p:to>
                                    </p:set>
                                  </p:childTnLst>
                                </p:cTn>
                              </p:par>
                            </p:childTnLst>
                          </p:cTn>
                        </p:par>
                        <p:par>
                          <p:cTn id="292" fill="hold">
                            <p:stCondLst>
                              <p:cond delay="94000"/>
                            </p:stCondLst>
                            <p:childTnLst>
                              <p:par>
                                <p:cTn id="293" presetID="1" presetClass="entr" presetSubtype="0" fill="hold" grpId="0" nodeType="afterEffect">
                                  <p:stCondLst>
                                    <p:cond delay="1000"/>
                                  </p:stCondLst>
                                  <p:childTnLst>
                                    <p:set>
                                      <p:cBhvr>
                                        <p:cTn id="294" dur="1" fill="hold">
                                          <p:stCondLst>
                                            <p:cond delay="0"/>
                                          </p:stCondLst>
                                        </p:cTn>
                                        <p:tgtEl>
                                          <p:spTgt spid="100"/>
                                        </p:tgtEl>
                                        <p:attrNameLst>
                                          <p:attrName>style.visibility</p:attrName>
                                        </p:attrNameLst>
                                      </p:cBhvr>
                                      <p:to>
                                        <p:strVal val="visible"/>
                                      </p:to>
                                    </p:set>
                                  </p:childTnLst>
                                </p:cTn>
                              </p:par>
                            </p:childTnLst>
                          </p:cTn>
                        </p:par>
                        <p:par>
                          <p:cTn id="295" fill="hold">
                            <p:stCondLst>
                              <p:cond delay="95000"/>
                            </p:stCondLst>
                            <p:childTnLst>
                              <p:par>
                                <p:cTn id="296" presetID="1" presetClass="entr" presetSubtype="0" fill="hold" grpId="0" nodeType="afterEffect">
                                  <p:stCondLst>
                                    <p:cond delay="1000"/>
                                  </p:stCondLst>
                                  <p:childTnLst>
                                    <p:set>
                                      <p:cBhvr>
                                        <p:cTn id="297" dur="1" fill="hold">
                                          <p:stCondLst>
                                            <p:cond delay="0"/>
                                          </p:stCondLst>
                                        </p:cTn>
                                        <p:tgtEl>
                                          <p:spTgt spid="101"/>
                                        </p:tgtEl>
                                        <p:attrNameLst>
                                          <p:attrName>style.visibility</p:attrName>
                                        </p:attrNameLst>
                                      </p:cBhvr>
                                      <p:to>
                                        <p:strVal val="visible"/>
                                      </p:to>
                                    </p:set>
                                  </p:childTnLst>
                                </p:cTn>
                              </p:par>
                            </p:childTnLst>
                          </p:cTn>
                        </p:par>
                        <p:par>
                          <p:cTn id="298" fill="hold">
                            <p:stCondLst>
                              <p:cond delay="96000"/>
                            </p:stCondLst>
                            <p:childTnLst>
                              <p:par>
                                <p:cTn id="299" presetID="1" presetClass="entr" presetSubtype="0" fill="hold" grpId="0" nodeType="afterEffect">
                                  <p:stCondLst>
                                    <p:cond delay="1000"/>
                                  </p:stCondLst>
                                  <p:childTnLst>
                                    <p:set>
                                      <p:cBhvr>
                                        <p:cTn id="300" dur="1" fill="hold">
                                          <p:stCondLst>
                                            <p:cond delay="0"/>
                                          </p:stCondLst>
                                        </p:cTn>
                                        <p:tgtEl>
                                          <p:spTgt spid="102"/>
                                        </p:tgtEl>
                                        <p:attrNameLst>
                                          <p:attrName>style.visibility</p:attrName>
                                        </p:attrNameLst>
                                      </p:cBhvr>
                                      <p:to>
                                        <p:strVal val="visible"/>
                                      </p:to>
                                    </p:set>
                                  </p:childTnLst>
                                </p:cTn>
                              </p:par>
                            </p:childTnLst>
                          </p:cTn>
                        </p:par>
                        <p:par>
                          <p:cTn id="301" fill="hold">
                            <p:stCondLst>
                              <p:cond delay="97000"/>
                            </p:stCondLst>
                            <p:childTnLst>
                              <p:par>
                                <p:cTn id="302" presetID="1" presetClass="entr" presetSubtype="0" fill="hold" grpId="0" nodeType="afterEffect">
                                  <p:stCondLst>
                                    <p:cond delay="1000"/>
                                  </p:stCondLst>
                                  <p:childTnLst>
                                    <p:set>
                                      <p:cBhvr>
                                        <p:cTn id="303" dur="1" fill="hold">
                                          <p:stCondLst>
                                            <p:cond delay="0"/>
                                          </p:stCondLst>
                                        </p:cTn>
                                        <p:tgtEl>
                                          <p:spTgt spid="103"/>
                                        </p:tgtEl>
                                        <p:attrNameLst>
                                          <p:attrName>style.visibility</p:attrName>
                                        </p:attrNameLst>
                                      </p:cBhvr>
                                      <p:to>
                                        <p:strVal val="visible"/>
                                      </p:to>
                                    </p:set>
                                  </p:childTnLst>
                                </p:cTn>
                              </p:par>
                            </p:childTnLst>
                          </p:cTn>
                        </p:par>
                        <p:par>
                          <p:cTn id="304" fill="hold">
                            <p:stCondLst>
                              <p:cond delay="98000"/>
                            </p:stCondLst>
                            <p:childTnLst>
                              <p:par>
                                <p:cTn id="305" presetID="1" presetClass="entr" presetSubtype="0" fill="hold" grpId="0" nodeType="afterEffect">
                                  <p:stCondLst>
                                    <p:cond delay="1000"/>
                                  </p:stCondLst>
                                  <p:childTnLst>
                                    <p:set>
                                      <p:cBhvr>
                                        <p:cTn id="306" dur="1" fill="hold">
                                          <p:stCondLst>
                                            <p:cond delay="0"/>
                                          </p:stCondLst>
                                        </p:cTn>
                                        <p:tgtEl>
                                          <p:spTgt spid="104"/>
                                        </p:tgtEl>
                                        <p:attrNameLst>
                                          <p:attrName>style.visibility</p:attrName>
                                        </p:attrNameLst>
                                      </p:cBhvr>
                                      <p:to>
                                        <p:strVal val="visible"/>
                                      </p:to>
                                    </p:set>
                                  </p:childTnLst>
                                </p:cTn>
                              </p:par>
                            </p:childTnLst>
                          </p:cTn>
                        </p:par>
                        <p:par>
                          <p:cTn id="307" fill="hold">
                            <p:stCondLst>
                              <p:cond delay="99000"/>
                            </p:stCondLst>
                            <p:childTnLst>
                              <p:par>
                                <p:cTn id="308" presetID="1" presetClass="entr" presetSubtype="0" fill="hold" grpId="0" nodeType="afterEffect">
                                  <p:stCondLst>
                                    <p:cond delay="1000"/>
                                  </p:stCondLst>
                                  <p:childTnLst>
                                    <p:set>
                                      <p:cBhvr>
                                        <p:cTn id="309" dur="1" fill="hold">
                                          <p:stCondLst>
                                            <p:cond delay="0"/>
                                          </p:stCondLst>
                                        </p:cTn>
                                        <p:tgtEl>
                                          <p:spTgt spid="105"/>
                                        </p:tgtEl>
                                        <p:attrNameLst>
                                          <p:attrName>style.visibility</p:attrName>
                                        </p:attrNameLst>
                                      </p:cBhvr>
                                      <p:to>
                                        <p:strVal val="visible"/>
                                      </p:to>
                                    </p:set>
                                  </p:childTnLst>
                                </p:cTn>
                              </p:par>
                            </p:childTnLst>
                          </p:cTn>
                        </p:par>
                        <p:par>
                          <p:cTn id="310" fill="hold">
                            <p:stCondLst>
                              <p:cond delay="100000"/>
                            </p:stCondLst>
                            <p:childTnLst>
                              <p:par>
                                <p:cTn id="311" presetID="1" presetClass="entr" presetSubtype="0" fill="hold" grpId="0" nodeType="afterEffect">
                                  <p:stCondLst>
                                    <p:cond delay="1000"/>
                                  </p:stCondLst>
                                  <p:childTnLst>
                                    <p:set>
                                      <p:cBhvr>
                                        <p:cTn id="312" dur="1" fill="hold">
                                          <p:stCondLst>
                                            <p:cond delay="0"/>
                                          </p:stCondLst>
                                        </p:cTn>
                                        <p:tgtEl>
                                          <p:spTgt spid="106"/>
                                        </p:tgtEl>
                                        <p:attrNameLst>
                                          <p:attrName>style.visibility</p:attrName>
                                        </p:attrNameLst>
                                      </p:cBhvr>
                                      <p:to>
                                        <p:strVal val="visible"/>
                                      </p:to>
                                    </p:set>
                                  </p:childTnLst>
                                </p:cTn>
                              </p:par>
                            </p:childTnLst>
                          </p:cTn>
                        </p:par>
                        <p:par>
                          <p:cTn id="313" fill="hold">
                            <p:stCondLst>
                              <p:cond delay="101000"/>
                            </p:stCondLst>
                            <p:childTnLst>
                              <p:par>
                                <p:cTn id="314" presetID="1" presetClass="entr" presetSubtype="0" fill="hold" grpId="0" nodeType="afterEffect">
                                  <p:stCondLst>
                                    <p:cond delay="1000"/>
                                  </p:stCondLst>
                                  <p:childTnLst>
                                    <p:set>
                                      <p:cBhvr>
                                        <p:cTn id="315" dur="1" fill="hold">
                                          <p:stCondLst>
                                            <p:cond delay="0"/>
                                          </p:stCondLst>
                                        </p:cTn>
                                        <p:tgtEl>
                                          <p:spTgt spid="107"/>
                                        </p:tgtEl>
                                        <p:attrNameLst>
                                          <p:attrName>style.visibility</p:attrName>
                                        </p:attrNameLst>
                                      </p:cBhvr>
                                      <p:to>
                                        <p:strVal val="visible"/>
                                      </p:to>
                                    </p:set>
                                  </p:childTnLst>
                                </p:cTn>
                              </p:par>
                            </p:childTnLst>
                          </p:cTn>
                        </p:par>
                        <p:par>
                          <p:cTn id="316" fill="hold">
                            <p:stCondLst>
                              <p:cond delay="102000"/>
                            </p:stCondLst>
                            <p:childTnLst>
                              <p:par>
                                <p:cTn id="317" presetID="1" presetClass="entr" presetSubtype="0" fill="hold" grpId="0" nodeType="afterEffect">
                                  <p:stCondLst>
                                    <p:cond delay="1000"/>
                                  </p:stCondLst>
                                  <p:childTnLst>
                                    <p:set>
                                      <p:cBhvr>
                                        <p:cTn id="318" dur="1" fill="hold">
                                          <p:stCondLst>
                                            <p:cond delay="0"/>
                                          </p:stCondLst>
                                        </p:cTn>
                                        <p:tgtEl>
                                          <p:spTgt spid="108"/>
                                        </p:tgtEl>
                                        <p:attrNameLst>
                                          <p:attrName>style.visibility</p:attrName>
                                        </p:attrNameLst>
                                      </p:cBhvr>
                                      <p:to>
                                        <p:strVal val="visible"/>
                                      </p:to>
                                    </p:set>
                                  </p:childTnLst>
                                </p:cTn>
                              </p:par>
                            </p:childTnLst>
                          </p:cTn>
                        </p:par>
                        <p:par>
                          <p:cTn id="319" fill="hold">
                            <p:stCondLst>
                              <p:cond delay="103000"/>
                            </p:stCondLst>
                            <p:childTnLst>
                              <p:par>
                                <p:cTn id="320" presetID="1" presetClass="entr" presetSubtype="0" fill="hold" grpId="0" nodeType="afterEffect">
                                  <p:stCondLst>
                                    <p:cond delay="1000"/>
                                  </p:stCondLst>
                                  <p:childTnLst>
                                    <p:set>
                                      <p:cBhvr>
                                        <p:cTn id="321" dur="1" fill="hold">
                                          <p:stCondLst>
                                            <p:cond delay="0"/>
                                          </p:stCondLst>
                                        </p:cTn>
                                        <p:tgtEl>
                                          <p:spTgt spid="109"/>
                                        </p:tgtEl>
                                        <p:attrNameLst>
                                          <p:attrName>style.visibility</p:attrName>
                                        </p:attrNameLst>
                                      </p:cBhvr>
                                      <p:to>
                                        <p:strVal val="visible"/>
                                      </p:to>
                                    </p:set>
                                  </p:childTnLst>
                                </p:cTn>
                              </p:par>
                            </p:childTnLst>
                          </p:cTn>
                        </p:par>
                        <p:par>
                          <p:cTn id="322" fill="hold">
                            <p:stCondLst>
                              <p:cond delay="104000"/>
                            </p:stCondLst>
                            <p:childTnLst>
                              <p:par>
                                <p:cTn id="323" presetID="1" presetClass="entr" presetSubtype="0" fill="hold" grpId="0" nodeType="afterEffect">
                                  <p:stCondLst>
                                    <p:cond delay="1000"/>
                                  </p:stCondLst>
                                  <p:childTnLst>
                                    <p:set>
                                      <p:cBhvr>
                                        <p:cTn id="324" dur="1" fill="hold">
                                          <p:stCondLst>
                                            <p:cond delay="0"/>
                                          </p:stCondLst>
                                        </p:cTn>
                                        <p:tgtEl>
                                          <p:spTgt spid="110"/>
                                        </p:tgtEl>
                                        <p:attrNameLst>
                                          <p:attrName>style.visibility</p:attrName>
                                        </p:attrNameLst>
                                      </p:cBhvr>
                                      <p:to>
                                        <p:strVal val="visible"/>
                                      </p:to>
                                    </p:set>
                                  </p:childTnLst>
                                </p:cTn>
                              </p:par>
                            </p:childTnLst>
                          </p:cTn>
                        </p:par>
                        <p:par>
                          <p:cTn id="325" fill="hold">
                            <p:stCondLst>
                              <p:cond delay="105000"/>
                            </p:stCondLst>
                            <p:childTnLst>
                              <p:par>
                                <p:cTn id="326" presetID="1" presetClass="entr" presetSubtype="0" fill="hold" grpId="0" nodeType="afterEffect">
                                  <p:stCondLst>
                                    <p:cond delay="1000"/>
                                  </p:stCondLst>
                                  <p:childTnLst>
                                    <p:set>
                                      <p:cBhvr>
                                        <p:cTn id="327" dur="1" fill="hold">
                                          <p:stCondLst>
                                            <p:cond delay="0"/>
                                          </p:stCondLst>
                                        </p:cTn>
                                        <p:tgtEl>
                                          <p:spTgt spid="111"/>
                                        </p:tgtEl>
                                        <p:attrNameLst>
                                          <p:attrName>style.visibility</p:attrName>
                                        </p:attrNameLst>
                                      </p:cBhvr>
                                      <p:to>
                                        <p:strVal val="visible"/>
                                      </p:to>
                                    </p:set>
                                  </p:childTnLst>
                                </p:cTn>
                              </p:par>
                            </p:childTnLst>
                          </p:cTn>
                        </p:par>
                        <p:par>
                          <p:cTn id="328" fill="hold">
                            <p:stCondLst>
                              <p:cond delay="106000"/>
                            </p:stCondLst>
                            <p:childTnLst>
                              <p:par>
                                <p:cTn id="329" presetID="1" presetClass="entr" presetSubtype="0" fill="hold" grpId="0" nodeType="afterEffect">
                                  <p:stCondLst>
                                    <p:cond delay="1000"/>
                                  </p:stCondLst>
                                  <p:childTnLst>
                                    <p:set>
                                      <p:cBhvr>
                                        <p:cTn id="330" dur="1" fill="hold">
                                          <p:stCondLst>
                                            <p:cond delay="0"/>
                                          </p:stCondLst>
                                        </p:cTn>
                                        <p:tgtEl>
                                          <p:spTgt spid="112"/>
                                        </p:tgtEl>
                                        <p:attrNameLst>
                                          <p:attrName>style.visibility</p:attrName>
                                        </p:attrNameLst>
                                      </p:cBhvr>
                                      <p:to>
                                        <p:strVal val="visible"/>
                                      </p:to>
                                    </p:set>
                                  </p:childTnLst>
                                </p:cTn>
                              </p:par>
                            </p:childTnLst>
                          </p:cTn>
                        </p:par>
                        <p:par>
                          <p:cTn id="331" fill="hold">
                            <p:stCondLst>
                              <p:cond delay="107000"/>
                            </p:stCondLst>
                            <p:childTnLst>
                              <p:par>
                                <p:cTn id="332" presetID="1" presetClass="entr" presetSubtype="0" fill="hold" grpId="0" nodeType="afterEffect">
                                  <p:stCondLst>
                                    <p:cond delay="1000"/>
                                  </p:stCondLst>
                                  <p:childTnLst>
                                    <p:set>
                                      <p:cBhvr>
                                        <p:cTn id="333" dur="1" fill="hold">
                                          <p:stCondLst>
                                            <p:cond delay="0"/>
                                          </p:stCondLst>
                                        </p:cTn>
                                        <p:tgtEl>
                                          <p:spTgt spid="113"/>
                                        </p:tgtEl>
                                        <p:attrNameLst>
                                          <p:attrName>style.visibility</p:attrName>
                                        </p:attrNameLst>
                                      </p:cBhvr>
                                      <p:to>
                                        <p:strVal val="visible"/>
                                      </p:to>
                                    </p:set>
                                  </p:childTnLst>
                                </p:cTn>
                              </p:par>
                            </p:childTnLst>
                          </p:cTn>
                        </p:par>
                        <p:par>
                          <p:cTn id="334" fill="hold">
                            <p:stCondLst>
                              <p:cond delay="108000"/>
                            </p:stCondLst>
                            <p:childTnLst>
                              <p:par>
                                <p:cTn id="335" presetID="1" presetClass="entr" presetSubtype="0" fill="hold" grpId="0" nodeType="afterEffect">
                                  <p:stCondLst>
                                    <p:cond delay="1000"/>
                                  </p:stCondLst>
                                  <p:childTnLst>
                                    <p:set>
                                      <p:cBhvr>
                                        <p:cTn id="336" dur="1" fill="hold">
                                          <p:stCondLst>
                                            <p:cond delay="0"/>
                                          </p:stCondLst>
                                        </p:cTn>
                                        <p:tgtEl>
                                          <p:spTgt spid="114"/>
                                        </p:tgtEl>
                                        <p:attrNameLst>
                                          <p:attrName>style.visibility</p:attrName>
                                        </p:attrNameLst>
                                      </p:cBhvr>
                                      <p:to>
                                        <p:strVal val="visible"/>
                                      </p:to>
                                    </p:set>
                                  </p:childTnLst>
                                </p:cTn>
                              </p:par>
                            </p:childTnLst>
                          </p:cTn>
                        </p:par>
                        <p:par>
                          <p:cTn id="337" fill="hold">
                            <p:stCondLst>
                              <p:cond delay="109000"/>
                            </p:stCondLst>
                            <p:childTnLst>
                              <p:par>
                                <p:cTn id="338" presetID="1" presetClass="entr" presetSubtype="0" fill="hold" grpId="0" nodeType="afterEffect">
                                  <p:stCondLst>
                                    <p:cond delay="1000"/>
                                  </p:stCondLst>
                                  <p:childTnLst>
                                    <p:set>
                                      <p:cBhvr>
                                        <p:cTn id="339" dur="1" fill="hold">
                                          <p:stCondLst>
                                            <p:cond delay="0"/>
                                          </p:stCondLst>
                                        </p:cTn>
                                        <p:tgtEl>
                                          <p:spTgt spid="115"/>
                                        </p:tgtEl>
                                        <p:attrNameLst>
                                          <p:attrName>style.visibility</p:attrName>
                                        </p:attrNameLst>
                                      </p:cBhvr>
                                      <p:to>
                                        <p:strVal val="visible"/>
                                      </p:to>
                                    </p:set>
                                  </p:childTnLst>
                                </p:cTn>
                              </p:par>
                            </p:childTnLst>
                          </p:cTn>
                        </p:par>
                        <p:par>
                          <p:cTn id="340" fill="hold">
                            <p:stCondLst>
                              <p:cond delay="110000"/>
                            </p:stCondLst>
                            <p:childTnLst>
                              <p:par>
                                <p:cTn id="341" presetID="1" presetClass="entr" presetSubtype="0" fill="hold" grpId="0" nodeType="afterEffect">
                                  <p:stCondLst>
                                    <p:cond delay="1000"/>
                                  </p:stCondLst>
                                  <p:childTnLst>
                                    <p:set>
                                      <p:cBhvr>
                                        <p:cTn id="342" dur="1" fill="hold">
                                          <p:stCondLst>
                                            <p:cond delay="0"/>
                                          </p:stCondLst>
                                        </p:cTn>
                                        <p:tgtEl>
                                          <p:spTgt spid="116"/>
                                        </p:tgtEl>
                                        <p:attrNameLst>
                                          <p:attrName>style.visibility</p:attrName>
                                        </p:attrNameLst>
                                      </p:cBhvr>
                                      <p:to>
                                        <p:strVal val="visible"/>
                                      </p:to>
                                    </p:set>
                                  </p:childTnLst>
                                </p:cTn>
                              </p:par>
                            </p:childTnLst>
                          </p:cTn>
                        </p:par>
                        <p:par>
                          <p:cTn id="343" fill="hold">
                            <p:stCondLst>
                              <p:cond delay="111000"/>
                            </p:stCondLst>
                            <p:childTnLst>
                              <p:par>
                                <p:cTn id="344" presetID="1" presetClass="entr" presetSubtype="0" fill="hold" grpId="0" nodeType="afterEffect">
                                  <p:stCondLst>
                                    <p:cond delay="1000"/>
                                  </p:stCondLst>
                                  <p:childTnLst>
                                    <p:set>
                                      <p:cBhvr>
                                        <p:cTn id="345" dur="1" fill="hold">
                                          <p:stCondLst>
                                            <p:cond delay="0"/>
                                          </p:stCondLst>
                                        </p:cTn>
                                        <p:tgtEl>
                                          <p:spTgt spid="117"/>
                                        </p:tgtEl>
                                        <p:attrNameLst>
                                          <p:attrName>style.visibility</p:attrName>
                                        </p:attrNameLst>
                                      </p:cBhvr>
                                      <p:to>
                                        <p:strVal val="visible"/>
                                      </p:to>
                                    </p:set>
                                  </p:childTnLst>
                                </p:cTn>
                              </p:par>
                            </p:childTnLst>
                          </p:cTn>
                        </p:par>
                        <p:par>
                          <p:cTn id="346" fill="hold">
                            <p:stCondLst>
                              <p:cond delay="112000"/>
                            </p:stCondLst>
                            <p:childTnLst>
                              <p:par>
                                <p:cTn id="347" presetID="1" presetClass="entr" presetSubtype="0" fill="hold" grpId="0" nodeType="afterEffect">
                                  <p:stCondLst>
                                    <p:cond delay="1000"/>
                                  </p:stCondLst>
                                  <p:childTnLst>
                                    <p:set>
                                      <p:cBhvr>
                                        <p:cTn id="348" dur="1" fill="hold">
                                          <p:stCondLst>
                                            <p:cond delay="0"/>
                                          </p:stCondLst>
                                        </p:cTn>
                                        <p:tgtEl>
                                          <p:spTgt spid="118"/>
                                        </p:tgtEl>
                                        <p:attrNameLst>
                                          <p:attrName>style.visibility</p:attrName>
                                        </p:attrNameLst>
                                      </p:cBhvr>
                                      <p:to>
                                        <p:strVal val="visible"/>
                                      </p:to>
                                    </p:set>
                                  </p:childTnLst>
                                </p:cTn>
                              </p:par>
                            </p:childTnLst>
                          </p:cTn>
                        </p:par>
                        <p:par>
                          <p:cTn id="349" fill="hold">
                            <p:stCondLst>
                              <p:cond delay="113000"/>
                            </p:stCondLst>
                            <p:childTnLst>
                              <p:par>
                                <p:cTn id="350" presetID="1" presetClass="entr" presetSubtype="0" fill="hold" grpId="0" nodeType="afterEffect">
                                  <p:stCondLst>
                                    <p:cond delay="1000"/>
                                  </p:stCondLst>
                                  <p:childTnLst>
                                    <p:set>
                                      <p:cBhvr>
                                        <p:cTn id="351" dur="1" fill="hold">
                                          <p:stCondLst>
                                            <p:cond delay="0"/>
                                          </p:stCondLst>
                                        </p:cTn>
                                        <p:tgtEl>
                                          <p:spTgt spid="119"/>
                                        </p:tgtEl>
                                        <p:attrNameLst>
                                          <p:attrName>style.visibility</p:attrName>
                                        </p:attrNameLst>
                                      </p:cBhvr>
                                      <p:to>
                                        <p:strVal val="visible"/>
                                      </p:to>
                                    </p:set>
                                  </p:childTnLst>
                                </p:cTn>
                              </p:par>
                            </p:childTnLst>
                          </p:cTn>
                        </p:par>
                        <p:par>
                          <p:cTn id="352" fill="hold">
                            <p:stCondLst>
                              <p:cond delay="114000"/>
                            </p:stCondLst>
                            <p:childTnLst>
                              <p:par>
                                <p:cTn id="353" presetID="1" presetClass="entr" presetSubtype="0" fill="hold" grpId="0" nodeType="afterEffect">
                                  <p:stCondLst>
                                    <p:cond delay="1000"/>
                                  </p:stCondLst>
                                  <p:childTnLst>
                                    <p:set>
                                      <p:cBhvr>
                                        <p:cTn id="354" dur="1" fill="hold">
                                          <p:stCondLst>
                                            <p:cond delay="0"/>
                                          </p:stCondLst>
                                        </p:cTn>
                                        <p:tgtEl>
                                          <p:spTgt spid="120"/>
                                        </p:tgtEl>
                                        <p:attrNameLst>
                                          <p:attrName>style.visibility</p:attrName>
                                        </p:attrNameLst>
                                      </p:cBhvr>
                                      <p:to>
                                        <p:strVal val="visible"/>
                                      </p:to>
                                    </p:set>
                                  </p:childTnLst>
                                </p:cTn>
                              </p:par>
                            </p:childTnLst>
                          </p:cTn>
                        </p:par>
                        <p:par>
                          <p:cTn id="355" fill="hold">
                            <p:stCondLst>
                              <p:cond delay="115000"/>
                            </p:stCondLst>
                            <p:childTnLst>
                              <p:par>
                                <p:cTn id="356" presetID="1" presetClass="entr" presetSubtype="0" fill="hold" grpId="0" nodeType="afterEffect">
                                  <p:stCondLst>
                                    <p:cond delay="1000"/>
                                  </p:stCondLst>
                                  <p:childTnLst>
                                    <p:set>
                                      <p:cBhvr>
                                        <p:cTn id="357" dur="1" fill="hold">
                                          <p:stCondLst>
                                            <p:cond delay="0"/>
                                          </p:stCondLst>
                                        </p:cTn>
                                        <p:tgtEl>
                                          <p:spTgt spid="121"/>
                                        </p:tgtEl>
                                        <p:attrNameLst>
                                          <p:attrName>style.visibility</p:attrName>
                                        </p:attrNameLst>
                                      </p:cBhvr>
                                      <p:to>
                                        <p:strVal val="visible"/>
                                      </p:to>
                                    </p:set>
                                  </p:childTnLst>
                                </p:cTn>
                              </p:par>
                            </p:childTnLst>
                          </p:cTn>
                        </p:par>
                        <p:par>
                          <p:cTn id="358" fill="hold">
                            <p:stCondLst>
                              <p:cond delay="116000"/>
                            </p:stCondLst>
                            <p:childTnLst>
                              <p:par>
                                <p:cTn id="359" presetID="1" presetClass="entr" presetSubtype="0" fill="hold" grpId="0" nodeType="afterEffect">
                                  <p:stCondLst>
                                    <p:cond delay="1000"/>
                                  </p:stCondLst>
                                  <p:childTnLst>
                                    <p:set>
                                      <p:cBhvr>
                                        <p:cTn id="360" dur="1" fill="hold">
                                          <p:stCondLst>
                                            <p:cond delay="0"/>
                                          </p:stCondLst>
                                        </p:cTn>
                                        <p:tgtEl>
                                          <p:spTgt spid="122"/>
                                        </p:tgtEl>
                                        <p:attrNameLst>
                                          <p:attrName>style.visibility</p:attrName>
                                        </p:attrNameLst>
                                      </p:cBhvr>
                                      <p:to>
                                        <p:strVal val="visible"/>
                                      </p:to>
                                    </p:set>
                                  </p:childTnLst>
                                </p:cTn>
                              </p:par>
                            </p:childTnLst>
                          </p:cTn>
                        </p:par>
                        <p:par>
                          <p:cTn id="361" fill="hold">
                            <p:stCondLst>
                              <p:cond delay="117000"/>
                            </p:stCondLst>
                            <p:childTnLst>
                              <p:par>
                                <p:cTn id="362" presetID="1" presetClass="entr" presetSubtype="0" fill="hold" grpId="0" nodeType="afterEffect">
                                  <p:stCondLst>
                                    <p:cond delay="1000"/>
                                  </p:stCondLst>
                                  <p:childTnLst>
                                    <p:set>
                                      <p:cBhvr>
                                        <p:cTn id="363" dur="1" fill="hold">
                                          <p:stCondLst>
                                            <p:cond delay="0"/>
                                          </p:stCondLst>
                                        </p:cTn>
                                        <p:tgtEl>
                                          <p:spTgt spid="123"/>
                                        </p:tgtEl>
                                        <p:attrNameLst>
                                          <p:attrName>style.visibility</p:attrName>
                                        </p:attrNameLst>
                                      </p:cBhvr>
                                      <p:to>
                                        <p:strVal val="visible"/>
                                      </p:to>
                                    </p:set>
                                  </p:childTnLst>
                                </p:cTn>
                              </p:par>
                            </p:childTnLst>
                          </p:cTn>
                        </p:par>
                        <p:par>
                          <p:cTn id="364" fill="hold">
                            <p:stCondLst>
                              <p:cond delay="118000"/>
                            </p:stCondLst>
                            <p:childTnLst>
                              <p:par>
                                <p:cTn id="365" presetID="1" presetClass="entr" presetSubtype="0" fill="hold" grpId="0" nodeType="afterEffect">
                                  <p:stCondLst>
                                    <p:cond delay="1000"/>
                                  </p:stCondLst>
                                  <p:childTnLst>
                                    <p:set>
                                      <p:cBhvr>
                                        <p:cTn id="366" dur="1" fill="hold">
                                          <p:stCondLst>
                                            <p:cond delay="0"/>
                                          </p:stCondLst>
                                        </p:cTn>
                                        <p:tgtEl>
                                          <p:spTgt spid="124"/>
                                        </p:tgtEl>
                                        <p:attrNameLst>
                                          <p:attrName>style.visibility</p:attrName>
                                        </p:attrNameLst>
                                      </p:cBhvr>
                                      <p:to>
                                        <p:strVal val="visible"/>
                                      </p:to>
                                    </p:set>
                                  </p:childTnLst>
                                </p:cTn>
                              </p:par>
                            </p:childTnLst>
                          </p:cTn>
                        </p:par>
                        <p:par>
                          <p:cTn id="367" fill="hold">
                            <p:stCondLst>
                              <p:cond delay="119000"/>
                            </p:stCondLst>
                            <p:childTnLst>
                              <p:par>
                                <p:cTn id="368" presetID="1" presetClass="entr" presetSubtype="0" fill="hold" grpId="0" nodeType="afterEffect">
                                  <p:stCondLst>
                                    <p:cond delay="1000"/>
                                  </p:stCondLst>
                                  <p:childTnLst>
                                    <p:set>
                                      <p:cBhvr>
                                        <p:cTn id="369" dur="1" fill="hold">
                                          <p:stCondLst>
                                            <p:cond delay="0"/>
                                          </p:stCondLst>
                                        </p:cTn>
                                        <p:tgtEl>
                                          <p:spTgt spid="125"/>
                                        </p:tgtEl>
                                        <p:attrNameLst>
                                          <p:attrName>style.visibility</p:attrName>
                                        </p:attrNameLst>
                                      </p:cBhvr>
                                      <p:to>
                                        <p:strVal val="visible"/>
                                      </p:to>
                                    </p:set>
                                  </p:childTnLst>
                                </p:cTn>
                              </p:par>
                            </p:childTnLst>
                          </p:cTn>
                        </p:par>
                        <p:par>
                          <p:cTn id="370" fill="hold">
                            <p:stCondLst>
                              <p:cond delay="120000"/>
                            </p:stCondLst>
                            <p:childTnLst>
                              <p:par>
                                <p:cTn id="371" presetID="1" presetClass="entr" presetSubtype="0" fill="hold" grpId="0" nodeType="afterEffect">
                                  <p:stCondLst>
                                    <p:cond delay="1000"/>
                                  </p:stCondLst>
                                  <p:childTnLst>
                                    <p:set>
                                      <p:cBhvr>
                                        <p:cTn id="372" dur="1" fill="hold">
                                          <p:stCondLst>
                                            <p:cond delay="0"/>
                                          </p:stCondLst>
                                        </p:cTn>
                                        <p:tgtEl>
                                          <p:spTgt spid="126"/>
                                        </p:tgtEl>
                                        <p:attrNameLst>
                                          <p:attrName>style.visibility</p:attrName>
                                        </p:attrNameLst>
                                      </p:cBhvr>
                                      <p:to>
                                        <p:strVal val="visible"/>
                                      </p:to>
                                    </p:set>
                                  </p:childTnLst>
                                </p:cTn>
                              </p:par>
                            </p:childTnLst>
                          </p:cTn>
                        </p:par>
                        <p:par>
                          <p:cTn id="373" fill="hold">
                            <p:stCondLst>
                              <p:cond delay="121000"/>
                            </p:stCondLst>
                            <p:childTnLst>
                              <p:par>
                                <p:cTn id="374" presetID="1" presetClass="entr" presetSubtype="0" fill="hold" grpId="0" nodeType="afterEffect">
                                  <p:stCondLst>
                                    <p:cond delay="1000"/>
                                  </p:stCondLst>
                                  <p:childTnLst>
                                    <p:set>
                                      <p:cBhvr>
                                        <p:cTn id="375" dur="1" fill="hold">
                                          <p:stCondLst>
                                            <p:cond delay="0"/>
                                          </p:stCondLst>
                                        </p:cTn>
                                        <p:tgtEl>
                                          <p:spTgt spid="127"/>
                                        </p:tgtEl>
                                        <p:attrNameLst>
                                          <p:attrName>style.visibility</p:attrName>
                                        </p:attrNameLst>
                                      </p:cBhvr>
                                      <p:to>
                                        <p:strVal val="visible"/>
                                      </p:to>
                                    </p:set>
                                  </p:childTnLst>
                                </p:cTn>
                              </p:par>
                            </p:childTnLst>
                          </p:cTn>
                        </p:par>
                        <p:par>
                          <p:cTn id="376" fill="hold">
                            <p:stCondLst>
                              <p:cond delay="122000"/>
                            </p:stCondLst>
                            <p:childTnLst>
                              <p:par>
                                <p:cTn id="377" presetID="1" presetClass="entr" presetSubtype="0" fill="hold" grpId="0" nodeType="afterEffect">
                                  <p:stCondLst>
                                    <p:cond delay="1000"/>
                                  </p:stCondLst>
                                  <p:childTnLst>
                                    <p:set>
                                      <p:cBhvr>
                                        <p:cTn id="378" dur="1" fill="hold">
                                          <p:stCondLst>
                                            <p:cond delay="0"/>
                                          </p:stCondLst>
                                        </p:cTn>
                                        <p:tgtEl>
                                          <p:spTgt spid="128"/>
                                        </p:tgtEl>
                                        <p:attrNameLst>
                                          <p:attrName>style.visibility</p:attrName>
                                        </p:attrNameLst>
                                      </p:cBhvr>
                                      <p:to>
                                        <p:strVal val="visible"/>
                                      </p:to>
                                    </p:set>
                                  </p:childTnLst>
                                </p:cTn>
                              </p:par>
                            </p:childTnLst>
                          </p:cTn>
                        </p:par>
                        <p:par>
                          <p:cTn id="379" fill="hold">
                            <p:stCondLst>
                              <p:cond delay="123000"/>
                            </p:stCondLst>
                            <p:childTnLst>
                              <p:par>
                                <p:cTn id="380" presetID="1" presetClass="entr" presetSubtype="0" fill="hold" grpId="0" nodeType="afterEffect">
                                  <p:stCondLst>
                                    <p:cond delay="1000"/>
                                  </p:stCondLst>
                                  <p:childTnLst>
                                    <p:set>
                                      <p:cBhvr>
                                        <p:cTn id="381" dur="1" fill="hold">
                                          <p:stCondLst>
                                            <p:cond delay="0"/>
                                          </p:stCondLst>
                                        </p:cTn>
                                        <p:tgtEl>
                                          <p:spTgt spid="129"/>
                                        </p:tgtEl>
                                        <p:attrNameLst>
                                          <p:attrName>style.visibility</p:attrName>
                                        </p:attrNameLst>
                                      </p:cBhvr>
                                      <p:to>
                                        <p:strVal val="visible"/>
                                      </p:to>
                                    </p:set>
                                  </p:childTnLst>
                                </p:cTn>
                              </p:par>
                            </p:childTnLst>
                          </p:cTn>
                        </p:par>
                        <p:par>
                          <p:cTn id="382" fill="hold">
                            <p:stCondLst>
                              <p:cond delay="124000"/>
                            </p:stCondLst>
                            <p:childTnLst>
                              <p:par>
                                <p:cTn id="383" presetID="1" presetClass="entr" presetSubtype="0" fill="hold" grpId="0" nodeType="afterEffect">
                                  <p:stCondLst>
                                    <p:cond delay="1000"/>
                                  </p:stCondLst>
                                  <p:childTnLst>
                                    <p:set>
                                      <p:cBhvr>
                                        <p:cTn id="384" dur="1" fill="hold">
                                          <p:stCondLst>
                                            <p:cond delay="0"/>
                                          </p:stCondLst>
                                        </p:cTn>
                                        <p:tgtEl>
                                          <p:spTgt spid="130"/>
                                        </p:tgtEl>
                                        <p:attrNameLst>
                                          <p:attrName>style.visibility</p:attrName>
                                        </p:attrNameLst>
                                      </p:cBhvr>
                                      <p:to>
                                        <p:strVal val="visible"/>
                                      </p:to>
                                    </p:set>
                                  </p:childTnLst>
                                </p:cTn>
                              </p:par>
                            </p:childTnLst>
                          </p:cTn>
                        </p:par>
                        <p:par>
                          <p:cTn id="385" fill="hold">
                            <p:stCondLst>
                              <p:cond delay="125000"/>
                            </p:stCondLst>
                            <p:childTnLst>
                              <p:par>
                                <p:cTn id="386" presetID="1" presetClass="entr" presetSubtype="0" fill="hold" grpId="0" nodeType="afterEffect">
                                  <p:stCondLst>
                                    <p:cond delay="1000"/>
                                  </p:stCondLst>
                                  <p:childTnLst>
                                    <p:set>
                                      <p:cBhvr>
                                        <p:cTn id="387" dur="1" fill="hold">
                                          <p:stCondLst>
                                            <p:cond delay="0"/>
                                          </p:stCondLst>
                                        </p:cTn>
                                        <p:tgtEl>
                                          <p:spTgt spid="131"/>
                                        </p:tgtEl>
                                        <p:attrNameLst>
                                          <p:attrName>style.visibility</p:attrName>
                                        </p:attrNameLst>
                                      </p:cBhvr>
                                      <p:to>
                                        <p:strVal val="visible"/>
                                      </p:to>
                                    </p:set>
                                  </p:childTnLst>
                                </p:cTn>
                              </p:par>
                            </p:childTnLst>
                          </p:cTn>
                        </p:par>
                        <p:par>
                          <p:cTn id="388" fill="hold">
                            <p:stCondLst>
                              <p:cond delay="126000"/>
                            </p:stCondLst>
                            <p:childTnLst>
                              <p:par>
                                <p:cTn id="389" presetID="1" presetClass="entr" presetSubtype="0" fill="hold" grpId="0" nodeType="afterEffect">
                                  <p:stCondLst>
                                    <p:cond delay="1000"/>
                                  </p:stCondLst>
                                  <p:childTnLst>
                                    <p:set>
                                      <p:cBhvr>
                                        <p:cTn id="390" dur="1" fill="hold">
                                          <p:stCondLst>
                                            <p:cond delay="0"/>
                                          </p:stCondLst>
                                        </p:cTn>
                                        <p:tgtEl>
                                          <p:spTgt spid="132"/>
                                        </p:tgtEl>
                                        <p:attrNameLst>
                                          <p:attrName>style.visibility</p:attrName>
                                        </p:attrNameLst>
                                      </p:cBhvr>
                                      <p:to>
                                        <p:strVal val="visible"/>
                                      </p:to>
                                    </p:set>
                                  </p:childTnLst>
                                </p:cTn>
                              </p:par>
                            </p:childTnLst>
                          </p:cTn>
                        </p:par>
                        <p:par>
                          <p:cTn id="391" fill="hold">
                            <p:stCondLst>
                              <p:cond delay="127000"/>
                            </p:stCondLst>
                            <p:childTnLst>
                              <p:par>
                                <p:cTn id="392" presetID="1" presetClass="entr" presetSubtype="0" fill="hold" grpId="0" nodeType="afterEffect">
                                  <p:stCondLst>
                                    <p:cond delay="1000"/>
                                  </p:stCondLst>
                                  <p:childTnLst>
                                    <p:set>
                                      <p:cBhvr>
                                        <p:cTn id="393" dur="1" fill="hold">
                                          <p:stCondLst>
                                            <p:cond delay="0"/>
                                          </p:stCondLst>
                                        </p:cTn>
                                        <p:tgtEl>
                                          <p:spTgt spid="133"/>
                                        </p:tgtEl>
                                        <p:attrNameLst>
                                          <p:attrName>style.visibility</p:attrName>
                                        </p:attrNameLst>
                                      </p:cBhvr>
                                      <p:to>
                                        <p:strVal val="visible"/>
                                      </p:to>
                                    </p:set>
                                  </p:childTnLst>
                                </p:cTn>
                              </p:par>
                            </p:childTnLst>
                          </p:cTn>
                        </p:par>
                        <p:par>
                          <p:cTn id="394" fill="hold">
                            <p:stCondLst>
                              <p:cond delay="128000"/>
                            </p:stCondLst>
                            <p:childTnLst>
                              <p:par>
                                <p:cTn id="395" presetID="1" presetClass="entr" presetSubtype="0" fill="hold" grpId="0" nodeType="afterEffect">
                                  <p:stCondLst>
                                    <p:cond delay="1000"/>
                                  </p:stCondLst>
                                  <p:childTnLst>
                                    <p:set>
                                      <p:cBhvr>
                                        <p:cTn id="396" dur="1" fill="hold">
                                          <p:stCondLst>
                                            <p:cond delay="0"/>
                                          </p:stCondLst>
                                        </p:cTn>
                                        <p:tgtEl>
                                          <p:spTgt spid="134"/>
                                        </p:tgtEl>
                                        <p:attrNameLst>
                                          <p:attrName>style.visibility</p:attrName>
                                        </p:attrNameLst>
                                      </p:cBhvr>
                                      <p:to>
                                        <p:strVal val="visible"/>
                                      </p:to>
                                    </p:set>
                                  </p:childTnLst>
                                </p:cTn>
                              </p:par>
                            </p:childTnLst>
                          </p:cTn>
                        </p:par>
                        <p:par>
                          <p:cTn id="397" fill="hold">
                            <p:stCondLst>
                              <p:cond delay="129000"/>
                            </p:stCondLst>
                            <p:childTnLst>
                              <p:par>
                                <p:cTn id="398" presetID="1" presetClass="entr" presetSubtype="0" fill="hold" grpId="0" nodeType="afterEffect">
                                  <p:stCondLst>
                                    <p:cond delay="1000"/>
                                  </p:stCondLst>
                                  <p:childTnLst>
                                    <p:set>
                                      <p:cBhvr>
                                        <p:cTn id="399" dur="1" fill="hold">
                                          <p:stCondLst>
                                            <p:cond delay="0"/>
                                          </p:stCondLst>
                                        </p:cTn>
                                        <p:tgtEl>
                                          <p:spTgt spid="135"/>
                                        </p:tgtEl>
                                        <p:attrNameLst>
                                          <p:attrName>style.visibility</p:attrName>
                                        </p:attrNameLst>
                                      </p:cBhvr>
                                      <p:to>
                                        <p:strVal val="visible"/>
                                      </p:to>
                                    </p:set>
                                  </p:childTnLst>
                                </p:cTn>
                              </p:par>
                            </p:childTnLst>
                          </p:cTn>
                        </p:par>
                        <p:par>
                          <p:cTn id="400" fill="hold">
                            <p:stCondLst>
                              <p:cond delay="130000"/>
                            </p:stCondLst>
                            <p:childTnLst>
                              <p:par>
                                <p:cTn id="401" presetID="1" presetClass="entr" presetSubtype="0" fill="hold" grpId="0" nodeType="afterEffect">
                                  <p:stCondLst>
                                    <p:cond delay="1000"/>
                                  </p:stCondLst>
                                  <p:childTnLst>
                                    <p:set>
                                      <p:cBhvr>
                                        <p:cTn id="402" dur="1" fill="hold">
                                          <p:stCondLst>
                                            <p:cond delay="0"/>
                                          </p:stCondLst>
                                        </p:cTn>
                                        <p:tgtEl>
                                          <p:spTgt spid="136"/>
                                        </p:tgtEl>
                                        <p:attrNameLst>
                                          <p:attrName>style.visibility</p:attrName>
                                        </p:attrNameLst>
                                      </p:cBhvr>
                                      <p:to>
                                        <p:strVal val="visible"/>
                                      </p:to>
                                    </p:set>
                                  </p:childTnLst>
                                </p:cTn>
                              </p:par>
                            </p:childTnLst>
                          </p:cTn>
                        </p:par>
                        <p:par>
                          <p:cTn id="403" fill="hold">
                            <p:stCondLst>
                              <p:cond delay="131000"/>
                            </p:stCondLst>
                            <p:childTnLst>
                              <p:par>
                                <p:cTn id="404" presetID="1" presetClass="entr" presetSubtype="0" fill="hold" grpId="0" nodeType="afterEffect">
                                  <p:stCondLst>
                                    <p:cond delay="1000"/>
                                  </p:stCondLst>
                                  <p:childTnLst>
                                    <p:set>
                                      <p:cBhvr>
                                        <p:cTn id="405" dur="1" fill="hold">
                                          <p:stCondLst>
                                            <p:cond delay="0"/>
                                          </p:stCondLst>
                                        </p:cTn>
                                        <p:tgtEl>
                                          <p:spTgt spid="137"/>
                                        </p:tgtEl>
                                        <p:attrNameLst>
                                          <p:attrName>style.visibility</p:attrName>
                                        </p:attrNameLst>
                                      </p:cBhvr>
                                      <p:to>
                                        <p:strVal val="visible"/>
                                      </p:to>
                                    </p:set>
                                  </p:childTnLst>
                                </p:cTn>
                              </p:par>
                            </p:childTnLst>
                          </p:cTn>
                        </p:par>
                        <p:par>
                          <p:cTn id="406" fill="hold">
                            <p:stCondLst>
                              <p:cond delay="132000"/>
                            </p:stCondLst>
                            <p:childTnLst>
                              <p:par>
                                <p:cTn id="407" presetID="1" presetClass="entr" presetSubtype="0" fill="hold" grpId="0" nodeType="afterEffect">
                                  <p:stCondLst>
                                    <p:cond delay="1000"/>
                                  </p:stCondLst>
                                  <p:childTnLst>
                                    <p:set>
                                      <p:cBhvr>
                                        <p:cTn id="408" dur="1" fill="hold">
                                          <p:stCondLst>
                                            <p:cond delay="0"/>
                                          </p:stCondLst>
                                        </p:cTn>
                                        <p:tgtEl>
                                          <p:spTgt spid="138"/>
                                        </p:tgtEl>
                                        <p:attrNameLst>
                                          <p:attrName>style.visibility</p:attrName>
                                        </p:attrNameLst>
                                      </p:cBhvr>
                                      <p:to>
                                        <p:strVal val="visible"/>
                                      </p:to>
                                    </p:set>
                                  </p:childTnLst>
                                </p:cTn>
                              </p:par>
                            </p:childTnLst>
                          </p:cTn>
                        </p:par>
                        <p:par>
                          <p:cTn id="409" fill="hold">
                            <p:stCondLst>
                              <p:cond delay="133000"/>
                            </p:stCondLst>
                            <p:childTnLst>
                              <p:par>
                                <p:cTn id="410" presetID="1" presetClass="entr" presetSubtype="0" fill="hold" grpId="0" nodeType="afterEffect">
                                  <p:stCondLst>
                                    <p:cond delay="1000"/>
                                  </p:stCondLst>
                                  <p:childTnLst>
                                    <p:set>
                                      <p:cBhvr>
                                        <p:cTn id="411" dur="1" fill="hold">
                                          <p:stCondLst>
                                            <p:cond delay="0"/>
                                          </p:stCondLst>
                                        </p:cTn>
                                        <p:tgtEl>
                                          <p:spTgt spid="139"/>
                                        </p:tgtEl>
                                        <p:attrNameLst>
                                          <p:attrName>style.visibility</p:attrName>
                                        </p:attrNameLst>
                                      </p:cBhvr>
                                      <p:to>
                                        <p:strVal val="visible"/>
                                      </p:to>
                                    </p:set>
                                  </p:childTnLst>
                                </p:cTn>
                              </p:par>
                            </p:childTnLst>
                          </p:cTn>
                        </p:par>
                        <p:par>
                          <p:cTn id="412" fill="hold">
                            <p:stCondLst>
                              <p:cond delay="134000"/>
                            </p:stCondLst>
                            <p:childTnLst>
                              <p:par>
                                <p:cTn id="413" presetID="1" presetClass="entr" presetSubtype="0" fill="hold" grpId="0" nodeType="afterEffect">
                                  <p:stCondLst>
                                    <p:cond delay="1000"/>
                                  </p:stCondLst>
                                  <p:childTnLst>
                                    <p:set>
                                      <p:cBhvr>
                                        <p:cTn id="414" dur="1" fill="hold">
                                          <p:stCondLst>
                                            <p:cond delay="0"/>
                                          </p:stCondLst>
                                        </p:cTn>
                                        <p:tgtEl>
                                          <p:spTgt spid="140"/>
                                        </p:tgtEl>
                                        <p:attrNameLst>
                                          <p:attrName>style.visibility</p:attrName>
                                        </p:attrNameLst>
                                      </p:cBhvr>
                                      <p:to>
                                        <p:strVal val="visible"/>
                                      </p:to>
                                    </p:set>
                                  </p:childTnLst>
                                </p:cTn>
                              </p:par>
                            </p:childTnLst>
                          </p:cTn>
                        </p:par>
                        <p:par>
                          <p:cTn id="415" fill="hold">
                            <p:stCondLst>
                              <p:cond delay="135000"/>
                            </p:stCondLst>
                            <p:childTnLst>
                              <p:par>
                                <p:cTn id="416" presetID="1" presetClass="entr" presetSubtype="0" fill="hold" grpId="0" nodeType="afterEffect">
                                  <p:stCondLst>
                                    <p:cond delay="1000"/>
                                  </p:stCondLst>
                                  <p:childTnLst>
                                    <p:set>
                                      <p:cBhvr>
                                        <p:cTn id="417" dur="1" fill="hold">
                                          <p:stCondLst>
                                            <p:cond delay="0"/>
                                          </p:stCondLst>
                                        </p:cTn>
                                        <p:tgtEl>
                                          <p:spTgt spid="141"/>
                                        </p:tgtEl>
                                        <p:attrNameLst>
                                          <p:attrName>style.visibility</p:attrName>
                                        </p:attrNameLst>
                                      </p:cBhvr>
                                      <p:to>
                                        <p:strVal val="visible"/>
                                      </p:to>
                                    </p:set>
                                  </p:childTnLst>
                                </p:cTn>
                              </p:par>
                            </p:childTnLst>
                          </p:cTn>
                        </p:par>
                        <p:par>
                          <p:cTn id="418" fill="hold">
                            <p:stCondLst>
                              <p:cond delay="136000"/>
                            </p:stCondLst>
                            <p:childTnLst>
                              <p:par>
                                <p:cTn id="419" presetID="1" presetClass="entr" presetSubtype="0" fill="hold" grpId="0" nodeType="afterEffect">
                                  <p:stCondLst>
                                    <p:cond delay="1000"/>
                                  </p:stCondLst>
                                  <p:childTnLst>
                                    <p:set>
                                      <p:cBhvr>
                                        <p:cTn id="420" dur="1" fill="hold">
                                          <p:stCondLst>
                                            <p:cond delay="0"/>
                                          </p:stCondLst>
                                        </p:cTn>
                                        <p:tgtEl>
                                          <p:spTgt spid="142"/>
                                        </p:tgtEl>
                                        <p:attrNameLst>
                                          <p:attrName>style.visibility</p:attrName>
                                        </p:attrNameLst>
                                      </p:cBhvr>
                                      <p:to>
                                        <p:strVal val="visible"/>
                                      </p:to>
                                    </p:set>
                                  </p:childTnLst>
                                </p:cTn>
                              </p:par>
                            </p:childTnLst>
                          </p:cTn>
                        </p:par>
                        <p:par>
                          <p:cTn id="421" fill="hold">
                            <p:stCondLst>
                              <p:cond delay="137000"/>
                            </p:stCondLst>
                            <p:childTnLst>
                              <p:par>
                                <p:cTn id="422" presetID="1" presetClass="entr" presetSubtype="0" fill="hold" grpId="0" nodeType="afterEffect">
                                  <p:stCondLst>
                                    <p:cond delay="1000"/>
                                  </p:stCondLst>
                                  <p:childTnLst>
                                    <p:set>
                                      <p:cBhvr>
                                        <p:cTn id="423" dur="1" fill="hold">
                                          <p:stCondLst>
                                            <p:cond delay="0"/>
                                          </p:stCondLst>
                                        </p:cTn>
                                        <p:tgtEl>
                                          <p:spTgt spid="143"/>
                                        </p:tgtEl>
                                        <p:attrNameLst>
                                          <p:attrName>style.visibility</p:attrName>
                                        </p:attrNameLst>
                                      </p:cBhvr>
                                      <p:to>
                                        <p:strVal val="visible"/>
                                      </p:to>
                                    </p:set>
                                  </p:childTnLst>
                                </p:cTn>
                              </p:par>
                            </p:childTnLst>
                          </p:cTn>
                        </p:par>
                        <p:par>
                          <p:cTn id="424" fill="hold">
                            <p:stCondLst>
                              <p:cond delay="138000"/>
                            </p:stCondLst>
                            <p:childTnLst>
                              <p:par>
                                <p:cTn id="425" presetID="1" presetClass="entr" presetSubtype="0" fill="hold" grpId="0" nodeType="afterEffect">
                                  <p:stCondLst>
                                    <p:cond delay="1000"/>
                                  </p:stCondLst>
                                  <p:childTnLst>
                                    <p:set>
                                      <p:cBhvr>
                                        <p:cTn id="426" dur="1" fill="hold">
                                          <p:stCondLst>
                                            <p:cond delay="0"/>
                                          </p:stCondLst>
                                        </p:cTn>
                                        <p:tgtEl>
                                          <p:spTgt spid="144"/>
                                        </p:tgtEl>
                                        <p:attrNameLst>
                                          <p:attrName>style.visibility</p:attrName>
                                        </p:attrNameLst>
                                      </p:cBhvr>
                                      <p:to>
                                        <p:strVal val="visible"/>
                                      </p:to>
                                    </p:set>
                                  </p:childTnLst>
                                </p:cTn>
                              </p:par>
                            </p:childTnLst>
                          </p:cTn>
                        </p:par>
                        <p:par>
                          <p:cTn id="427" fill="hold">
                            <p:stCondLst>
                              <p:cond delay="139000"/>
                            </p:stCondLst>
                            <p:childTnLst>
                              <p:par>
                                <p:cTn id="428" presetID="1" presetClass="entr" presetSubtype="0" fill="hold" grpId="0" nodeType="afterEffect">
                                  <p:stCondLst>
                                    <p:cond delay="1000"/>
                                  </p:stCondLst>
                                  <p:childTnLst>
                                    <p:set>
                                      <p:cBhvr>
                                        <p:cTn id="429" dur="1" fill="hold">
                                          <p:stCondLst>
                                            <p:cond delay="0"/>
                                          </p:stCondLst>
                                        </p:cTn>
                                        <p:tgtEl>
                                          <p:spTgt spid="145"/>
                                        </p:tgtEl>
                                        <p:attrNameLst>
                                          <p:attrName>style.visibility</p:attrName>
                                        </p:attrNameLst>
                                      </p:cBhvr>
                                      <p:to>
                                        <p:strVal val="visible"/>
                                      </p:to>
                                    </p:set>
                                  </p:childTnLst>
                                </p:cTn>
                              </p:par>
                            </p:childTnLst>
                          </p:cTn>
                        </p:par>
                        <p:par>
                          <p:cTn id="430" fill="hold">
                            <p:stCondLst>
                              <p:cond delay="140000"/>
                            </p:stCondLst>
                            <p:childTnLst>
                              <p:par>
                                <p:cTn id="431" presetID="1" presetClass="entr" presetSubtype="0" fill="hold" grpId="0" nodeType="afterEffect">
                                  <p:stCondLst>
                                    <p:cond delay="1000"/>
                                  </p:stCondLst>
                                  <p:childTnLst>
                                    <p:set>
                                      <p:cBhvr>
                                        <p:cTn id="432" dur="1" fill="hold">
                                          <p:stCondLst>
                                            <p:cond delay="0"/>
                                          </p:stCondLst>
                                        </p:cTn>
                                        <p:tgtEl>
                                          <p:spTgt spid="146"/>
                                        </p:tgtEl>
                                        <p:attrNameLst>
                                          <p:attrName>style.visibility</p:attrName>
                                        </p:attrNameLst>
                                      </p:cBhvr>
                                      <p:to>
                                        <p:strVal val="visible"/>
                                      </p:to>
                                    </p:set>
                                  </p:childTnLst>
                                </p:cTn>
                              </p:par>
                            </p:childTnLst>
                          </p:cTn>
                        </p:par>
                        <p:par>
                          <p:cTn id="433" fill="hold">
                            <p:stCondLst>
                              <p:cond delay="141000"/>
                            </p:stCondLst>
                            <p:childTnLst>
                              <p:par>
                                <p:cTn id="434" presetID="1" presetClass="entr" presetSubtype="0" fill="hold" grpId="0" nodeType="afterEffect">
                                  <p:stCondLst>
                                    <p:cond delay="1000"/>
                                  </p:stCondLst>
                                  <p:childTnLst>
                                    <p:set>
                                      <p:cBhvr>
                                        <p:cTn id="435" dur="1" fill="hold">
                                          <p:stCondLst>
                                            <p:cond delay="0"/>
                                          </p:stCondLst>
                                        </p:cTn>
                                        <p:tgtEl>
                                          <p:spTgt spid="147"/>
                                        </p:tgtEl>
                                        <p:attrNameLst>
                                          <p:attrName>style.visibility</p:attrName>
                                        </p:attrNameLst>
                                      </p:cBhvr>
                                      <p:to>
                                        <p:strVal val="visible"/>
                                      </p:to>
                                    </p:set>
                                  </p:childTnLst>
                                </p:cTn>
                              </p:par>
                            </p:childTnLst>
                          </p:cTn>
                        </p:par>
                        <p:par>
                          <p:cTn id="436" fill="hold">
                            <p:stCondLst>
                              <p:cond delay="142000"/>
                            </p:stCondLst>
                            <p:childTnLst>
                              <p:par>
                                <p:cTn id="437" presetID="1" presetClass="entr" presetSubtype="0" fill="hold" grpId="0" nodeType="afterEffect">
                                  <p:stCondLst>
                                    <p:cond delay="1000"/>
                                  </p:stCondLst>
                                  <p:childTnLst>
                                    <p:set>
                                      <p:cBhvr>
                                        <p:cTn id="438" dur="1" fill="hold">
                                          <p:stCondLst>
                                            <p:cond delay="0"/>
                                          </p:stCondLst>
                                        </p:cTn>
                                        <p:tgtEl>
                                          <p:spTgt spid="148"/>
                                        </p:tgtEl>
                                        <p:attrNameLst>
                                          <p:attrName>style.visibility</p:attrName>
                                        </p:attrNameLst>
                                      </p:cBhvr>
                                      <p:to>
                                        <p:strVal val="visible"/>
                                      </p:to>
                                    </p:set>
                                  </p:childTnLst>
                                </p:cTn>
                              </p:par>
                            </p:childTnLst>
                          </p:cTn>
                        </p:par>
                        <p:par>
                          <p:cTn id="439" fill="hold">
                            <p:stCondLst>
                              <p:cond delay="143000"/>
                            </p:stCondLst>
                            <p:childTnLst>
                              <p:par>
                                <p:cTn id="440" presetID="1" presetClass="entr" presetSubtype="0" fill="hold" grpId="0" nodeType="afterEffect">
                                  <p:stCondLst>
                                    <p:cond delay="1000"/>
                                  </p:stCondLst>
                                  <p:childTnLst>
                                    <p:set>
                                      <p:cBhvr>
                                        <p:cTn id="441" dur="1" fill="hold">
                                          <p:stCondLst>
                                            <p:cond delay="0"/>
                                          </p:stCondLst>
                                        </p:cTn>
                                        <p:tgtEl>
                                          <p:spTgt spid="149"/>
                                        </p:tgtEl>
                                        <p:attrNameLst>
                                          <p:attrName>style.visibility</p:attrName>
                                        </p:attrNameLst>
                                      </p:cBhvr>
                                      <p:to>
                                        <p:strVal val="visible"/>
                                      </p:to>
                                    </p:set>
                                  </p:childTnLst>
                                </p:cTn>
                              </p:par>
                            </p:childTnLst>
                          </p:cTn>
                        </p:par>
                        <p:par>
                          <p:cTn id="442" fill="hold">
                            <p:stCondLst>
                              <p:cond delay="144000"/>
                            </p:stCondLst>
                            <p:childTnLst>
                              <p:par>
                                <p:cTn id="443" presetID="1" presetClass="entr" presetSubtype="0" fill="hold" grpId="0" nodeType="afterEffect">
                                  <p:stCondLst>
                                    <p:cond delay="1000"/>
                                  </p:stCondLst>
                                  <p:childTnLst>
                                    <p:set>
                                      <p:cBhvr>
                                        <p:cTn id="444" dur="1" fill="hold">
                                          <p:stCondLst>
                                            <p:cond delay="0"/>
                                          </p:stCondLst>
                                        </p:cTn>
                                        <p:tgtEl>
                                          <p:spTgt spid="150"/>
                                        </p:tgtEl>
                                        <p:attrNameLst>
                                          <p:attrName>style.visibility</p:attrName>
                                        </p:attrNameLst>
                                      </p:cBhvr>
                                      <p:to>
                                        <p:strVal val="visible"/>
                                      </p:to>
                                    </p:set>
                                  </p:childTnLst>
                                </p:cTn>
                              </p:par>
                            </p:childTnLst>
                          </p:cTn>
                        </p:par>
                        <p:par>
                          <p:cTn id="445" fill="hold">
                            <p:stCondLst>
                              <p:cond delay="145000"/>
                            </p:stCondLst>
                            <p:childTnLst>
                              <p:par>
                                <p:cTn id="446" presetID="1" presetClass="entr" presetSubtype="0" fill="hold" grpId="0" nodeType="afterEffect">
                                  <p:stCondLst>
                                    <p:cond delay="1000"/>
                                  </p:stCondLst>
                                  <p:childTnLst>
                                    <p:set>
                                      <p:cBhvr>
                                        <p:cTn id="447" dur="1" fill="hold">
                                          <p:stCondLst>
                                            <p:cond delay="0"/>
                                          </p:stCondLst>
                                        </p:cTn>
                                        <p:tgtEl>
                                          <p:spTgt spid="151"/>
                                        </p:tgtEl>
                                        <p:attrNameLst>
                                          <p:attrName>style.visibility</p:attrName>
                                        </p:attrNameLst>
                                      </p:cBhvr>
                                      <p:to>
                                        <p:strVal val="visible"/>
                                      </p:to>
                                    </p:set>
                                  </p:childTnLst>
                                </p:cTn>
                              </p:par>
                            </p:childTnLst>
                          </p:cTn>
                        </p:par>
                        <p:par>
                          <p:cTn id="448" fill="hold">
                            <p:stCondLst>
                              <p:cond delay="146000"/>
                            </p:stCondLst>
                            <p:childTnLst>
                              <p:par>
                                <p:cTn id="449" presetID="1" presetClass="entr" presetSubtype="0" fill="hold" grpId="0" nodeType="afterEffect">
                                  <p:stCondLst>
                                    <p:cond delay="1000"/>
                                  </p:stCondLst>
                                  <p:childTnLst>
                                    <p:set>
                                      <p:cBhvr>
                                        <p:cTn id="450" dur="1" fill="hold">
                                          <p:stCondLst>
                                            <p:cond delay="0"/>
                                          </p:stCondLst>
                                        </p:cTn>
                                        <p:tgtEl>
                                          <p:spTgt spid="152"/>
                                        </p:tgtEl>
                                        <p:attrNameLst>
                                          <p:attrName>style.visibility</p:attrName>
                                        </p:attrNameLst>
                                      </p:cBhvr>
                                      <p:to>
                                        <p:strVal val="visible"/>
                                      </p:to>
                                    </p:set>
                                  </p:childTnLst>
                                </p:cTn>
                              </p:par>
                            </p:childTnLst>
                          </p:cTn>
                        </p:par>
                        <p:par>
                          <p:cTn id="451" fill="hold">
                            <p:stCondLst>
                              <p:cond delay="147000"/>
                            </p:stCondLst>
                            <p:childTnLst>
                              <p:par>
                                <p:cTn id="452" presetID="1" presetClass="entr" presetSubtype="0" fill="hold" grpId="0" nodeType="afterEffect">
                                  <p:stCondLst>
                                    <p:cond delay="1000"/>
                                  </p:stCondLst>
                                  <p:childTnLst>
                                    <p:set>
                                      <p:cBhvr>
                                        <p:cTn id="453" dur="1" fill="hold">
                                          <p:stCondLst>
                                            <p:cond delay="0"/>
                                          </p:stCondLst>
                                        </p:cTn>
                                        <p:tgtEl>
                                          <p:spTgt spid="153"/>
                                        </p:tgtEl>
                                        <p:attrNameLst>
                                          <p:attrName>style.visibility</p:attrName>
                                        </p:attrNameLst>
                                      </p:cBhvr>
                                      <p:to>
                                        <p:strVal val="visible"/>
                                      </p:to>
                                    </p:set>
                                  </p:childTnLst>
                                </p:cTn>
                              </p:par>
                            </p:childTnLst>
                          </p:cTn>
                        </p:par>
                        <p:par>
                          <p:cTn id="454" fill="hold">
                            <p:stCondLst>
                              <p:cond delay="148000"/>
                            </p:stCondLst>
                            <p:childTnLst>
                              <p:par>
                                <p:cTn id="455" presetID="1" presetClass="entr" presetSubtype="0" fill="hold" grpId="0" nodeType="afterEffect">
                                  <p:stCondLst>
                                    <p:cond delay="1000"/>
                                  </p:stCondLst>
                                  <p:childTnLst>
                                    <p:set>
                                      <p:cBhvr>
                                        <p:cTn id="456" dur="1" fill="hold">
                                          <p:stCondLst>
                                            <p:cond delay="0"/>
                                          </p:stCondLst>
                                        </p:cTn>
                                        <p:tgtEl>
                                          <p:spTgt spid="154"/>
                                        </p:tgtEl>
                                        <p:attrNameLst>
                                          <p:attrName>style.visibility</p:attrName>
                                        </p:attrNameLst>
                                      </p:cBhvr>
                                      <p:to>
                                        <p:strVal val="visible"/>
                                      </p:to>
                                    </p:set>
                                  </p:childTnLst>
                                </p:cTn>
                              </p:par>
                            </p:childTnLst>
                          </p:cTn>
                        </p:par>
                        <p:par>
                          <p:cTn id="457" fill="hold">
                            <p:stCondLst>
                              <p:cond delay="149000"/>
                            </p:stCondLst>
                            <p:childTnLst>
                              <p:par>
                                <p:cTn id="458" presetID="1" presetClass="entr" presetSubtype="0" fill="hold" grpId="0" nodeType="afterEffect">
                                  <p:stCondLst>
                                    <p:cond delay="1000"/>
                                  </p:stCondLst>
                                  <p:childTnLst>
                                    <p:set>
                                      <p:cBhvr>
                                        <p:cTn id="459" dur="1" fill="hold">
                                          <p:stCondLst>
                                            <p:cond delay="0"/>
                                          </p:stCondLst>
                                        </p:cTn>
                                        <p:tgtEl>
                                          <p:spTgt spid="155"/>
                                        </p:tgtEl>
                                        <p:attrNameLst>
                                          <p:attrName>style.visibility</p:attrName>
                                        </p:attrNameLst>
                                      </p:cBhvr>
                                      <p:to>
                                        <p:strVal val="visible"/>
                                      </p:to>
                                    </p:set>
                                  </p:childTnLst>
                                </p:cTn>
                              </p:par>
                            </p:childTnLst>
                          </p:cTn>
                        </p:par>
                        <p:par>
                          <p:cTn id="460" fill="hold">
                            <p:stCondLst>
                              <p:cond delay="150000"/>
                            </p:stCondLst>
                            <p:childTnLst>
                              <p:par>
                                <p:cTn id="461" presetID="1" presetClass="entr" presetSubtype="0" fill="hold" grpId="0" nodeType="afterEffect">
                                  <p:stCondLst>
                                    <p:cond delay="1000"/>
                                  </p:stCondLst>
                                  <p:childTnLst>
                                    <p:set>
                                      <p:cBhvr>
                                        <p:cTn id="462" dur="1" fill="hold">
                                          <p:stCondLst>
                                            <p:cond delay="0"/>
                                          </p:stCondLst>
                                        </p:cTn>
                                        <p:tgtEl>
                                          <p:spTgt spid="156"/>
                                        </p:tgtEl>
                                        <p:attrNameLst>
                                          <p:attrName>style.visibility</p:attrName>
                                        </p:attrNameLst>
                                      </p:cBhvr>
                                      <p:to>
                                        <p:strVal val="visible"/>
                                      </p:to>
                                    </p:set>
                                  </p:childTnLst>
                                </p:cTn>
                              </p:par>
                            </p:childTnLst>
                          </p:cTn>
                        </p:par>
                        <p:par>
                          <p:cTn id="463" fill="hold">
                            <p:stCondLst>
                              <p:cond delay="151000"/>
                            </p:stCondLst>
                            <p:childTnLst>
                              <p:par>
                                <p:cTn id="464" presetID="1" presetClass="entr" presetSubtype="0" fill="hold" grpId="0" nodeType="afterEffect">
                                  <p:stCondLst>
                                    <p:cond delay="1000"/>
                                  </p:stCondLst>
                                  <p:childTnLst>
                                    <p:set>
                                      <p:cBhvr>
                                        <p:cTn id="465" dur="1" fill="hold">
                                          <p:stCondLst>
                                            <p:cond delay="0"/>
                                          </p:stCondLst>
                                        </p:cTn>
                                        <p:tgtEl>
                                          <p:spTgt spid="157"/>
                                        </p:tgtEl>
                                        <p:attrNameLst>
                                          <p:attrName>style.visibility</p:attrName>
                                        </p:attrNameLst>
                                      </p:cBhvr>
                                      <p:to>
                                        <p:strVal val="visible"/>
                                      </p:to>
                                    </p:set>
                                  </p:childTnLst>
                                </p:cTn>
                              </p:par>
                            </p:childTnLst>
                          </p:cTn>
                        </p:par>
                        <p:par>
                          <p:cTn id="466" fill="hold">
                            <p:stCondLst>
                              <p:cond delay="152000"/>
                            </p:stCondLst>
                            <p:childTnLst>
                              <p:par>
                                <p:cTn id="467" presetID="1" presetClass="entr" presetSubtype="0" fill="hold" grpId="0" nodeType="afterEffect">
                                  <p:stCondLst>
                                    <p:cond delay="1000"/>
                                  </p:stCondLst>
                                  <p:childTnLst>
                                    <p:set>
                                      <p:cBhvr>
                                        <p:cTn id="468" dur="1" fill="hold">
                                          <p:stCondLst>
                                            <p:cond delay="0"/>
                                          </p:stCondLst>
                                        </p:cTn>
                                        <p:tgtEl>
                                          <p:spTgt spid="158"/>
                                        </p:tgtEl>
                                        <p:attrNameLst>
                                          <p:attrName>style.visibility</p:attrName>
                                        </p:attrNameLst>
                                      </p:cBhvr>
                                      <p:to>
                                        <p:strVal val="visible"/>
                                      </p:to>
                                    </p:set>
                                  </p:childTnLst>
                                </p:cTn>
                              </p:par>
                            </p:childTnLst>
                          </p:cTn>
                        </p:par>
                        <p:par>
                          <p:cTn id="469" fill="hold">
                            <p:stCondLst>
                              <p:cond delay="153000"/>
                            </p:stCondLst>
                            <p:childTnLst>
                              <p:par>
                                <p:cTn id="470" presetID="1" presetClass="entr" presetSubtype="0" fill="hold" grpId="0" nodeType="afterEffect">
                                  <p:stCondLst>
                                    <p:cond delay="1000"/>
                                  </p:stCondLst>
                                  <p:childTnLst>
                                    <p:set>
                                      <p:cBhvr>
                                        <p:cTn id="471" dur="1" fill="hold">
                                          <p:stCondLst>
                                            <p:cond delay="0"/>
                                          </p:stCondLst>
                                        </p:cTn>
                                        <p:tgtEl>
                                          <p:spTgt spid="159"/>
                                        </p:tgtEl>
                                        <p:attrNameLst>
                                          <p:attrName>style.visibility</p:attrName>
                                        </p:attrNameLst>
                                      </p:cBhvr>
                                      <p:to>
                                        <p:strVal val="visible"/>
                                      </p:to>
                                    </p:set>
                                  </p:childTnLst>
                                </p:cTn>
                              </p:par>
                            </p:childTnLst>
                          </p:cTn>
                        </p:par>
                        <p:par>
                          <p:cTn id="472" fill="hold">
                            <p:stCondLst>
                              <p:cond delay="154000"/>
                            </p:stCondLst>
                            <p:childTnLst>
                              <p:par>
                                <p:cTn id="473" presetID="1" presetClass="entr" presetSubtype="0" fill="hold" grpId="0" nodeType="afterEffect">
                                  <p:stCondLst>
                                    <p:cond delay="1000"/>
                                  </p:stCondLst>
                                  <p:childTnLst>
                                    <p:set>
                                      <p:cBhvr>
                                        <p:cTn id="474" dur="1" fill="hold">
                                          <p:stCondLst>
                                            <p:cond delay="0"/>
                                          </p:stCondLst>
                                        </p:cTn>
                                        <p:tgtEl>
                                          <p:spTgt spid="160"/>
                                        </p:tgtEl>
                                        <p:attrNameLst>
                                          <p:attrName>style.visibility</p:attrName>
                                        </p:attrNameLst>
                                      </p:cBhvr>
                                      <p:to>
                                        <p:strVal val="visible"/>
                                      </p:to>
                                    </p:set>
                                  </p:childTnLst>
                                </p:cTn>
                              </p:par>
                            </p:childTnLst>
                          </p:cTn>
                        </p:par>
                        <p:par>
                          <p:cTn id="475" fill="hold">
                            <p:stCondLst>
                              <p:cond delay="155000"/>
                            </p:stCondLst>
                            <p:childTnLst>
                              <p:par>
                                <p:cTn id="476" presetID="1" presetClass="entr" presetSubtype="0" fill="hold" grpId="0" nodeType="afterEffect">
                                  <p:stCondLst>
                                    <p:cond delay="1000"/>
                                  </p:stCondLst>
                                  <p:childTnLst>
                                    <p:set>
                                      <p:cBhvr>
                                        <p:cTn id="477" dur="1" fill="hold">
                                          <p:stCondLst>
                                            <p:cond delay="0"/>
                                          </p:stCondLst>
                                        </p:cTn>
                                        <p:tgtEl>
                                          <p:spTgt spid="161"/>
                                        </p:tgtEl>
                                        <p:attrNameLst>
                                          <p:attrName>style.visibility</p:attrName>
                                        </p:attrNameLst>
                                      </p:cBhvr>
                                      <p:to>
                                        <p:strVal val="visible"/>
                                      </p:to>
                                    </p:set>
                                  </p:childTnLst>
                                </p:cTn>
                              </p:par>
                            </p:childTnLst>
                          </p:cTn>
                        </p:par>
                        <p:par>
                          <p:cTn id="478" fill="hold">
                            <p:stCondLst>
                              <p:cond delay="156000"/>
                            </p:stCondLst>
                            <p:childTnLst>
                              <p:par>
                                <p:cTn id="479" presetID="1" presetClass="entr" presetSubtype="0" fill="hold" grpId="0" nodeType="afterEffect">
                                  <p:stCondLst>
                                    <p:cond delay="1000"/>
                                  </p:stCondLst>
                                  <p:childTnLst>
                                    <p:set>
                                      <p:cBhvr>
                                        <p:cTn id="480" dur="1" fill="hold">
                                          <p:stCondLst>
                                            <p:cond delay="0"/>
                                          </p:stCondLst>
                                        </p:cTn>
                                        <p:tgtEl>
                                          <p:spTgt spid="162"/>
                                        </p:tgtEl>
                                        <p:attrNameLst>
                                          <p:attrName>style.visibility</p:attrName>
                                        </p:attrNameLst>
                                      </p:cBhvr>
                                      <p:to>
                                        <p:strVal val="visible"/>
                                      </p:to>
                                    </p:set>
                                  </p:childTnLst>
                                </p:cTn>
                              </p:par>
                            </p:childTnLst>
                          </p:cTn>
                        </p:par>
                        <p:par>
                          <p:cTn id="481" fill="hold">
                            <p:stCondLst>
                              <p:cond delay="157000"/>
                            </p:stCondLst>
                            <p:childTnLst>
                              <p:par>
                                <p:cTn id="482" presetID="1" presetClass="entr" presetSubtype="0" fill="hold" grpId="0" nodeType="afterEffect">
                                  <p:stCondLst>
                                    <p:cond delay="1000"/>
                                  </p:stCondLst>
                                  <p:childTnLst>
                                    <p:set>
                                      <p:cBhvr>
                                        <p:cTn id="483" dur="1" fill="hold">
                                          <p:stCondLst>
                                            <p:cond delay="0"/>
                                          </p:stCondLst>
                                        </p:cTn>
                                        <p:tgtEl>
                                          <p:spTgt spid="163"/>
                                        </p:tgtEl>
                                        <p:attrNameLst>
                                          <p:attrName>style.visibility</p:attrName>
                                        </p:attrNameLst>
                                      </p:cBhvr>
                                      <p:to>
                                        <p:strVal val="visible"/>
                                      </p:to>
                                    </p:set>
                                  </p:childTnLst>
                                </p:cTn>
                              </p:par>
                            </p:childTnLst>
                          </p:cTn>
                        </p:par>
                        <p:par>
                          <p:cTn id="484" fill="hold">
                            <p:stCondLst>
                              <p:cond delay="158000"/>
                            </p:stCondLst>
                            <p:childTnLst>
                              <p:par>
                                <p:cTn id="485" presetID="1" presetClass="entr" presetSubtype="0" fill="hold" grpId="0" nodeType="afterEffect">
                                  <p:stCondLst>
                                    <p:cond delay="1000"/>
                                  </p:stCondLst>
                                  <p:childTnLst>
                                    <p:set>
                                      <p:cBhvr>
                                        <p:cTn id="486" dur="1" fill="hold">
                                          <p:stCondLst>
                                            <p:cond delay="0"/>
                                          </p:stCondLst>
                                        </p:cTn>
                                        <p:tgtEl>
                                          <p:spTgt spid="164"/>
                                        </p:tgtEl>
                                        <p:attrNameLst>
                                          <p:attrName>style.visibility</p:attrName>
                                        </p:attrNameLst>
                                      </p:cBhvr>
                                      <p:to>
                                        <p:strVal val="visible"/>
                                      </p:to>
                                    </p:set>
                                  </p:childTnLst>
                                </p:cTn>
                              </p:par>
                            </p:childTnLst>
                          </p:cTn>
                        </p:par>
                        <p:par>
                          <p:cTn id="487" fill="hold">
                            <p:stCondLst>
                              <p:cond delay="159000"/>
                            </p:stCondLst>
                            <p:childTnLst>
                              <p:par>
                                <p:cTn id="488" presetID="1" presetClass="entr" presetSubtype="0" fill="hold" grpId="0" nodeType="afterEffect">
                                  <p:stCondLst>
                                    <p:cond delay="1000"/>
                                  </p:stCondLst>
                                  <p:childTnLst>
                                    <p:set>
                                      <p:cBhvr>
                                        <p:cTn id="489" dur="1" fill="hold">
                                          <p:stCondLst>
                                            <p:cond delay="0"/>
                                          </p:stCondLst>
                                        </p:cTn>
                                        <p:tgtEl>
                                          <p:spTgt spid="165"/>
                                        </p:tgtEl>
                                        <p:attrNameLst>
                                          <p:attrName>style.visibility</p:attrName>
                                        </p:attrNameLst>
                                      </p:cBhvr>
                                      <p:to>
                                        <p:strVal val="visible"/>
                                      </p:to>
                                    </p:set>
                                  </p:childTnLst>
                                </p:cTn>
                              </p:par>
                            </p:childTnLst>
                          </p:cTn>
                        </p:par>
                        <p:par>
                          <p:cTn id="490" fill="hold">
                            <p:stCondLst>
                              <p:cond delay="160000"/>
                            </p:stCondLst>
                            <p:childTnLst>
                              <p:par>
                                <p:cTn id="491" presetID="1" presetClass="entr" presetSubtype="0" fill="hold" grpId="0" nodeType="afterEffect">
                                  <p:stCondLst>
                                    <p:cond delay="1000"/>
                                  </p:stCondLst>
                                  <p:childTnLst>
                                    <p:set>
                                      <p:cBhvr>
                                        <p:cTn id="492" dur="1" fill="hold">
                                          <p:stCondLst>
                                            <p:cond delay="0"/>
                                          </p:stCondLst>
                                        </p:cTn>
                                        <p:tgtEl>
                                          <p:spTgt spid="166"/>
                                        </p:tgtEl>
                                        <p:attrNameLst>
                                          <p:attrName>style.visibility</p:attrName>
                                        </p:attrNameLst>
                                      </p:cBhvr>
                                      <p:to>
                                        <p:strVal val="visible"/>
                                      </p:to>
                                    </p:set>
                                  </p:childTnLst>
                                </p:cTn>
                              </p:par>
                            </p:childTnLst>
                          </p:cTn>
                        </p:par>
                        <p:par>
                          <p:cTn id="493" fill="hold">
                            <p:stCondLst>
                              <p:cond delay="161000"/>
                            </p:stCondLst>
                            <p:childTnLst>
                              <p:par>
                                <p:cTn id="494" presetID="1" presetClass="entr" presetSubtype="0" fill="hold" grpId="0" nodeType="afterEffect">
                                  <p:stCondLst>
                                    <p:cond delay="1000"/>
                                  </p:stCondLst>
                                  <p:childTnLst>
                                    <p:set>
                                      <p:cBhvr>
                                        <p:cTn id="495" dur="1" fill="hold">
                                          <p:stCondLst>
                                            <p:cond delay="0"/>
                                          </p:stCondLst>
                                        </p:cTn>
                                        <p:tgtEl>
                                          <p:spTgt spid="167"/>
                                        </p:tgtEl>
                                        <p:attrNameLst>
                                          <p:attrName>style.visibility</p:attrName>
                                        </p:attrNameLst>
                                      </p:cBhvr>
                                      <p:to>
                                        <p:strVal val="visible"/>
                                      </p:to>
                                    </p:set>
                                  </p:childTnLst>
                                </p:cTn>
                              </p:par>
                            </p:childTnLst>
                          </p:cTn>
                        </p:par>
                        <p:par>
                          <p:cTn id="496" fill="hold">
                            <p:stCondLst>
                              <p:cond delay="162000"/>
                            </p:stCondLst>
                            <p:childTnLst>
                              <p:par>
                                <p:cTn id="497" presetID="1" presetClass="entr" presetSubtype="0" fill="hold" grpId="0" nodeType="afterEffect">
                                  <p:stCondLst>
                                    <p:cond delay="1000"/>
                                  </p:stCondLst>
                                  <p:childTnLst>
                                    <p:set>
                                      <p:cBhvr>
                                        <p:cTn id="498" dur="1" fill="hold">
                                          <p:stCondLst>
                                            <p:cond delay="0"/>
                                          </p:stCondLst>
                                        </p:cTn>
                                        <p:tgtEl>
                                          <p:spTgt spid="168"/>
                                        </p:tgtEl>
                                        <p:attrNameLst>
                                          <p:attrName>style.visibility</p:attrName>
                                        </p:attrNameLst>
                                      </p:cBhvr>
                                      <p:to>
                                        <p:strVal val="visible"/>
                                      </p:to>
                                    </p:set>
                                  </p:childTnLst>
                                </p:cTn>
                              </p:par>
                            </p:childTnLst>
                          </p:cTn>
                        </p:par>
                        <p:par>
                          <p:cTn id="499" fill="hold">
                            <p:stCondLst>
                              <p:cond delay="163000"/>
                            </p:stCondLst>
                            <p:childTnLst>
                              <p:par>
                                <p:cTn id="500" presetID="1" presetClass="entr" presetSubtype="0" fill="hold" grpId="0" nodeType="afterEffect">
                                  <p:stCondLst>
                                    <p:cond delay="1000"/>
                                  </p:stCondLst>
                                  <p:childTnLst>
                                    <p:set>
                                      <p:cBhvr>
                                        <p:cTn id="501" dur="1" fill="hold">
                                          <p:stCondLst>
                                            <p:cond delay="0"/>
                                          </p:stCondLst>
                                        </p:cTn>
                                        <p:tgtEl>
                                          <p:spTgt spid="169"/>
                                        </p:tgtEl>
                                        <p:attrNameLst>
                                          <p:attrName>style.visibility</p:attrName>
                                        </p:attrNameLst>
                                      </p:cBhvr>
                                      <p:to>
                                        <p:strVal val="visible"/>
                                      </p:to>
                                    </p:set>
                                  </p:childTnLst>
                                </p:cTn>
                              </p:par>
                            </p:childTnLst>
                          </p:cTn>
                        </p:par>
                        <p:par>
                          <p:cTn id="502" fill="hold">
                            <p:stCondLst>
                              <p:cond delay="164000"/>
                            </p:stCondLst>
                            <p:childTnLst>
                              <p:par>
                                <p:cTn id="503" presetID="1" presetClass="entr" presetSubtype="0" fill="hold" grpId="0" nodeType="afterEffect">
                                  <p:stCondLst>
                                    <p:cond delay="1000"/>
                                  </p:stCondLst>
                                  <p:childTnLst>
                                    <p:set>
                                      <p:cBhvr>
                                        <p:cTn id="504" dur="1" fill="hold">
                                          <p:stCondLst>
                                            <p:cond delay="0"/>
                                          </p:stCondLst>
                                        </p:cTn>
                                        <p:tgtEl>
                                          <p:spTgt spid="170"/>
                                        </p:tgtEl>
                                        <p:attrNameLst>
                                          <p:attrName>style.visibility</p:attrName>
                                        </p:attrNameLst>
                                      </p:cBhvr>
                                      <p:to>
                                        <p:strVal val="visible"/>
                                      </p:to>
                                    </p:set>
                                  </p:childTnLst>
                                </p:cTn>
                              </p:par>
                            </p:childTnLst>
                          </p:cTn>
                        </p:par>
                        <p:par>
                          <p:cTn id="505" fill="hold">
                            <p:stCondLst>
                              <p:cond delay="165000"/>
                            </p:stCondLst>
                            <p:childTnLst>
                              <p:par>
                                <p:cTn id="506" presetID="1" presetClass="entr" presetSubtype="0" fill="hold" grpId="0" nodeType="afterEffect">
                                  <p:stCondLst>
                                    <p:cond delay="1000"/>
                                  </p:stCondLst>
                                  <p:childTnLst>
                                    <p:set>
                                      <p:cBhvr>
                                        <p:cTn id="507" dur="1" fill="hold">
                                          <p:stCondLst>
                                            <p:cond delay="0"/>
                                          </p:stCondLst>
                                        </p:cTn>
                                        <p:tgtEl>
                                          <p:spTgt spid="171"/>
                                        </p:tgtEl>
                                        <p:attrNameLst>
                                          <p:attrName>style.visibility</p:attrName>
                                        </p:attrNameLst>
                                      </p:cBhvr>
                                      <p:to>
                                        <p:strVal val="visible"/>
                                      </p:to>
                                    </p:set>
                                  </p:childTnLst>
                                </p:cTn>
                              </p:par>
                            </p:childTnLst>
                          </p:cTn>
                        </p:par>
                        <p:par>
                          <p:cTn id="508" fill="hold">
                            <p:stCondLst>
                              <p:cond delay="166000"/>
                            </p:stCondLst>
                            <p:childTnLst>
                              <p:par>
                                <p:cTn id="509" presetID="1" presetClass="entr" presetSubtype="0" fill="hold" grpId="0" nodeType="afterEffect">
                                  <p:stCondLst>
                                    <p:cond delay="1000"/>
                                  </p:stCondLst>
                                  <p:childTnLst>
                                    <p:set>
                                      <p:cBhvr>
                                        <p:cTn id="510" dur="1" fill="hold">
                                          <p:stCondLst>
                                            <p:cond delay="0"/>
                                          </p:stCondLst>
                                        </p:cTn>
                                        <p:tgtEl>
                                          <p:spTgt spid="172"/>
                                        </p:tgtEl>
                                        <p:attrNameLst>
                                          <p:attrName>style.visibility</p:attrName>
                                        </p:attrNameLst>
                                      </p:cBhvr>
                                      <p:to>
                                        <p:strVal val="visible"/>
                                      </p:to>
                                    </p:set>
                                  </p:childTnLst>
                                </p:cTn>
                              </p:par>
                            </p:childTnLst>
                          </p:cTn>
                        </p:par>
                        <p:par>
                          <p:cTn id="511" fill="hold">
                            <p:stCondLst>
                              <p:cond delay="167000"/>
                            </p:stCondLst>
                            <p:childTnLst>
                              <p:par>
                                <p:cTn id="512" presetID="1" presetClass="entr" presetSubtype="0" fill="hold" grpId="0" nodeType="afterEffect">
                                  <p:stCondLst>
                                    <p:cond delay="1000"/>
                                  </p:stCondLst>
                                  <p:childTnLst>
                                    <p:set>
                                      <p:cBhvr>
                                        <p:cTn id="513" dur="1" fill="hold">
                                          <p:stCondLst>
                                            <p:cond delay="0"/>
                                          </p:stCondLst>
                                        </p:cTn>
                                        <p:tgtEl>
                                          <p:spTgt spid="173"/>
                                        </p:tgtEl>
                                        <p:attrNameLst>
                                          <p:attrName>style.visibility</p:attrName>
                                        </p:attrNameLst>
                                      </p:cBhvr>
                                      <p:to>
                                        <p:strVal val="visible"/>
                                      </p:to>
                                    </p:set>
                                  </p:childTnLst>
                                </p:cTn>
                              </p:par>
                            </p:childTnLst>
                          </p:cTn>
                        </p:par>
                        <p:par>
                          <p:cTn id="514" fill="hold">
                            <p:stCondLst>
                              <p:cond delay="168000"/>
                            </p:stCondLst>
                            <p:childTnLst>
                              <p:par>
                                <p:cTn id="515" presetID="1" presetClass="entr" presetSubtype="0" fill="hold" grpId="0" nodeType="afterEffect">
                                  <p:stCondLst>
                                    <p:cond delay="1000"/>
                                  </p:stCondLst>
                                  <p:childTnLst>
                                    <p:set>
                                      <p:cBhvr>
                                        <p:cTn id="516" dur="1" fill="hold">
                                          <p:stCondLst>
                                            <p:cond delay="0"/>
                                          </p:stCondLst>
                                        </p:cTn>
                                        <p:tgtEl>
                                          <p:spTgt spid="174"/>
                                        </p:tgtEl>
                                        <p:attrNameLst>
                                          <p:attrName>style.visibility</p:attrName>
                                        </p:attrNameLst>
                                      </p:cBhvr>
                                      <p:to>
                                        <p:strVal val="visible"/>
                                      </p:to>
                                    </p:set>
                                  </p:childTnLst>
                                </p:cTn>
                              </p:par>
                            </p:childTnLst>
                          </p:cTn>
                        </p:par>
                        <p:par>
                          <p:cTn id="517" fill="hold">
                            <p:stCondLst>
                              <p:cond delay="169000"/>
                            </p:stCondLst>
                            <p:childTnLst>
                              <p:par>
                                <p:cTn id="518" presetID="1" presetClass="entr" presetSubtype="0" fill="hold" grpId="0" nodeType="afterEffect">
                                  <p:stCondLst>
                                    <p:cond delay="1000"/>
                                  </p:stCondLst>
                                  <p:childTnLst>
                                    <p:set>
                                      <p:cBhvr>
                                        <p:cTn id="519" dur="1" fill="hold">
                                          <p:stCondLst>
                                            <p:cond delay="0"/>
                                          </p:stCondLst>
                                        </p:cTn>
                                        <p:tgtEl>
                                          <p:spTgt spid="175"/>
                                        </p:tgtEl>
                                        <p:attrNameLst>
                                          <p:attrName>style.visibility</p:attrName>
                                        </p:attrNameLst>
                                      </p:cBhvr>
                                      <p:to>
                                        <p:strVal val="visible"/>
                                      </p:to>
                                    </p:set>
                                  </p:childTnLst>
                                </p:cTn>
                              </p:par>
                            </p:childTnLst>
                          </p:cTn>
                        </p:par>
                        <p:par>
                          <p:cTn id="520" fill="hold">
                            <p:stCondLst>
                              <p:cond delay="170000"/>
                            </p:stCondLst>
                            <p:childTnLst>
                              <p:par>
                                <p:cTn id="521" presetID="1" presetClass="entr" presetSubtype="0" fill="hold" grpId="0" nodeType="afterEffect">
                                  <p:stCondLst>
                                    <p:cond delay="1000"/>
                                  </p:stCondLst>
                                  <p:childTnLst>
                                    <p:set>
                                      <p:cBhvr>
                                        <p:cTn id="522" dur="1" fill="hold">
                                          <p:stCondLst>
                                            <p:cond delay="0"/>
                                          </p:stCondLst>
                                        </p:cTn>
                                        <p:tgtEl>
                                          <p:spTgt spid="176"/>
                                        </p:tgtEl>
                                        <p:attrNameLst>
                                          <p:attrName>style.visibility</p:attrName>
                                        </p:attrNameLst>
                                      </p:cBhvr>
                                      <p:to>
                                        <p:strVal val="visible"/>
                                      </p:to>
                                    </p:set>
                                  </p:childTnLst>
                                </p:cTn>
                              </p:par>
                            </p:childTnLst>
                          </p:cTn>
                        </p:par>
                        <p:par>
                          <p:cTn id="523" fill="hold">
                            <p:stCondLst>
                              <p:cond delay="171000"/>
                            </p:stCondLst>
                            <p:childTnLst>
                              <p:par>
                                <p:cTn id="524" presetID="1" presetClass="entr" presetSubtype="0" fill="hold" grpId="0" nodeType="afterEffect">
                                  <p:stCondLst>
                                    <p:cond delay="1000"/>
                                  </p:stCondLst>
                                  <p:childTnLst>
                                    <p:set>
                                      <p:cBhvr>
                                        <p:cTn id="525" dur="1" fill="hold">
                                          <p:stCondLst>
                                            <p:cond delay="0"/>
                                          </p:stCondLst>
                                        </p:cTn>
                                        <p:tgtEl>
                                          <p:spTgt spid="177"/>
                                        </p:tgtEl>
                                        <p:attrNameLst>
                                          <p:attrName>style.visibility</p:attrName>
                                        </p:attrNameLst>
                                      </p:cBhvr>
                                      <p:to>
                                        <p:strVal val="visible"/>
                                      </p:to>
                                    </p:set>
                                  </p:childTnLst>
                                </p:cTn>
                              </p:par>
                            </p:childTnLst>
                          </p:cTn>
                        </p:par>
                        <p:par>
                          <p:cTn id="526" fill="hold">
                            <p:stCondLst>
                              <p:cond delay="172000"/>
                            </p:stCondLst>
                            <p:childTnLst>
                              <p:par>
                                <p:cTn id="527" presetID="1" presetClass="entr" presetSubtype="0" fill="hold" grpId="0" nodeType="afterEffect">
                                  <p:stCondLst>
                                    <p:cond delay="1000"/>
                                  </p:stCondLst>
                                  <p:childTnLst>
                                    <p:set>
                                      <p:cBhvr>
                                        <p:cTn id="528" dur="1" fill="hold">
                                          <p:stCondLst>
                                            <p:cond delay="0"/>
                                          </p:stCondLst>
                                        </p:cTn>
                                        <p:tgtEl>
                                          <p:spTgt spid="178"/>
                                        </p:tgtEl>
                                        <p:attrNameLst>
                                          <p:attrName>style.visibility</p:attrName>
                                        </p:attrNameLst>
                                      </p:cBhvr>
                                      <p:to>
                                        <p:strVal val="visible"/>
                                      </p:to>
                                    </p:set>
                                  </p:childTnLst>
                                </p:cTn>
                              </p:par>
                            </p:childTnLst>
                          </p:cTn>
                        </p:par>
                        <p:par>
                          <p:cTn id="529" fill="hold">
                            <p:stCondLst>
                              <p:cond delay="173000"/>
                            </p:stCondLst>
                            <p:childTnLst>
                              <p:par>
                                <p:cTn id="530" presetID="1" presetClass="entr" presetSubtype="0" fill="hold" grpId="0" nodeType="afterEffect">
                                  <p:stCondLst>
                                    <p:cond delay="1000"/>
                                  </p:stCondLst>
                                  <p:childTnLst>
                                    <p:set>
                                      <p:cBhvr>
                                        <p:cTn id="531" dur="1" fill="hold">
                                          <p:stCondLst>
                                            <p:cond delay="0"/>
                                          </p:stCondLst>
                                        </p:cTn>
                                        <p:tgtEl>
                                          <p:spTgt spid="179"/>
                                        </p:tgtEl>
                                        <p:attrNameLst>
                                          <p:attrName>style.visibility</p:attrName>
                                        </p:attrNameLst>
                                      </p:cBhvr>
                                      <p:to>
                                        <p:strVal val="visible"/>
                                      </p:to>
                                    </p:set>
                                  </p:childTnLst>
                                </p:cTn>
                              </p:par>
                            </p:childTnLst>
                          </p:cTn>
                        </p:par>
                        <p:par>
                          <p:cTn id="532" fill="hold">
                            <p:stCondLst>
                              <p:cond delay="174000"/>
                            </p:stCondLst>
                            <p:childTnLst>
                              <p:par>
                                <p:cTn id="533" presetID="1" presetClass="entr" presetSubtype="0" fill="hold" grpId="0" nodeType="afterEffect">
                                  <p:stCondLst>
                                    <p:cond delay="1000"/>
                                  </p:stCondLst>
                                  <p:childTnLst>
                                    <p:set>
                                      <p:cBhvr>
                                        <p:cTn id="534" dur="1" fill="hold">
                                          <p:stCondLst>
                                            <p:cond delay="0"/>
                                          </p:stCondLst>
                                        </p:cTn>
                                        <p:tgtEl>
                                          <p:spTgt spid="180"/>
                                        </p:tgtEl>
                                        <p:attrNameLst>
                                          <p:attrName>style.visibility</p:attrName>
                                        </p:attrNameLst>
                                      </p:cBhvr>
                                      <p:to>
                                        <p:strVal val="visible"/>
                                      </p:to>
                                    </p:set>
                                  </p:childTnLst>
                                </p:cTn>
                              </p:par>
                            </p:childTnLst>
                          </p:cTn>
                        </p:par>
                        <p:par>
                          <p:cTn id="535" fill="hold">
                            <p:stCondLst>
                              <p:cond delay="175000"/>
                            </p:stCondLst>
                            <p:childTnLst>
                              <p:par>
                                <p:cTn id="536" presetID="1" presetClass="entr" presetSubtype="0" fill="hold" grpId="0" nodeType="afterEffect">
                                  <p:stCondLst>
                                    <p:cond delay="1000"/>
                                  </p:stCondLst>
                                  <p:childTnLst>
                                    <p:set>
                                      <p:cBhvr>
                                        <p:cTn id="537" dur="1" fill="hold">
                                          <p:stCondLst>
                                            <p:cond delay="0"/>
                                          </p:stCondLst>
                                        </p:cTn>
                                        <p:tgtEl>
                                          <p:spTgt spid="181"/>
                                        </p:tgtEl>
                                        <p:attrNameLst>
                                          <p:attrName>style.visibility</p:attrName>
                                        </p:attrNameLst>
                                      </p:cBhvr>
                                      <p:to>
                                        <p:strVal val="visible"/>
                                      </p:to>
                                    </p:set>
                                  </p:childTnLst>
                                </p:cTn>
                              </p:par>
                            </p:childTnLst>
                          </p:cTn>
                        </p:par>
                        <p:par>
                          <p:cTn id="538" fill="hold">
                            <p:stCondLst>
                              <p:cond delay="176000"/>
                            </p:stCondLst>
                            <p:childTnLst>
                              <p:par>
                                <p:cTn id="539" presetID="1" presetClass="entr" presetSubtype="0" fill="hold" grpId="0" nodeType="afterEffect">
                                  <p:stCondLst>
                                    <p:cond delay="1000"/>
                                  </p:stCondLst>
                                  <p:childTnLst>
                                    <p:set>
                                      <p:cBhvr>
                                        <p:cTn id="540" dur="1" fill="hold">
                                          <p:stCondLst>
                                            <p:cond delay="0"/>
                                          </p:stCondLst>
                                        </p:cTn>
                                        <p:tgtEl>
                                          <p:spTgt spid="182"/>
                                        </p:tgtEl>
                                        <p:attrNameLst>
                                          <p:attrName>style.visibility</p:attrName>
                                        </p:attrNameLst>
                                      </p:cBhvr>
                                      <p:to>
                                        <p:strVal val="visible"/>
                                      </p:to>
                                    </p:set>
                                  </p:childTnLst>
                                </p:cTn>
                              </p:par>
                            </p:childTnLst>
                          </p:cTn>
                        </p:par>
                        <p:par>
                          <p:cTn id="541" fill="hold">
                            <p:stCondLst>
                              <p:cond delay="177000"/>
                            </p:stCondLst>
                            <p:childTnLst>
                              <p:par>
                                <p:cTn id="542" presetID="1" presetClass="entr" presetSubtype="0" fill="hold" grpId="0" nodeType="afterEffect">
                                  <p:stCondLst>
                                    <p:cond delay="1000"/>
                                  </p:stCondLst>
                                  <p:childTnLst>
                                    <p:set>
                                      <p:cBhvr>
                                        <p:cTn id="543" dur="1" fill="hold">
                                          <p:stCondLst>
                                            <p:cond delay="0"/>
                                          </p:stCondLst>
                                        </p:cTn>
                                        <p:tgtEl>
                                          <p:spTgt spid="183"/>
                                        </p:tgtEl>
                                        <p:attrNameLst>
                                          <p:attrName>style.visibility</p:attrName>
                                        </p:attrNameLst>
                                      </p:cBhvr>
                                      <p:to>
                                        <p:strVal val="visible"/>
                                      </p:to>
                                    </p:set>
                                  </p:childTnLst>
                                </p:cTn>
                              </p:par>
                            </p:childTnLst>
                          </p:cTn>
                        </p:par>
                        <p:par>
                          <p:cTn id="544" fill="hold">
                            <p:stCondLst>
                              <p:cond delay="178000"/>
                            </p:stCondLst>
                            <p:childTnLst>
                              <p:par>
                                <p:cTn id="545" presetID="1" presetClass="entr" presetSubtype="0" fill="hold" grpId="0" nodeType="afterEffect">
                                  <p:stCondLst>
                                    <p:cond delay="1000"/>
                                  </p:stCondLst>
                                  <p:childTnLst>
                                    <p:set>
                                      <p:cBhvr>
                                        <p:cTn id="546" dur="1" fill="hold">
                                          <p:stCondLst>
                                            <p:cond delay="0"/>
                                          </p:stCondLst>
                                        </p:cTn>
                                        <p:tgtEl>
                                          <p:spTgt spid="184"/>
                                        </p:tgtEl>
                                        <p:attrNameLst>
                                          <p:attrName>style.visibility</p:attrName>
                                        </p:attrNameLst>
                                      </p:cBhvr>
                                      <p:to>
                                        <p:strVal val="visible"/>
                                      </p:to>
                                    </p:set>
                                  </p:childTnLst>
                                </p:cTn>
                              </p:par>
                            </p:childTnLst>
                          </p:cTn>
                        </p:par>
                        <p:par>
                          <p:cTn id="547" fill="hold">
                            <p:stCondLst>
                              <p:cond delay="179000"/>
                            </p:stCondLst>
                            <p:childTnLst>
                              <p:par>
                                <p:cTn id="548" presetID="1" presetClass="entr" presetSubtype="0" fill="hold" grpId="0" nodeType="afterEffect">
                                  <p:stCondLst>
                                    <p:cond delay="1000"/>
                                  </p:stCondLst>
                                  <p:childTnLst>
                                    <p:set>
                                      <p:cBhvr>
                                        <p:cTn id="549" dur="1" fill="hold">
                                          <p:stCondLst>
                                            <p:cond delay="0"/>
                                          </p:stCondLst>
                                        </p:cTn>
                                        <p:tgtEl>
                                          <p:spTgt spid="185"/>
                                        </p:tgtEl>
                                        <p:attrNameLst>
                                          <p:attrName>style.visibility</p:attrName>
                                        </p:attrNameLst>
                                      </p:cBhvr>
                                      <p:to>
                                        <p:strVal val="visible"/>
                                      </p:to>
                                    </p:set>
                                  </p:childTnLst>
                                </p:cTn>
                              </p:par>
                            </p:childTnLst>
                          </p:cTn>
                        </p:par>
                        <p:par>
                          <p:cTn id="550" fill="hold">
                            <p:stCondLst>
                              <p:cond delay="180000"/>
                            </p:stCondLst>
                            <p:childTnLst>
                              <p:par>
                                <p:cTn id="551" presetID="1" presetClass="entr" presetSubtype="0" fill="hold" grpId="0" nodeType="afterEffect">
                                  <p:stCondLst>
                                    <p:cond delay="1000"/>
                                  </p:stCondLst>
                                  <p:childTnLst>
                                    <p:set>
                                      <p:cBhvr>
                                        <p:cTn id="552" dur="1" fill="hold">
                                          <p:stCondLst>
                                            <p:cond delay="0"/>
                                          </p:stCondLst>
                                        </p:cTn>
                                        <p:tgtEl>
                                          <p:spTgt spid="186"/>
                                        </p:tgtEl>
                                        <p:attrNameLst>
                                          <p:attrName>style.visibility</p:attrName>
                                        </p:attrNameLst>
                                      </p:cBhvr>
                                      <p:to>
                                        <p:strVal val="visible"/>
                                      </p:to>
                                    </p:set>
                                  </p:childTnLst>
                                </p:cTn>
                              </p:par>
                            </p:childTnLst>
                          </p:cTn>
                        </p:par>
                        <p:par>
                          <p:cTn id="553" fill="hold">
                            <p:stCondLst>
                              <p:cond delay="181000"/>
                            </p:stCondLst>
                            <p:childTnLst>
                              <p:par>
                                <p:cTn id="554" presetID="1" presetClass="entr" presetSubtype="0" fill="hold" grpId="0" nodeType="afterEffect">
                                  <p:stCondLst>
                                    <p:cond delay="1000"/>
                                  </p:stCondLst>
                                  <p:childTnLst>
                                    <p:set>
                                      <p:cBhvr>
                                        <p:cTn id="555" dur="1" fill="hold">
                                          <p:stCondLst>
                                            <p:cond delay="0"/>
                                          </p:stCondLst>
                                        </p:cTn>
                                        <p:tgtEl>
                                          <p:spTgt spid="187"/>
                                        </p:tgtEl>
                                        <p:attrNameLst>
                                          <p:attrName>style.visibility</p:attrName>
                                        </p:attrNameLst>
                                      </p:cBhvr>
                                      <p:to>
                                        <p:strVal val="visible"/>
                                      </p:to>
                                    </p:set>
                                  </p:childTnLst>
                                </p:cTn>
                              </p:par>
                            </p:childTnLst>
                          </p:cTn>
                        </p:par>
                        <p:par>
                          <p:cTn id="556" fill="hold">
                            <p:stCondLst>
                              <p:cond delay="182000"/>
                            </p:stCondLst>
                            <p:childTnLst>
                              <p:par>
                                <p:cTn id="557" presetID="1" presetClass="entr" presetSubtype="0" fill="hold" grpId="0" nodeType="afterEffect">
                                  <p:stCondLst>
                                    <p:cond delay="1000"/>
                                  </p:stCondLst>
                                  <p:childTnLst>
                                    <p:set>
                                      <p:cBhvr>
                                        <p:cTn id="558" dur="1" fill="hold">
                                          <p:stCondLst>
                                            <p:cond delay="0"/>
                                          </p:stCondLst>
                                        </p:cTn>
                                        <p:tgtEl>
                                          <p:spTgt spid="188"/>
                                        </p:tgtEl>
                                        <p:attrNameLst>
                                          <p:attrName>style.visibility</p:attrName>
                                        </p:attrNameLst>
                                      </p:cBhvr>
                                      <p:to>
                                        <p:strVal val="visible"/>
                                      </p:to>
                                    </p:set>
                                  </p:childTnLst>
                                </p:cTn>
                              </p:par>
                            </p:childTnLst>
                          </p:cTn>
                        </p:par>
                        <p:par>
                          <p:cTn id="559" fill="hold">
                            <p:stCondLst>
                              <p:cond delay="183000"/>
                            </p:stCondLst>
                            <p:childTnLst>
                              <p:par>
                                <p:cTn id="560" presetID="1" presetClass="entr" presetSubtype="0" fill="hold" grpId="0" nodeType="afterEffect">
                                  <p:stCondLst>
                                    <p:cond delay="1000"/>
                                  </p:stCondLst>
                                  <p:childTnLst>
                                    <p:set>
                                      <p:cBhvr>
                                        <p:cTn id="561" dur="1" fill="hold">
                                          <p:stCondLst>
                                            <p:cond delay="0"/>
                                          </p:stCondLst>
                                        </p:cTn>
                                        <p:tgtEl>
                                          <p:spTgt spid="189"/>
                                        </p:tgtEl>
                                        <p:attrNameLst>
                                          <p:attrName>style.visibility</p:attrName>
                                        </p:attrNameLst>
                                      </p:cBhvr>
                                      <p:to>
                                        <p:strVal val="visible"/>
                                      </p:to>
                                    </p:set>
                                  </p:childTnLst>
                                </p:cTn>
                              </p:par>
                            </p:childTnLst>
                          </p:cTn>
                        </p:par>
                        <p:par>
                          <p:cTn id="562" fill="hold">
                            <p:stCondLst>
                              <p:cond delay="184000"/>
                            </p:stCondLst>
                            <p:childTnLst>
                              <p:par>
                                <p:cTn id="563" presetID="1" presetClass="entr" presetSubtype="0" fill="hold" grpId="0" nodeType="afterEffect">
                                  <p:stCondLst>
                                    <p:cond delay="1000"/>
                                  </p:stCondLst>
                                  <p:childTnLst>
                                    <p:set>
                                      <p:cBhvr>
                                        <p:cTn id="564" dur="1" fill="hold">
                                          <p:stCondLst>
                                            <p:cond delay="0"/>
                                          </p:stCondLst>
                                        </p:cTn>
                                        <p:tgtEl>
                                          <p:spTgt spid="190"/>
                                        </p:tgtEl>
                                        <p:attrNameLst>
                                          <p:attrName>style.visibility</p:attrName>
                                        </p:attrNameLst>
                                      </p:cBhvr>
                                      <p:to>
                                        <p:strVal val="visible"/>
                                      </p:to>
                                    </p:set>
                                  </p:childTnLst>
                                </p:cTn>
                              </p:par>
                            </p:childTnLst>
                          </p:cTn>
                        </p:par>
                        <p:par>
                          <p:cTn id="565" fill="hold">
                            <p:stCondLst>
                              <p:cond delay="185000"/>
                            </p:stCondLst>
                            <p:childTnLst>
                              <p:par>
                                <p:cTn id="566" presetID="1" presetClass="entr" presetSubtype="0" fill="hold" grpId="0" nodeType="afterEffect">
                                  <p:stCondLst>
                                    <p:cond delay="1000"/>
                                  </p:stCondLst>
                                  <p:childTnLst>
                                    <p:set>
                                      <p:cBhvr>
                                        <p:cTn id="567" dur="1" fill="hold">
                                          <p:stCondLst>
                                            <p:cond delay="0"/>
                                          </p:stCondLst>
                                        </p:cTn>
                                        <p:tgtEl>
                                          <p:spTgt spid="191"/>
                                        </p:tgtEl>
                                        <p:attrNameLst>
                                          <p:attrName>style.visibility</p:attrName>
                                        </p:attrNameLst>
                                      </p:cBhvr>
                                      <p:to>
                                        <p:strVal val="visible"/>
                                      </p:to>
                                    </p:set>
                                  </p:childTnLst>
                                </p:cTn>
                              </p:par>
                            </p:childTnLst>
                          </p:cTn>
                        </p:par>
                        <p:par>
                          <p:cTn id="568" fill="hold">
                            <p:stCondLst>
                              <p:cond delay="186000"/>
                            </p:stCondLst>
                            <p:childTnLst>
                              <p:par>
                                <p:cTn id="569" presetID="1" presetClass="entr" presetSubtype="0" fill="hold" grpId="0" nodeType="afterEffect">
                                  <p:stCondLst>
                                    <p:cond delay="1000"/>
                                  </p:stCondLst>
                                  <p:childTnLst>
                                    <p:set>
                                      <p:cBhvr>
                                        <p:cTn id="570" dur="1" fill="hold">
                                          <p:stCondLst>
                                            <p:cond delay="0"/>
                                          </p:stCondLst>
                                        </p:cTn>
                                        <p:tgtEl>
                                          <p:spTgt spid="192"/>
                                        </p:tgtEl>
                                        <p:attrNameLst>
                                          <p:attrName>style.visibility</p:attrName>
                                        </p:attrNameLst>
                                      </p:cBhvr>
                                      <p:to>
                                        <p:strVal val="visible"/>
                                      </p:to>
                                    </p:set>
                                  </p:childTnLst>
                                </p:cTn>
                              </p:par>
                            </p:childTnLst>
                          </p:cTn>
                        </p:par>
                        <p:par>
                          <p:cTn id="571" fill="hold">
                            <p:stCondLst>
                              <p:cond delay="187000"/>
                            </p:stCondLst>
                            <p:childTnLst>
                              <p:par>
                                <p:cTn id="572" presetID="1" presetClass="entr" presetSubtype="0" fill="hold" grpId="0" nodeType="afterEffect">
                                  <p:stCondLst>
                                    <p:cond delay="1000"/>
                                  </p:stCondLst>
                                  <p:childTnLst>
                                    <p:set>
                                      <p:cBhvr>
                                        <p:cTn id="573" dur="1" fill="hold">
                                          <p:stCondLst>
                                            <p:cond delay="0"/>
                                          </p:stCondLst>
                                        </p:cTn>
                                        <p:tgtEl>
                                          <p:spTgt spid="193"/>
                                        </p:tgtEl>
                                        <p:attrNameLst>
                                          <p:attrName>style.visibility</p:attrName>
                                        </p:attrNameLst>
                                      </p:cBhvr>
                                      <p:to>
                                        <p:strVal val="visible"/>
                                      </p:to>
                                    </p:set>
                                  </p:childTnLst>
                                </p:cTn>
                              </p:par>
                            </p:childTnLst>
                          </p:cTn>
                        </p:par>
                        <p:par>
                          <p:cTn id="574" fill="hold">
                            <p:stCondLst>
                              <p:cond delay="188000"/>
                            </p:stCondLst>
                            <p:childTnLst>
                              <p:par>
                                <p:cTn id="575" presetID="1" presetClass="entr" presetSubtype="0" fill="hold" grpId="0" nodeType="afterEffect">
                                  <p:stCondLst>
                                    <p:cond delay="1000"/>
                                  </p:stCondLst>
                                  <p:childTnLst>
                                    <p:set>
                                      <p:cBhvr>
                                        <p:cTn id="576" dur="1" fill="hold">
                                          <p:stCondLst>
                                            <p:cond delay="0"/>
                                          </p:stCondLst>
                                        </p:cTn>
                                        <p:tgtEl>
                                          <p:spTgt spid="194"/>
                                        </p:tgtEl>
                                        <p:attrNameLst>
                                          <p:attrName>style.visibility</p:attrName>
                                        </p:attrNameLst>
                                      </p:cBhvr>
                                      <p:to>
                                        <p:strVal val="visible"/>
                                      </p:to>
                                    </p:set>
                                  </p:childTnLst>
                                </p:cTn>
                              </p:par>
                            </p:childTnLst>
                          </p:cTn>
                        </p:par>
                        <p:par>
                          <p:cTn id="577" fill="hold">
                            <p:stCondLst>
                              <p:cond delay="189000"/>
                            </p:stCondLst>
                            <p:childTnLst>
                              <p:par>
                                <p:cTn id="578" presetID="1" presetClass="entr" presetSubtype="0" fill="hold" grpId="0" nodeType="afterEffect">
                                  <p:stCondLst>
                                    <p:cond delay="1000"/>
                                  </p:stCondLst>
                                  <p:childTnLst>
                                    <p:set>
                                      <p:cBhvr>
                                        <p:cTn id="579" dur="1" fill="hold">
                                          <p:stCondLst>
                                            <p:cond delay="0"/>
                                          </p:stCondLst>
                                        </p:cTn>
                                        <p:tgtEl>
                                          <p:spTgt spid="195"/>
                                        </p:tgtEl>
                                        <p:attrNameLst>
                                          <p:attrName>style.visibility</p:attrName>
                                        </p:attrNameLst>
                                      </p:cBhvr>
                                      <p:to>
                                        <p:strVal val="visible"/>
                                      </p:to>
                                    </p:set>
                                  </p:childTnLst>
                                </p:cTn>
                              </p:par>
                            </p:childTnLst>
                          </p:cTn>
                        </p:par>
                        <p:par>
                          <p:cTn id="580" fill="hold">
                            <p:stCondLst>
                              <p:cond delay="190000"/>
                            </p:stCondLst>
                            <p:childTnLst>
                              <p:par>
                                <p:cTn id="581" presetID="1" presetClass="entr" presetSubtype="0" fill="hold" grpId="0" nodeType="afterEffect">
                                  <p:stCondLst>
                                    <p:cond delay="1000"/>
                                  </p:stCondLst>
                                  <p:childTnLst>
                                    <p:set>
                                      <p:cBhvr>
                                        <p:cTn id="582" dur="1" fill="hold">
                                          <p:stCondLst>
                                            <p:cond delay="0"/>
                                          </p:stCondLst>
                                        </p:cTn>
                                        <p:tgtEl>
                                          <p:spTgt spid="196"/>
                                        </p:tgtEl>
                                        <p:attrNameLst>
                                          <p:attrName>style.visibility</p:attrName>
                                        </p:attrNameLst>
                                      </p:cBhvr>
                                      <p:to>
                                        <p:strVal val="visible"/>
                                      </p:to>
                                    </p:set>
                                  </p:childTnLst>
                                </p:cTn>
                              </p:par>
                            </p:childTnLst>
                          </p:cTn>
                        </p:par>
                        <p:par>
                          <p:cTn id="583" fill="hold">
                            <p:stCondLst>
                              <p:cond delay="191000"/>
                            </p:stCondLst>
                            <p:childTnLst>
                              <p:par>
                                <p:cTn id="584" presetID="1" presetClass="entr" presetSubtype="0" fill="hold" grpId="0" nodeType="afterEffect">
                                  <p:stCondLst>
                                    <p:cond delay="1000"/>
                                  </p:stCondLst>
                                  <p:childTnLst>
                                    <p:set>
                                      <p:cBhvr>
                                        <p:cTn id="585" dur="1" fill="hold">
                                          <p:stCondLst>
                                            <p:cond delay="0"/>
                                          </p:stCondLst>
                                        </p:cTn>
                                        <p:tgtEl>
                                          <p:spTgt spid="197"/>
                                        </p:tgtEl>
                                        <p:attrNameLst>
                                          <p:attrName>style.visibility</p:attrName>
                                        </p:attrNameLst>
                                      </p:cBhvr>
                                      <p:to>
                                        <p:strVal val="visible"/>
                                      </p:to>
                                    </p:set>
                                  </p:childTnLst>
                                </p:cTn>
                              </p:par>
                            </p:childTnLst>
                          </p:cTn>
                        </p:par>
                        <p:par>
                          <p:cTn id="586" fill="hold">
                            <p:stCondLst>
                              <p:cond delay="192000"/>
                            </p:stCondLst>
                            <p:childTnLst>
                              <p:par>
                                <p:cTn id="587" presetID="1" presetClass="entr" presetSubtype="0" fill="hold" grpId="0" nodeType="afterEffect">
                                  <p:stCondLst>
                                    <p:cond delay="1000"/>
                                  </p:stCondLst>
                                  <p:childTnLst>
                                    <p:set>
                                      <p:cBhvr>
                                        <p:cTn id="588" dur="1" fill="hold">
                                          <p:stCondLst>
                                            <p:cond delay="0"/>
                                          </p:stCondLst>
                                        </p:cTn>
                                        <p:tgtEl>
                                          <p:spTgt spid="198"/>
                                        </p:tgtEl>
                                        <p:attrNameLst>
                                          <p:attrName>style.visibility</p:attrName>
                                        </p:attrNameLst>
                                      </p:cBhvr>
                                      <p:to>
                                        <p:strVal val="visible"/>
                                      </p:to>
                                    </p:set>
                                  </p:childTnLst>
                                </p:cTn>
                              </p:par>
                            </p:childTnLst>
                          </p:cTn>
                        </p:par>
                        <p:par>
                          <p:cTn id="589" fill="hold">
                            <p:stCondLst>
                              <p:cond delay="193000"/>
                            </p:stCondLst>
                            <p:childTnLst>
                              <p:par>
                                <p:cTn id="590" presetID="1" presetClass="entr" presetSubtype="0" fill="hold" grpId="0" nodeType="afterEffect">
                                  <p:stCondLst>
                                    <p:cond delay="1000"/>
                                  </p:stCondLst>
                                  <p:childTnLst>
                                    <p:set>
                                      <p:cBhvr>
                                        <p:cTn id="591" dur="1" fill="hold">
                                          <p:stCondLst>
                                            <p:cond delay="0"/>
                                          </p:stCondLst>
                                        </p:cTn>
                                        <p:tgtEl>
                                          <p:spTgt spid="199"/>
                                        </p:tgtEl>
                                        <p:attrNameLst>
                                          <p:attrName>style.visibility</p:attrName>
                                        </p:attrNameLst>
                                      </p:cBhvr>
                                      <p:to>
                                        <p:strVal val="visible"/>
                                      </p:to>
                                    </p:set>
                                  </p:childTnLst>
                                </p:cTn>
                              </p:par>
                            </p:childTnLst>
                          </p:cTn>
                        </p:par>
                        <p:par>
                          <p:cTn id="592" fill="hold">
                            <p:stCondLst>
                              <p:cond delay="194000"/>
                            </p:stCondLst>
                            <p:childTnLst>
                              <p:par>
                                <p:cTn id="593" presetID="1" presetClass="entr" presetSubtype="0" fill="hold" grpId="0" nodeType="afterEffect">
                                  <p:stCondLst>
                                    <p:cond delay="1000"/>
                                  </p:stCondLst>
                                  <p:childTnLst>
                                    <p:set>
                                      <p:cBhvr>
                                        <p:cTn id="594" dur="1" fill="hold">
                                          <p:stCondLst>
                                            <p:cond delay="0"/>
                                          </p:stCondLst>
                                        </p:cTn>
                                        <p:tgtEl>
                                          <p:spTgt spid="200"/>
                                        </p:tgtEl>
                                        <p:attrNameLst>
                                          <p:attrName>style.visibility</p:attrName>
                                        </p:attrNameLst>
                                      </p:cBhvr>
                                      <p:to>
                                        <p:strVal val="visible"/>
                                      </p:to>
                                    </p:set>
                                  </p:childTnLst>
                                </p:cTn>
                              </p:par>
                            </p:childTnLst>
                          </p:cTn>
                        </p:par>
                        <p:par>
                          <p:cTn id="595" fill="hold">
                            <p:stCondLst>
                              <p:cond delay="195000"/>
                            </p:stCondLst>
                            <p:childTnLst>
                              <p:par>
                                <p:cTn id="596" presetID="1" presetClass="entr" presetSubtype="0" fill="hold" grpId="0" nodeType="afterEffect">
                                  <p:stCondLst>
                                    <p:cond delay="1000"/>
                                  </p:stCondLst>
                                  <p:childTnLst>
                                    <p:set>
                                      <p:cBhvr>
                                        <p:cTn id="597" dur="1" fill="hold">
                                          <p:stCondLst>
                                            <p:cond delay="0"/>
                                          </p:stCondLst>
                                        </p:cTn>
                                        <p:tgtEl>
                                          <p:spTgt spid="201"/>
                                        </p:tgtEl>
                                        <p:attrNameLst>
                                          <p:attrName>style.visibility</p:attrName>
                                        </p:attrNameLst>
                                      </p:cBhvr>
                                      <p:to>
                                        <p:strVal val="visible"/>
                                      </p:to>
                                    </p:set>
                                  </p:childTnLst>
                                </p:cTn>
                              </p:par>
                            </p:childTnLst>
                          </p:cTn>
                        </p:par>
                        <p:par>
                          <p:cTn id="598" fill="hold">
                            <p:stCondLst>
                              <p:cond delay="196000"/>
                            </p:stCondLst>
                            <p:childTnLst>
                              <p:par>
                                <p:cTn id="599" presetID="1" presetClass="entr" presetSubtype="0" fill="hold" grpId="0" nodeType="afterEffect">
                                  <p:stCondLst>
                                    <p:cond delay="1000"/>
                                  </p:stCondLst>
                                  <p:childTnLst>
                                    <p:set>
                                      <p:cBhvr>
                                        <p:cTn id="600" dur="1" fill="hold">
                                          <p:stCondLst>
                                            <p:cond delay="0"/>
                                          </p:stCondLst>
                                        </p:cTn>
                                        <p:tgtEl>
                                          <p:spTgt spid="202"/>
                                        </p:tgtEl>
                                        <p:attrNameLst>
                                          <p:attrName>style.visibility</p:attrName>
                                        </p:attrNameLst>
                                      </p:cBhvr>
                                      <p:to>
                                        <p:strVal val="visible"/>
                                      </p:to>
                                    </p:set>
                                  </p:childTnLst>
                                </p:cTn>
                              </p:par>
                            </p:childTnLst>
                          </p:cTn>
                        </p:par>
                        <p:par>
                          <p:cTn id="601" fill="hold">
                            <p:stCondLst>
                              <p:cond delay="197000"/>
                            </p:stCondLst>
                            <p:childTnLst>
                              <p:par>
                                <p:cTn id="602" presetID="1" presetClass="entr" presetSubtype="0" fill="hold" grpId="0" nodeType="afterEffect">
                                  <p:stCondLst>
                                    <p:cond delay="1000"/>
                                  </p:stCondLst>
                                  <p:childTnLst>
                                    <p:set>
                                      <p:cBhvr>
                                        <p:cTn id="603" dur="1" fill="hold">
                                          <p:stCondLst>
                                            <p:cond delay="0"/>
                                          </p:stCondLst>
                                        </p:cTn>
                                        <p:tgtEl>
                                          <p:spTgt spid="203"/>
                                        </p:tgtEl>
                                        <p:attrNameLst>
                                          <p:attrName>style.visibility</p:attrName>
                                        </p:attrNameLst>
                                      </p:cBhvr>
                                      <p:to>
                                        <p:strVal val="visible"/>
                                      </p:to>
                                    </p:set>
                                  </p:childTnLst>
                                </p:cTn>
                              </p:par>
                            </p:childTnLst>
                          </p:cTn>
                        </p:par>
                        <p:par>
                          <p:cTn id="604" fill="hold">
                            <p:stCondLst>
                              <p:cond delay="198000"/>
                            </p:stCondLst>
                            <p:childTnLst>
                              <p:par>
                                <p:cTn id="605" presetID="1" presetClass="entr" presetSubtype="0" fill="hold" grpId="0" nodeType="afterEffect">
                                  <p:stCondLst>
                                    <p:cond delay="1000"/>
                                  </p:stCondLst>
                                  <p:childTnLst>
                                    <p:set>
                                      <p:cBhvr>
                                        <p:cTn id="606" dur="1" fill="hold">
                                          <p:stCondLst>
                                            <p:cond delay="0"/>
                                          </p:stCondLst>
                                        </p:cTn>
                                        <p:tgtEl>
                                          <p:spTgt spid="204"/>
                                        </p:tgtEl>
                                        <p:attrNameLst>
                                          <p:attrName>style.visibility</p:attrName>
                                        </p:attrNameLst>
                                      </p:cBhvr>
                                      <p:to>
                                        <p:strVal val="visible"/>
                                      </p:to>
                                    </p:set>
                                  </p:childTnLst>
                                </p:cTn>
                              </p:par>
                            </p:childTnLst>
                          </p:cTn>
                        </p:par>
                        <p:par>
                          <p:cTn id="607" fill="hold">
                            <p:stCondLst>
                              <p:cond delay="199000"/>
                            </p:stCondLst>
                            <p:childTnLst>
                              <p:par>
                                <p:cTn id="608" presetID="1" presetClass="entr" presetSubtype="0" fill="hold" grpId="0" nodeType="afterEffect">
                                  <p:stCondLst>
                                    <p:cond delay="1000"/>
                                  </p:stCondLst>
                                  <p:childTnLst>
                                    <p:set>
                                      <p:cBhvr>
                                        <p:cTn id="609" dur="1" fill="hold">
                                          <p:stCondLst>
                                            <p:cond delay="0"/>
                                          </p:stCondLst>
                                        </p:cTn>
                                        <p:tgtEl>
                                          <p:spTgt spid="205"/>
                                        </p:tgtEl>
                                        <p:attrNameLst>
                                          <p:attrName>style.visibility</p:attrName>
                                        </p:attrNameLst>
                                      </p:cBhvr>
                                      <p:to>
                                        <p:strVal val="visible"/>
                                      </p:to>
                                    </p:set>
                                  </p:childTnLst>
                                </p:cTn>
                              </p:par>
                            </p:childTnLst>
                          </p:cTn>
                        </p:par>
                        <p:par>
                          <p:cTn id="610" fill="hold">
                            <p:stCondLst>
                              <p:cond delay="200000"/>
                            </p:stCondLst>
                            <p:childTnLst>
                              <p:par>
                                <p:cTn id="611" presetID="1" presetClass="entr" presetSubtype="0" fill="hold" grpId="0" nodeType="afterEffect">
                                  <p:stCondLst>
                                    <p:cond delay="1000"/>
                                  </p:stCondLst>
                                  <p:childTnLst>
                                    <p:set>
                                      <p:cBhvr>
                                        <p:cTn id="612" dur="1" fill="hold">
                                          <p:stCondLst>
                                            <p:cond delay="0"/>
                                          </p:stCondLst>
                                        </p:cTn>
                                        <p:tgtEl>
                                          <p:spTgt spid="206"/>
                                        </p:tgtEl>
                                        <p:attrNameLst>
                                          <p:attrName>style.visibility</p:attrName>
                                        </p:attrNameLst>
                                      </p:cBhvr>
                                      <p:to>
                                        <p:strVal val="visible"/>
                                      </p:to>
                                    </p:set>
                                  </p:childTnLst>
                                </p:cTn>
                              </p:par>
                            </p:childTnLst>
                          </p:cTn>
                        </p:par>
                        <p:par>
                          <p:cTn id="613" fill="hold">
                            <p:stCondLst>
                              <p:cond delay="201000"/>
                            </p:stCondLst>
                            <p:childTnLst>
                              <p:par>
                                <p:cTn id="614" presetID="1" presetClass="entr" presetSubtype="0" fill="hold" grpId="0" nodeType="afterEffect">
                                  <p:stCondLst>
                                    <p:cond delay="1000"/>
                                  </p:stCondLst>
                                  <p:childTnLst>
                                    <p:set>
                                      <p:cBhvr>
                                        <p:cTn id="615" dur="1" fill="hold">
                                          <p:stCondLst>
                                            <p:cond delay="0"/>
                                          </p:stCondLst>
                                        </p:cTn>
                                        <p:tgtEl>
                                          <p:spTgt spid="207"/>
                                        </p:tgtEl>
                                        <p:attrNameLst>
                                          <p:attrName>style.visibility</p:attrName>
                                        </p:attrNameLst>
                                      </p:cBhvr>
                                      <p:to>
                                        <p:strVal val="visible"/>
                                      </p:to>
                                    </p:set>
                                  </p:childTnLst>
                                </p:cTn>
                              </p:par>
                            </p:childTnLst>
                          </p:cTn>
                        </p:par>
                        <p:par>
                          <p:cTn id="616" fill="hold">
                            <p:stCondLst>
                              <p:cond delay="202000"/>
                            </p:stCondLst>
                            <p:childTnLst>
                              <p:par>
                                <p:cTn id="617" presetID="1" presetClass="entr" presetSubtype="0" fill="hold" grpId="0" nodeType="afterEffect">
                                  <p:stCondLst>
                                    <p:cond delay="1000"/>
                                  </p:stCondLst>
                                  <p:childTnLst>
                                    <p:set>
                                      <p:cBhvr>
                                        <p:cTn id="618" dur="1" fill="hold">
                                          <p:stCondLst>
                                            <p:cond delay="0"/>
                                          </p:stCondLst>
                                        </p:cTn>
                                        <p:tgtEl>
                                          <p:spTgt spid="208"/>
                                        </p:tgtEl>
                                        <p:attrNameLst>
                                          <p:attrName>style.visibility</p:attrName>
                                        </p:attrNameLst>
                                      </p:cBhvr>
                                      <p:to>
                                        <p:strVal val="visible"/>
                                      </p:to>
                                    </p:set>
                                  </p:childTnLst>
                                </p:cTn>
                              </p:par>
                            </p:childTnLst>
                          </p:cTn>
                        </p:par>
                        <p:par>
                          <p:cTn id="619" fill="hold">
                            <p:stCondLst>
                              <p:cond delay="203000"/>
                            </p:stCondLst>
                            <p:childTnLst>
                              <p:par>
                                <p:cTn id="620" presetID="1" presetClass="entr" presetSubtype="0" fill="hold" grpId="0" nodeType="afterEffect">
                                  <p:stCondLst>
                                    <p:cond delay="1000"/>
                                  </p:stCondLst>
                                  <p:childTnLst>
                                    <p:set>
                                      <p:cBhvr>
                                        <p:cTn id="621" dur="1" fill="hold">
                                          <p:stCondLst>
                                            <p:cond delay="0"/>
                                          </p:stCondLst>
                                        </p:cTn>
                                        <p:tgtEl>
                                          <p:spTgt spid="209"/>
                                        </p:tgtEl>
                                        <p:attrNameLst>
                                          <p:attrName>style.visibility</p:attrName>
                                        </p:attrNameLst>
                                      </p:cBhvr>
                                      <p:to>
                                        <p:strVal val="visible"/>
                                      </p:to>
                                    </p:set>
                                  </p:childTnLst>
                                </p:cTn>
                              </p:par>
                            </p:childTnLst>
                          </p:cTn>
                        </p:par>
                        <p:par>
                          <p:cTn id="622" fill="hold">
                            <p:stCondLst>
                              <p:cond delay="204000"/>
                            </p:stCondLst>
                            <p:childTnLst>
                              <p:par>
                                <p:cTn id="623" presetID="1" presetClass="entr" presetSubtype="0" fill="hold" grpId="0" nodeType="afterEffect">
                                  <p:stCondLst>
                                    <p:cond delay="1000"/>
                                  </p:stCondLst>
                                  <p:childTnLst>
                                    <p:set>
                                      <p:cBhvr>
                                        <p:cTn id="624" dur="1" fill="hold">
                                          <p:stCondLst>
                                            <p:cond delay="0"/>
                                          </p:stCondLst>
                                        </p:cTn>
                                        <p:tgtEl>
                                          <p:spTgt spid="210"/>
                                        </p:tgtEl>
                                        <p:attrNameLst>
                                          <p:attrName>style.visibility</p:attrName>
                                        </p:attrNameLst>
                                      </p:cBhvr>
                                      <p:to>
                                        <p:strVal val="visible"/>
                                      </p:to>
                                    </p:set>
                                  </p:childTnLst>
                                </p:cTn>
                              </p:par>
                            </p:childTnLst>
                          </p:cTn>
                        </p:par>
                        <p:par>
                          <p:cTn id="625" fill="hold">
                            <p:stCondLst>
                              <p:cond delay="205000"/>
                            </p:stCondLst>
                            <p:childTnLst>
                              <p:par>
                                <p:cTn id="626" presetID="1" presetClass="entr" presetSubtype="0" fill="hold" grpId="0" nodeType="afterEffect">
                                  <p:stCondLst>
                                    <p:cond delay="1000"/>
                                  </p:stCondLst>
                                  <p:childTnLst>
                                    <p:set>
                                      <p:cBhvr>
                                        <p:cTn id="627" dur="1" fill="hold">
                                          <p:stCondLst>
                                            <p:cond delay="0"/>
                                          </p:stCondLst>
                                        </p:cTn>
                                        <p:tgtEl>
                                          <p:spTgt spid="211"/>
                                        </p:tgtEl>
                                        <p:attrNameLst>
                                          <p:attrName>style.visibility</p:attrName>
                                        </p:attrNameLst>
                                      </p:cBhvr>
                                      <p:to>
                                        <p:strVal val="visible"/>
                                      </p:to>
                                    </p:set>
                                  </p:childTnLst>
                                </p:cTn>
                              </p:par>
                            </p:childTnLst>
                          </p:cTn>
                        </p:par>
                        <p:par>
                          <p:cTn id="628" fill="hold">
                            <p:stCondLst>
                              <p:cond delay="206000"/>
                            </p:stCondLst>
                            <p:childTnLst>
                              <p:par>
                                <p:cTn id="629" presetID="1" presetClass="entr" presetSubtype="0" fill="hold" grpId="0" nodeType="afterEffect">
                                  <p:stCondLst>
                                    <p:cond delay="1000"/>
                                  </p:stCondLst>
                                  <p:childTnLst>
                                    <p:set>
                                      <p:cBhvr>
                                        <p:cTn id="630" dur="1" fill="hold">
                                          <p:stCondLst>
                                            <p:cond delay="0"/>
                                          </p:stCondLst>
                                        </p:cTn>
                                        <p:tgtEl>
                                          <p:spTgt spid="212"/>
                                        </p:tgtEl>
                                        <p:attrNameLst>
                                          <p:attrName>style.visibility</p:attrName>
                                        </p:attrNameLst>
                                      </p:cBhvr>
                                      <p:to>
                                        <p:strVal val="visible"/>
                                      </p:to>
                                    </p:set>
                                  </p:childTnLst>
                                </p:cTn>
                              </p:par>
                            </p:childTnLst>
                          </p:cTn>
                        </p:par>
                        <p:par>
                          <p:cTn id="631" fill="hold">
                            <p:stCondLst>
                              <p:cond delay="207000"/>
                            </p:stCondLst>
                            <p:childTnLst>
                              <p:par>
                                <p:cTn id="632" presetID="1" presetClass="entr" presetSubtype="0" fill="hold" grpId="0" nodeType="afterEffect">
                                  <p:stCondLst>
                                    <p:cond delay="1000"/>
                                  </p:stCondLst>
                                  <p:childTnLst>
                                    <p:set>
                                      <p:cBhvr>
                                        <p:cTn id="633" dur="1" fill="hold">
                                          <p:stCondLst>
                                            <p:cond delay="0"/>
                                          </p:stCondLst>
                                        </p:cTn>
                                        <p:tgtEl>
                                          <p:spTgt spid="213"/>
                                        </p:tgtEl>
                                        <p:attrNameLst>
                                          <p:attrName>style.visibility</p:attrName>
                                        </p:attrNameLst>
                                      </p:cBhvr>
                                      <p:to>
                                        <p:strVal val="visible"/>
                                      </p:to>
                                    </p:set>
                                  </p:childTnLst>
                                </p:cTn>
                              </p:par>
                            </p:childTnLst>
                          </p:cTn>
                        </p:par>
                        <p:par>
                          <p:cTn id="634" fill="hold">
                            <p:stCondLst>
                              <p:cond delay="208000"/>
                            </p:stCondLst>
                            <p:childTnLst>
                              <p:par>
                                <p:cTn id="635" presetID="1" presetClass="entr" presetSubtype="0" fill="hold" grpId="0" nodeType="afterEffect">
                                  <p:stCondLst>
                                    <p:cond delay="1000"/>
                                  </p:stCondLst>
                                  <p:childTnLst>
                                    <p:set>
                                      <p:cBhvr>
                                        <p:cTn id="636" dur="1" fill="hold">
                                          <p:stCondLst>
                                            <p:cond delay="0"/>
                                          </p:stCondLst>
                                        </p:cTn>
                                        <p:tgtEl>
                                          <p:spTgt spid="214"/>
                                        </p:tgtEl>
                                        <p:attrNameLst>
                                          <p:attrName>style.visibility</p:attrName>
                                        </p:attrNameLst>
                                      </p:cBhvr>
                                      <p:to>
                                        <p:strVal val="visible"/>
                                      </p:to>
                                    </p:set>
                                  </p:childTnLst>
                                </p:cTn>
                              </p:par>
                            </p:childTnLst>
                          </p:cTn>
                        </p:par>
                        <p:par>
                          <p:cTn id="637" fill="hold">
                            <p:stCondLst>
                              <p:cond delay="209000"/>
                            </p:stCondLst>
                            <p:childTnLst>
                              <p:par>
                                <p:cTn id="638" presetID="1" presetClass="entr" presetSubtype="0" fill="hold" grpId="0" nodeType="afterEffect">
                                  <p:stCondLst>
                                    <p:cond delay="1000"/>
                                  </p:stCondLst>
                                  <p:childTnLst>
                                    <p:set>
                                      <p:cBhvr>
                                        <p:cTn id="639" dur="1" fill="hold">
                                          <p:stCondLst>
                                            <p:cond delay="0"/>
                                          </p:stCondLst>
                                        </p:cTn>
                                        <p:tgtEl>
                                          <p:spTgt spid="215"/>
                                        </p:tgtEl>
                                        <p:attrNameLst>
                                          <p:attrName>style.visibility</p:attrName>
                                        </p:attrNameLst>
                                      </p:cBhvr>
                                      <p:to>
                                        <p:strVal val="visible"/>
                                      </p:to>
                                    </p:set>
                                  </p:childTnLst>
                                </p:cTn>
                              </p:par>
                            </p:childTnLst>
                          </p:cTn>
                        </p:par>
                        <p:par>
                          <p:cTn id="640" fill="hold">
                            <p:stCondLst>
                              <p:cond delay="210000"/>
                            </p:stCondLst>
                            <p:childTnLst>
                              <p:par>
                                <p:cTn id="641" presetID="1" presetClass="entr" presetSubtype="0" fill="hold" grpId="0" nodeType="afterEffect">
                                  <p:stCondLst>
                                    <p:cond delay="1000"/>
                                  </p:stCondLst>
                                  <p:childTnLst>
                                    <p:set>
                                      <p:cBhvr>
                                        <p:cTn id="642" dur="1" fill="hold">
                                          <p:stCondLst>
                                            <p:cond delay="0"/>
                                          </p:stCondLst>
                                        </p:cTn>
                                        <p:tgtEl>
                                          <p:spTgt spid="216"/>
                                        </p:tgtEl>
                                        <p:attrNameLst>
                                          <p:attrName>style.visibility</p:attrName>
                                        </p:attrNameLst>
                                      </p:cBhvr>
                                      <p:to>
                                        <p:strVal val="visible"/>
                                      </p:to>
                                    </p:set>
                                  </p:childTnLst>
                                </p:cTn>
                              </p:par>
                            </p:childTnLst>
                          </p:cTn>
                        </p:par>
                        <p:par>
                          <p:cTn id="643" fill="hold">
                            <p:stCondLst>
                              <p:cond delay="211000"/>
                            </p:stCondLst>
                            <p:childTnLst>
                              <p:par>
                                <p:cTn id="644" presetID="1" presetClass="entr" presetSubtype="0" fill="hold" grpId="0" nodeType="afterEffect">
                                  <p:stCondLst>
                                    <p:cond delay="1000"/>
                                  </p:stCondLst>
                                  <p:childTnLst>
                                    <p:set>
                                      <p:cBhvr>
                                        <p:cTn id="645" dur="1" fill="hold">
                                          <p:stCondLst>
                                            <p:cond delay="0"/>
                                          </p:stCondLst>
                                        </p:cTn>
                                        <p:tgtEl>
                                          <p:spTgt spid="217"/>
                                        </p:tgtEl>
                                        <p:attrNameLst>
                                          <p:attrName>style.visibility</p:attrName>
                                        </p:attrNameLst>
                                      </p:cBhvr>
                                      <p:to>
                                        <p:strVal val="visible"/>
                                      </p:to>
                                    </p:set>
                                  </p:childTnLst>
                                </p:cTn>
                              </p:par>
                            </p:childTnLst>
                          </p:cTn>
                        </p:par>
                        <p:par>
                          <p:cTn id="646" fill="hold">
                            <p:stCondLst>
                              <p:cond delay="212000"/>
                            </p:stCondLst>
                            <p:childTnLst>
                              <p:par>
                                <p:cTn id="647" presetID="1" presetClass="entr" presetSubtype="0" fill="hold" grpId="0" nodeType="afterEffect">
                                  <p:stCondLst>
                                    <p:cond delay="1000"/>
                                  </p:stCondLst>
                                  <p:childTnLst>
                                    <p:set>
                                      <p:cBhvr>
                                        <p:cTn id="648" dur="1" fill="hold">
                                          <p:stCondLst>
                                            <p:cond delay="0"/>
                                          </p:stCondLst>
                                        </p:cTn>
                                        <p:tgtEl>
                                          <p:spTgt spid="218"/>
                                        </p:tgtEl>
                                        <p:attrNameLst>
                                          <p:attrName>style.visibility</p:attrName>
                                        </p:attrNameLst>
                                      </p:cBhvr>
                                      <p:to>
                                        <p:strVal val="visible"/>
                                      </p:to>
                                    </p:set>
                                  </p:childTnLst>
                                </p:cTn>
                              </p:par>
                            </p:childTnLst>
                          </p:cTn>
                        </p:par>
                        <p:par>
                          <p:cTn id="649" fill="hold">
                            <p:stCondLst>
                              <p:cond delay="213000"/>
                            </p:stCondLst>
                            <p:childTnLst>
                              <p:par>
                                <p:cTn id="650" presetID="1" presetClass="entr" presetSubtype="0" fill="hold" grpId="0" nodeType="afterEffect">
                                  <p:stCondLst>
                                    <p:cond delay="1000"/>
                                  </p:stCondLst>
                                  <p:childTnLst>
                                    <p:set>
                                      <p:cBhvr>
                                        <p:cTn id="651" dur="1" fill="hold">
                                          <p:stCondLst>
                                            <p:cond delay="0"/>
                                          </p:stCondLst>
                                        </p:cTn>
                                        <p:tgtEl>
                                          <p:spTgt spid="219"/>
                                        </p:tgtEl>
                                        <p:attrNameLst>
                                          <p:attrName>style.visibility</p:attrName>
                                        </p:attrNameLst>
                                      </p:cBhvr>
                                      <p:to>
                                        <p:strVal val="visible"/>
                                      </p:to>
                                    </p:set>
                                  </p:childTnLst>
                                </p:cTn>
                              </p:par>
                            </p:childTnLst>
                          </p:cTn>
                        </p:par>
                        <p:par>
                          <p:cTn id="652" fill="hold">
                            <p:stCondLst>
                              <p:cond delay="214000"/>
                            </p:stCondLst>
                            <p:childTnLst>
                              <p:par>
                                <p:cTn id="653" presetID="1" presetClass="entr" presetSubtype="0" fill="hold" grpId="0" nodeType="afterEffect">
                                  <p:stCondLst>
                                    <p:cond delay="1000"/>
                                  </p:stCondLst>
                                  <p:childTnLst>
                                    <p:set>
                                      <p:cBhvr>
                                        <p:cTn id="654" dur="1" fill="hold">
                                          <p:stCondLst>
                                            <p:cond delay="0"/>
                                          </p:stCondLst>
                                        </p:cTn>
                                        <p:tgtEl>
                                          <p:spTgt spid="220"/>
                                        </p:tgtEl>
                                        <p:attrNameLst>
                                          <p:attrName>style.visibility</p:attrName>
                                        </p:attrNameLst>
                                      </p:cBhvr>
                                      <p:to>
                                        <p:strVal val="visible"/>
                                      </p:to>
                                    </p:set>
                                  </p:childTnLst>
                                </p:cTn>
                              </p:par>
                            </p:childTnLst>
                          </p:cTn>
                        </p:par>
                        <p:par>
                          <p:cTn id="655" fill="hold">
                            <p:stCondLst>
                              <p:cond delay="215000"/>
                            </p:stCondLst>
                            <p:childTnLst>
                              <p:par>
                                <p:cTn id="656" presetID="1" presetClass="entr" presetSubtype="0" fill="hold" grpId="0" nodeType="afterEffect">
                                  <p:stCondLst>
                                    <p:cond delay="1000"/>
                                  </p:stCondLst>
                                  <p:childTnLst>
                                    <p:set>
                                      <p:cBhvr>
                                        <p:cTn id="657" dur="1" fill="hold">
                                          <p:stCondLst>
                                            <p:cond delay="0"/>
                                          </p:stCondLst>
                                        </p:cTn>
                                        <p:tgtEl>
                                          <p:spTgt spid="221"/>
                                        </p:tgtEl>
                                        <p:attrNameLst>
                                          <p:attrName>style.visibility</p:attrName>
                                        </p:attrNameLst>
                                      </p:cBhvr>
                                      <p:to>
                                        <p:strVal val="visible"/>
                                      </p:to>
                                    </p:set>
                                  </p:childTnLst>
                                </p:cTn>
                              </p:par>
                            </p:childTnLst>
                          </p:cTn>
                        </p:par>
                        <p:par>
                          <p:cTn id="658" fill="hold">
                            <p:stCondLst>
                              <p:cond delay="216000"/>
                            </p:stCondLst>
                            <p:childTnLst>
                              <p:par>
                                <p:cTn id="659" presetID="1" presetClass="entr" presetSubtype="0" fill="hold" grpId="0" nodeType="afterEffect">
                                  <p:stCondLst>
                                    <p:cond delay="1000"/>
                                  </p:stCondLst>
                                  <p:childTnLst>
                                    <p:set>
                                      <p:cBhvr>
                                        <p:cTn id="660" dur="1" fill="hold">
                                          <p:stCondLst>
                                            <p:cond delay="0"/>
                                          </p:stCondLst>
                                        </p:cTn>
                                        <p:tgtEl>
                                          <p:spTgt spid="222"/>
                                        </p:tgtEl>
                                        <p:attrNameLst>
                                          <p:attrName>style.visibility</p:attrName>
                                        </p:attrNameLst>
                                      </p:cBhvr>
                                      <p:to>
                                        <p:strVal val="visible"/>
                                      </p:to>
                                    </p:set>
                                  </p:childTnLst>
                                </p:cTn>
                              </p:par>
                            </p:childTnLst>
                          </p:cTn>
                        </p:par>
                        <p:par>
                          <p:cTn id="661" fill="hold">
                            <p:stCondLst>
                              <p:cond delay="217000"/>
                            </p:stCondLst>
                            <p:childTnLst>
                              <p:par>
                                <p:cTn id="662" presetID="1" presetClass="entr" presetSubtype="0" fill="hold" grpId="0" nodeType="afterEffect">
                                  <p:stCondLst>
                                    <p:cond delay="1000"/>
                                  </p:stCondLst>
                                  <p:childTnLst>
                                    <p:set>
                                      <p:cBhvr>
                                        <p:cTn id="663" dur="1" fill="hold">
                                          <p:stCondLst>
                                            <p:cond delay="0"/>
                                          </p:stCondLst>
                                        </p:cTn>
                                        <p:tgtEl>
                                          <p:spTgt spid="223"/>
                                        </p:tgtEl>
                                        <p:attrNameLst>
                                          <p:attrName>style.visibility</p:attrName>
                                        </p:attrNameLst>
                                      </p:cBhvr>
                                      <p:to>
                                        <p:strVal val="visible"/>
                                      </p:to>
                                    </p:set>
                                  </p:childTnLst>
                                </p:cTn>
                              </p:par>
                            </p:childTnLst>
                          </p:cTn>
                        </p:par>
                        <p:par>
                          <p:cTn id="664" fill="hold">
                            <p:stCondLst>
                              <p:cond delay="218000"/>
                            </p:stCondLst>
                            <p:childTnLst>
                              <p:par>
                                <p:cTn id="665" presetID="1" presetClass="entr" presetSubtype="0" fill="hold" grpId="0" nodeType="afterEffect">
                                  <p:stCondLst>
                                    <p:cond delay="1000"/>
                                  </p:stCondLst>
                                  <p:childTnLst>
                                    <p:set>
                                      <p:cBhvr>
                                        <p:cTn id="666" dur="1" fill="hold">
                                          <p:stCondLst>
                                            <p:cond delay="0"/>
                                          </p:stCondLst>
                                        </p:cTn>
                                        <p:tgtEl>
                                          <p:spTgt spid="224"/>
                                        </p:tgtEl>
                                        <p:attrNameLst>
                                          <p:attrName>style.visibility</p:attrName>
                                        </p:attrNameLst>
                                      </p:cBhvr>
                                      <p:to>
                                        <p:strVal val="visible"/>
                                      </p:to>
                                    </p:set>
                                  </p:childTnLst>
                                </p:cTn>
                              </p:par>
                            </p:childTnLst>
                          </p:cTn>
                        </p:par>
                        <p:par>
                          <p:cTn id="667" fill="hold">
                            <p:stCondLst>
                              <p:cond delay="219000"/>
                            </p:stCondLst>
                            <p:childTnLst>
                              <p:par>
                                <p:cTn id="668" presetID="1" presetClass="entr" presetSubtype="0" fill="hold" grpId="0" nodeType="afterEffect">
                                  <p:stCondLst>
                                    <p:cond delay="1000"/>
                                  </p:stCondLst>
                                  <p:childTnLst>
                                    <p:set>
                                      <p:cBhvr>
                                        <p:cTn id="669" dur="1" fill="hold">
                                          <p:stCondLst>
                                            <p:cond delay="0"/>
                                          </p:stCondLst>
                                        </p:cTn>
                                        <p:tgtEl>
                                          <p:spTgt spid="225"/>
                                        </p:tgtEl>
                                        <p:attrNameLst>
                                          <p:attrName>style.visibility</p:attrName>
                                        </p:attrNameLst>
                                      </p:cBhvr>
                                      <p:to>
                                        <p:strVal val="visible"/>
                                      </p:to>
                                    </p:set>
                                  </p:childTnLst>
                                </p:cTn>
                              </p:par>
                            </p:childTnLst>
                          </p:cTn>
                        </p:par>
                        <p:par>
                          <p:cTn id="670" fill="hold">
                            <p:stCondLst>
                              <p:cond delay="220000"/>
                            </p:stCondLst>
                            <p:childTnLst>
                              <p:par>
                                <p:cTn id="671" presetID="1" presetClass="entr" presetSubtype="0" fill="hold" grpId="0" nodeType="afterEffect">
                                  <p:stCondLst>
                                    <p:cond delay="1000"/>
                                  </p:stCondLst>
                                  <p:childTnLst>
                                    <p:set>
                                      <p:cBhvr>
                                        <p:cTn id="672" dur="1" fill="hold">
                                          <p:stCondLst>
                                            <p:cond delay="0"/>
                                          </p:stCondLst>
                                        </p:cTn>
                                        <p:tgtEl>
                                          <p:spTgt spid="226"/>
                                        </p:tgtEl>
                                        <p:attrNameLst>
                                          <p:attrName>style.visibility</p:attrName>
                                        </p:attrNameLst>
                                      </p:cBhvr>
                                      <p:to>
                                        <p:strVal val="visible"/>
                                      </p:to>
                                    </p:set>
                                  </p:childTnLst>
                                </p:cTn>
                              </p:par>
                            </p:childTnLst>
                          </p:cTn>
                        </p:par>
                        <p:par>
                          <p:cTn id="673" fill="hold">
                            <p:stCondLst>
                              <p:cond delay="221000"/>
                            </p:stCondLst>
                            <p:childTnLst>
                              <p:par>
                                <p:cTn id="674" presetID="1" presetClass="entr" presetSubtype="0" fill="hold" grpId="0" nodeType="afterEffect">
                                  <p:stCondLst>
                                    <p:cond delay="1000"/>
                                  </p:stCondLst>
                                  <p:childTnLst>
                                    <p:set>
                                      <p:cBhvr>
                                        <p:cTn id="675" dur="1" fill="hold">
                                          <p:stCondLst>
                                            <p:cond delay="0"/>
                                          </p:stCondLst>
                                        </p:cTn>
                                        <p:tgtEl>
                                          <p:spTgt spid="227"/>
                                        </p:tgtEl>
                                        <p:attrNameLst>
                                          <p:attrName>style.visibility</p:attrName>
                                        </p:attrNameLst>
                                      </p:cBhvr>
                                      <p:to>
                                        <p:strVal val="visible"/>
                                      </p:to>
                                    </p:set>
                                  </p:childTnLst>
                                </p:cTn>
                              </p:par>
                            </p:childTnLst>
                          </p:cTn>
                        </p:par>
                        <p:par>
                          <p:cTn id="676" fill="hold">
                            <p:stCondLst>
                              <p:cond delay="222000"/>
                            </p:stCondLst>
                            <p:childTnLst>
                              <p:par>
                                <p:cTn id="677" presetID="1" presetClass="entr" presetSubtype="0" fill="hold" grpId="0" nodeType="afterEffect">
                                  <p:stCondLst>
                                    <p:cond delay="1000"/>
                                  </p:stCondLst>
                                  <p:childTnLst>
                                    <p:set>
                                      <p:cBhvr>
                                        <p:cTn id="678" dur="1" fill="hold">
                                          <p:stCondLst>
                                            <p:cond delay="0"/>
                                          </p:stCondLst>
                                        </p:cTn>
                                        <p:tgtEl>
                                          <p:spTgt spid="228"/>
                                        </p:tgtEl>
                                        <p:attrNameLst>
                                          <p:attrName>style.visibility</p:attrName>
                                        </p:attrNameLst>
                                      </p:cBhvr>
                                      <p:to>
                                        <p:strVal val="visible"/>
                                      </p:to>
                                    </p:set>
                                  </p:childTnLst>
                                </p:cTn>
                              </p:par>
                            </p:childTnLst>
                          </p:cTn>
                        </p:par>
                        <p:par>
                          <p:cTn id="679" fill="hold">
                            <p:stCondLst>
                              <p:cond delay="223000"/>
                            </p:stCondLst>
                            <p:childTnLst>
                              <p:par>
                                <p:cTn id="680" presetID="1" presetClass="entr" presetSubtype="0" fill="hold" grpId="0" nodeType="afterEffect">
                                  <p:stCondLst>
                                    <p:cond delay="1000"/>
                                  </p:stCondLst>
                                  <p:childTnLst>
                                    <p:set>
                                      <p:cBhvr>
                                        <p:cTn id="681" dur="1" fill="hold">
                                          <p:stCondLst>
                                            <p:cond delay="0"/>
                                          </p:stCondLst>
                                        </p:cTn>
                                        <p:tgtEl>
                                          <p:spTgt spid="229"/>
                                        </p:tgtEl>
                                        <p:attrNameLst>
                                          <p:attrName>style.visibility</p:attrName>
                                        </p:attrNameLst>
                                      </p:cBhvr>
                                      <p:to>
                                        <p:strVal val="visible"/>
                                      </p:to>
                                    </p:set>
                                  </p:childTnLst>
                                </p:cTn>
                              </p:par>
                            </p:childTnLst>
                          </p:cTn>
                        </p:par>
                        <p:par>
                          <p:cTn id="682" fill="hold">
                            <p:stCondLst>
                              <p:cond delay="224000"/>
                            </p:stCondLst>
                            <p:childTnLst>
                              <p:par>
                                <p:cTn id="683" presetID="1" presetClass="entr" presetSubtype="0" fill="hold" grpId="0" nodeType="afterEffect">
                                  <p:stCondLst>
                                    <p:cond delay="1000"/>
                                  </p:stCondLst>
                                  <p:childTnLst>
                                    <p:set>
                                      <p:cBhvr>
                                        <p:cTn id="684" dur="1" fill="hold">
                                          <p:stCondLst>
                                            <p:cond delay="0"/>
                                          </p:stCondLst>
                                        </p:cTn>
                                        <p:tgtEl>
                                          <p:spTgt spid="230"/>
                                        </p:tgtEl>
                                        <p:attrNameLst>
                                          <p:attrName>style.visibility</p:attrName>
                                        </p:attrNameLst>
                                      </p:cBhvr>
                                      <p:to>
                                        <p:strVal val="visible"/>
                                      </p:to>
                                    </p:set>
                                  </p:childTnLst>
                                </p:cTn>
                              </p:par>
                            </p:childTnLst>
                          </p:cTn>
                        </p:par>
                        <p:par>
                          <p:cTn id="685" fill="hold">
                            <p:stCondLst>
                              <p:cond delay="225000"/>
                            </p:stCondLst>
                            <p:childTnLst>
                              <p:par>
                                <p:cTn id="686" presetID="1" presetClass="entr" presetSubtype="0" fill="hold" grpId="0" nodeType="afterEffect">
                                  <p:stCondLst>
                                    <p:cond delay="1000"/>
                                  </p:stCondLst>
                                  <p:childTnLst>
                                    <p:set>
                                      <p:cBhvr>
                                        <p:cTn id="687" dur="1" fill="hold">
                                          <p:stCondLst>
                                            <p:cond delay="0"/>
                                          </p:stCondLst>
                                        </p:cTn>
                                        <p:tgtEl>
                                          <p:spTgt spid="231"/>
                                        </p:tgtEl>
                                        <p:attrNameLst>
                                          <p:attrName>style.visibility</p:attrName>
                                        </p:attrNameLst>
                                      </p:cBhvr>
                                      <p:to>
                                        <p:strVal val="visible"/>
                                      </p:to>
                                    </p:set>
                                  </p:childTnLst>
                                </p:cTn>
                              </p:par>
                            </p:childTnLst>
                          </p:cTn>
                        </p:par>
                        <p:par>
                          <p:cTn id="688" fill="hold">
                            <p:stCondLst>
                              <p:cond delay="226000"/>
                            </p:stCondLst>
                            <p:childTnLst>
                              <p:par>
                                <p:cTn id="689" presetID="1" presetClass="entr" presetSubtype="0" fill="hold" grpId="0" nodeType="afterEffect">
                                  <p:stCondLst>
                                    <p:cond delay="1000"/>
                                  </p:stCondLst>
                                  <p:childTnLst>
                                    <p:set>
                                      <p:cBhvr>
                                        <p:cTn id="690" dur="1" fill="hold">
                                          <p:stCondLst>
                                            <p:cond delay="0"/>
                                          </p:stCondLst>
                                        </p:cTn>
                                        <p:tgtEl>
                                          <p:spTgt spid="232"/>
                                        </p:tgtEl>
                                        <p:attrNameLst>
                                          <p:attrName>style.visibility</p:attrName>
                                        </p:attrNameLst>
                                      </p:cBhvr>
                                      <p:to>
                                        <p:strVal val="visible"/>
                                      </p:to>
                                    </p:set>
                                  </p:childTnLst>
                                </p:cTn>
                              </p:par>
                            </p:childTnLst>
                          </p:cTn>
                        </p:par>
                        <p:par>
                          <p:cTn id="691" fill="hold">
                            <p:stCondLst>
                              <p:cond delay="227000"/>
                            </p:stCondLst>
                            <p:childTnLst>
                              <p:par>
                                <p:cTn id="692" presetID="1" presetClass="entr" presetSubtype="0" fill="hold" grpId="0" nodeType="afterEffect">
                                  <p:stCondLst>
                                    <p:cond delay="1000"/>
                                  </p:stCondLst>
                                  <p:childTnLst>
                                    <p:set>
                                      <p:cBhvr>
                                        <p:cTn id="693" dur="1" fill="hold">
                                          <p:stCondLst>
                                            <p:cond delay="0"/>
                                          </p:stCondLst>
                                        </p:cTn>
                                        <p:tgtEl>
                                          <p:spTgt spid="233"/>
                                        </p:tgtEl>
                                        <p:attrNameLst>
                                          <p:attrName>style.visibility</p:attrName>
                                        </p:attrNameLst>
                                      </p:cBhvr>
                                      <p:to>
                                        <p:strVal val="visible"/>
                                      </p:to>
                                    </p:set>
                                  </p:childTnLst>
                                </p:cTn>
                              </p:par>
                            </p:childTnLst>
                          </p:cTn>
                        </p:par>
                        <p:par>
                          <p:cTn id="694" fill="hold">
                            <p:stCondLst>
                              <p:cond delay="228000"/>
                            </p:stCondLst>
                            <p:childTnLst>
                              <p:par>
                                <p:cTn id="695" presetID="1" presetClass="entr" presetSubtype="0" fill="hold" grpId="0" nodeType="afterEffect">
                                  <p:stCondLst>
                                    <p:cond delay="1000"/>
                                  </p:stCondLst>
                                  <p:childTnLst>
                                    <p:set>
                                      <p:cBhvr>
                                        <p:cTn id="696" dur="1" fill="hold">
                                          <p:stCondLst>
                                            <p:cond delay="0"/>
                                          </p:stCondLst>
                                        </p:cTn>
                                        <p:tgtEl>
                                          <p:spTgt spid="234"/>
                                        </p:tgtEl>
                                        <p:attrNameLst>
                                          <p:attrName>style.visibility</p:attrName>
                                        </p:attrNameLst>
                                      </p:cBhvr>
                                      <p:to>
                                        <p:strVal val="visible"/>
                                      </p:to>
                                    </p:set>
                                  </p:childTnLst>
                                </p:cTn>
                              </p:par>
                            </p:childTnLst>
                          </p:cTn>
                        </p:par>
                        <p:par>
                          <p:cTn id="697" fill="hold">
                            <p:stCondLst>
                              <p:cond delay="229000"/>
                            </p:stCondLst>
                            <p:childTnLst>
                              <p:par>
                                <p:cTn id="698" presetID="1" presetClass="entr" presetSubtype="0" fill="hold" grpId="0" nodeType="afterEffect">
                                  <p:stCondLst>
                                    <p:cond delay="1000"/>
                                  </p:stCondLst>
                                  <p:childTnLst>
                                    <p:set>
                                      <p:cBhvr>
                                        <p:cTn id="699" dur="1" fill="hold">
                                          <p:stCondLst>
                                            <p:cond delay="0"/>
                                          </p:stCondLst>
                                        </p:cTn>
                                        <p:tgtEl>
                                          <p:spTgt spid="235"/>
                                        </p:tgtEl>
                                        <p:attrNameLst>
                                          <p:attrName>style.visibility</p:attrName>
                                        </p:attrNameLst>
                                      </p:cBhvr>
                                      <p:to>
                                        <p:strVal val="visible"/>
                                      </p:to>
                                    </p:set>
                                  </p:childTnLst>
                                </p:cTn>
                              </p:par>
                            </p:childTnLst>
                          </p:cTn>
                        </p:par>
                        <p:par>
                          <p:cTn id="700" fill="hold">
                            <p:stCondLst>
                              <p:cond delay="230000"/>
                            </p:stCondLst>
                            <p:childTnLst>
                              <p:par>
                                <p:cTn id="701" presetID="1" presetClass="entr" presetSubtype="0" fill="hold" grpId="0" nodeType="afterEffect">
                                  <p:stCondLst>
                                    <p:cond delay="1000"/>
                                  </p:stCondLst>
                                  <p:childTnLst>
                                    <p:set>
                                      <p:cBhvr>
                                        <p:cTn id="702" dur="1" fill="hold">
                                          <p:stCondLst>
                                            <p:cond delay="0"/>
                                          </p:stCondLst>
                                        </p:cTn>
                                        <p:tgtEl>
                                          <p:spTgt spid="236"/>
                                        </p:tgtEl>
                                        <p:attrNameLst>
                                          <p:attrName>style.visibility</p:attrName>
                                        </p:attrNameLst>
                                      </p:cBhvr>
                                      <p:to>
                                        <p:strVal val="visible"/>
                                      </p:to>
                                    </p:set>
                                  </p:childTnLst>
                                </p:cTn>
                              </p:par>
                            </p:childTnLst>
                          </p:cTn>
                        </p:par>
                        <p:par>
                          <p:cTn id="703" fill="hold">
                            <p:stCondLst>
                              <p:cond delay="231000"/>
                            </p:stCondLst>
                            <p:childTnLst>
                              <p:par>
                                <p:cTn id="704" presetID="1" presetClass="entr" presetSubtype="0" fill="hold" grpId="0" nodeType="afterEffect">
                                  <p:stCondLst>
                                    <p:cond delay="1000"/>
                                  </p:stCondLst>
                                  <p:childTnLst>
                                    <p:set>
                                      <p:cBhvr>
                                        <p:cTn id="705" dur="1" fill="hold">
                                          <p:stCondLst>
                                            <p:cond delay="0"/>
                                          </p:stCondLst>
                                        </p:cTn>
                                        <p:tgtEl>
                                          <p:spTgt spid="237"/>
                                        </p:tgtEl>
                                        <p:attrNameLst>
                                          <p:attrName>style.visibility</p:attrName>
                                        </p:attrNameLst>
                                      </p:cBhvr>
                                      <p:to>
                                        <p:strVal val="visible"/>
                                      </p:to>
                                    </p:set>
                                  </p:childTnLst>
                                </p:cTn>
                              </p:par>
                            </p:childTnLst>
                          </p:cTn>
                        </p:par>
                        <p:par>
                          <p:cTn id="706" fill="hold">
                            <p:stCondLst>
                              <p:cond delay="232000"/>
                            </p:stCondLst>
                            <p:childTnLst>
                              <p:par>
                                <p:cTn id="707" presetID="1" presetClass="entr" presetSubtype="0" fill="hold" grpId="0" nodeType="afterEffect">
                                  <p:stCondLst>
                                    <p:cond delay="1000"/>
                                  </p:stCondLst>
                                  <p:childTnLst>
                                    <p:set>
                                      <p:cBhvr>
                                        <p:cTn id="708" dur="1" fill="hold">
                                          <p:stCondLst>
                                            <p:cond delay="0"/>
                                          </p:stCondLst>
                                        </p:cTn>
                                        <p:tgtEl>
                                          <p:spTgt spid="238"/>
                                        </p:tgtEl>
                                        <p:attrNameLst>
                                          <p:attrName>style.visibility</p:attrName>
                                        </p:attrNameLst>
                                      </p:cBhvr>
                                      <p:to>
                                        <p:strVal val="visible"/>
                                      </p:to>
                                    </p:set>
                                  </p:childTnLst>
                                </p:cTn>
                              </p:par>
                            </p:childTnLst>
                          </p:cTn>
                        </p:par>
                        <p:par>
                          <p:cTn id="709" fill="hold">
                            <p:stCondLst>
                              <p:cond delay="233000"/>
                            </p:stCondLst>
                            <p:childTnLst>
                              <p:par>
                                <p:cTn id="710" presetID="1" presetClass="entr" presetSubtype="0" fill="hold" grpId="0" nodeType="afterEffect">
                                  <p:stCondLst>
                                    <p:cond delay="1000"/>
                                  </p:stCondLst>
                                  <p:childTnLst>
                                    <p:set>
                                      <p:cBhvr>
                                        <p:cTn id="711" dur="1" fill="hold">
                                          <p:stCondLst>
                                            <p:cond delay="0"/>
                                          </p:stCondLst>
                                        </p:cTn>
                                        <p:tgtEl>
                                          <p:spTgt spid="239"/>
                                        </p:tgtEl>
                                        <p:attrNameLst>
                                          <p:attrName>style.visibility</p:attrName>
                                        </p:attrNameLst>
                                      </p:cBhvr>
                                      <p:to>
                                        <p:strVal val="visible"/>
                                      </p:to>
                                    </p:set>
                                  </p:childTnLst>
                                </p:cTn>
                              </p:par>
                            </p:childTnLst>
                          </p:cTn>
                        </p:par>
                        <p:par>
                          <p:cTn id="712" fill="hold">
                            <p:stCondLst>
                              <p:cond delay="234000"/>
                            </p:stCondLst>
                            <p:childTnLst>
                              <p:par>
                                <p:cTn id="713" presetID="1" presetClass="entr" presetSubtype="0" fill="hold" grpId="0" nodeType="afterEffect">
                                  <p:stCondLst>
                                    <p:cond delay="1000"/>
                                  </p:stCondLst>
                                  <p:childTnLst>
                                    <p:set>
                                      <p:cBhvr>
                                        <p:cTn id="714" dur="1" fill="hold">
                                          <p:stCondLst>
                                            <p:cond delay="0"/>
                                          </p:stCondLst>
                                        </p:cTn>
                                        <p:tgtEl>
                                          <p:spTgt spid="240"/>
                                        </p:tgtEl>
                                        <p:attrNameLst>
                                          <p:attrName>style.visibility</p:attrName>
                                        </p:attrNameLst>
                                      </p:cBhvr>
                                      <p:to>
                                        <p:strVal val="visible"/>
                                      </p:to>
                                    </p:set>
                                  </p:childTnLst>
                                </p:cTn>
                              </p:par>
                            </p:childTnLst>
                          </p:cTn>
                        </p:par>
                        <p:par>
                          <p:cTn id="715" fill="hold">
                            <p:stCondLst>
                              <p:cond delay="235000"/>
                            </p:stCondLst>
                            <p:childTnLst>
                              <p:par>
                                <p:cTn id="716" presetID="1" presetClass="entr" presetSubtype="0" fill="hold" grpId="0" nodeType="afterEffect">
                                  <p:stCondLst>
                                    <p:cond delay="1000"/>
                                  </p:stCondLst>
                                  <p:childTnLst>
                                    <p:set>
                                      <p:cBhvr>
                                        <p:cTn id="717" dur="1" fill="hold">
                                          <p:stCondLst>
                                            <p:cond delay="0"/>
                                          </p:stCondLst>
                                        </p:cTn>
                                        <p:tgtEl>
                                          <p:spTgt spid="241"/>
                                        </p:tgtEl>
                                        <p:attrNameLst>
                                          <p:attrName>style.visibility</p:attrName>
                                        </p:attrNameLst>
                                      </p:cBhvr>
                                      <p:to>
                                        <p:strVal val="visible"/>
                                      </p:to>
                                    </p:set>
                                  </p:childTnLst>
                                </p:cTn>
                              </p:par>
                            </p:childTnLst>
                          </p:cTn>
                        </p:par>
                        <p:par>
                          <p:cTn id="718" fill="hold">
                            <p:stCondLst>
                              <p:cond delay="236000"/>
                            </p:stCondLst>
                            <p:childTnLst>
                              <p:par>
                                <p:cTn id="719" presetID="1" presetClass="entr" presetSubtype="0" fill="hold" grpId="0" nodeType="afterEffect">
                                  <p:stCondLst>
                                    <p:cond delay="1000"/>
                                  </p:stCondLst>
                                  <p:childTnLst>
                                    <p:set>
                                      <p:cBhvr>
                                        <p:cTn id="720" dur="1" fill="hold">
                                          <p:stCondLst>
                                            <p:cond delay="0"/>
                                          </p:stCondLst>
                                        </p:cTn>
                                        <p:tgtEl>
                                          <p:spTgt spid="242"/>
                                        </p:tgtEl>
                                        <p:attrNameLst>
                                          <p:attrName>style.visibility</p:attrName>
                                        </p:attrNameLst>
                                      </p:cBhvr>
                                      <p:to>
                                        <p:strVal val="visible"/>
                                      </p:to>
                                    </p:set>
                                  </p:childTnLst>
                                </p:cTn>
                              </p:par>
                            </p:childTnLst>
                          </p:cTn>
                        </p:par>
                        <p:par>
                          <p:cTn id="721" fill="hold">
                            <p:stCondLst>
                              <p:cond delay="237000"/>
                            </p:stCondLst>
                            <p:childTnLst>
                              <p:par>
                                <p:cTn id="722" presetID="1" presetClass="entr" presetSubtype="0" fill="hold" grpId="0" nodeType="afterEffect">
                                  <p:stCondLst>
                                    <p:cond delay="1000"/>
                                  </p:stCondLst>
                                  <p:childTnLst>
                                    <p:set>
                                      <p:cBhvr>
                                        <p:cTn id="723" dur="1" fill="hold">
                                          <p:stCondLst>
                                            <p:cond delay="0"/>
                                          </p:stCondLst>
                                        </p:cTn>
                                        <p:tgtEl>
                                          <p:spTgt spid="243"/>
                                        </p:tgtEl>
                                        <p:attrNameLst>
                                          <p:attrName>style.visibility</p:attrName>
                                        </p:attrNameLst>
                                      </p:cBhvr>
                                      <p:to>
                                        <p:strVal val="visible"/>
                                      </p:to>
                                    </p:set>
                                  </p:childTnLst>
                                </p:cTn>
                              </p:par>
                            </p:childTnLst>
                          </p:cTn>
                        </p:par>
                        <p:par>
                          <p:cTn id="724" fill="hold">
                            <p:stCondLst>
                              <p:cond delay="238000"/>
                            </p:stCondLst>
                            <p:childTnLst>
                              <p:par>
                                <p:cTn id="725" presetID="1" presetClass="entr" presetSubtype="0" fill="hold" grpId="0" nodeType="afterEffect">
                                  <p:stCondLst>
                                    <p:cond delay="1000"/>
                                  </p:stCondLst>
                                  <p:childTnLst>
                                    <p:set>
                                      <p:cBhvr>
                                        <p:cTn id="726" dur="1" fill="hold">
                                          <p:stCondLst>
                                            <p:cond delay="0"/>
                                          </p:stCondLst>
                                        </p:cTn>
                                        <p:tgtEl>
                                          <p:spTgt spid="244"/>
                                        </p:tgtEl>
                                        <p:attrNameLst>
                                          <p:attrName>style.visibility</p:attrName>
                                        </p:attrNameLst>
                                      </p:cBhvr>
                                      <p:to>
                                        <p:strVal val="visible"/>
                                      </p:to>
                                    </p:set>
                                  </p:childTnLst>
                                </p:cTn>
                              </p:par>
                            </p:childTnLst>
                          </p:cTn>
                        </p:par>
                        <p:par>
                          <p:cTn id="727" fill="hold">
                            <p:stCondLst>
                              <p:cond delay="239000"/>
                            </p:stCondLst>
                            <p:childTnLst>
                              <p:par>
                                <p:cTn id="728" presetID="1" presetClass="entr" presetSubtype="0" fill="hold" grpId="0" nodeType="afterEffect">
                                  <p:stCondLst>
                                    <p:cond delay="1000"/>
                                  </p:stCondLst>
                                  <p:childTnLst>
                                    <p:set>
                                      <p:cBhvr>
                                        <p:cTn id="729" dur="1" fill="hold">
                                          <p:stCondLst>
                                            <p:cond delay="0"/>
                                          </p:stCondLst>
                                        </p:cTn>
                                        <p:tgtEl>
                                          <p:spTgt spid="245"/>
                                        </p:tgtEl>
                                        <p:attrNameLst>
                                          <p:attrName>style.visibility</p:attrName>
                                        </p:attrNameLst>
                                      </p:cBhvr>
                                      <p:to>
                                        <p:strVal val="visible"/>
                                      </p:to>
                                    </p:set>
                                  </p:childTnLst>
                                </p:cTn>
                              </p:par>
                            </p:childTnLst>
                          </p:cTn>
                        </p:par>
                        <p:par>
                          <p:cTn id="730" fill="hold">
                            <p:stCondLst>
                              <p:cond delay="240000"/>
                            </p:stCondLst>
                            <p:childTnLst>
                              <p:par>
                                <p:cTn id="731" presetID="1" presetClass="entr" presetSubtype="0" fill="hold" grpId="0" nodeType="afterEffect">
                                  <p:stCondLst>
                                    <p:cond delay="1000"/>
                                  </p:stCondLst>
                                  <p:childTnLst>
                                    <p:set>
                                      <p:cBhvr>
                                        <p:cTn id="732" dur="1" fill="hold">
                                          <p:stCondLst>
                                            <p:cond delay="0"/>
                                          </p:stCondLst>
                                        </p:cTn>
                                        <p:tgtEl>
                                          <p:spTgt spid="246"/>
                                        </p:tgtEl>
                                        <p:attrNameLst>
                                          <p:attrName>style.visibility</p:attrName>
                                        </p:attrNameLst>
                                      </p:cBhvr>
                                      <p:to>
                                        <p:strVal val="visible"/>
                                      </p:to>
                                    </p:set>
                                  </p:childTnLst>
                                </p:cTn>
                              </p:par>
                            </p:childTnLst>
                          </p:cTn>
                        </p:par>
                        <p:par>
                          <p:cTn id="733" fill="hold">
                            <p:stCondLst>
                              <p:cond delay="241000"/>
                            </p:stCondLst>
                            <p:childTnLst>
                              <p:par>
                                <p:cTn id="734" presetID="1" presetClass="entr" presetSubtype="0" fill="hold" grpId="0" nodeType="afterEffect">
                                  <p:stCondLst>
                                    <p:cond delay="1000"/>
                                  </p:stCondLst>
                                  <p:childTnLst>
                                    <p:set>
                                      <p:cBhvr>
                                        <p:cTn id="735" dur="1" fill="hold">
                                          <p:stCondLst>
                                            <p:cond delay="0"/>
                                          </p:stCondLst>
                                        </p:cTn>
                                        <p:tgtEl>
                                          <p:spTgt spid="247"/>
                                        </p:tgtEl>
                                        <p:attrNameLst>
                                          <p:attrName>style.visibility</p:attrName>
                                        </p:attrNameLst>
                                      </p:cBhvr>
                                      <p:to>
                                        <p:strVal val="visible"/>
                                      </p:to>
                                    </p:set>
                                  </p:childTnLst>
                                </p:cTn>
                              </p:par>
                            </p:childTnLst>
                          </p:cTn>
                        </p:par>
                        <p:par>
                          <p:cTn id="736" fill="hold">
                            <p:stCondLst>
                              <p:cond delay="242000"/>
                            </p:stCondLst>
                            <p:childTnLst>
                              <p:par>
                                <p:cTn id="737" presetID="1" presetClass="entr" presetSubtype="0" fill="hold" grpId="0" nodeType="afterEffect">
                                  <p:stCondLst>
                                    <p:cond delay="1000"/>
                                  </p:stCondLst>
                                  <p:childTnLst>
                                    <p:set>
                                      <p:cBhvr>
                                        <p:cTn id="738" dur="1" fill="hold">
                                          <p:stCondLst>
                                            <p:cond delay="0"/>
                                          </p:stCondLst>
                                        </p:cTn>
                                        <p:tgtEl>
                                          <p:spTgt spid="248"/>
                                        </p:tgtEl>
                                        <p:attrNameLst>
                                          <p:attrName>style.visibility</p:attrName>
                                        </p:attrNameLst>
                                      </p:cBhvr>
                                      <p:to>
                                        <p:strVal val="visible"/>
                                      </p:to>
                                    </p:set>
                                  </p:childTnLst>
                                </p:cTn>
                              </p:par>
                            </p:childTnLst>
                          </p:cTn>
                        </p:par>
                        <p:par>
                          <p:cTn id="739" fill="hold">
                            <p:stCondLst>
                              <p:cond delay="243000"/>
                            </p:stCondLst>
                            <p:childTnLst>
                              <p:par>
                                <p:cTn id="740" presetID="1" presetClass="entr" presetSubtype="0" fill="hold" grpId="0" nodeType="afterEffect">
                                  <p:stCondLst>
                                    <p:cond delay="1000"/>
                                  </p:stCondLst>
                                  <p:childTnLst>
                                    <p:set>
                                      <p:cBhvr>
                                        <p:cTn id="741" dur="1" fill="hold">
                                          <p:stCondLst>
                                            <p:cond delay="0"/>
                                          </p:stCondLst>
                                        </p:cTn>
                                        <p:tgtEl>
                                          <p:spTgt spid="249"/>
                                        </p:tgtEl>
                                        <p:attrNameLst>
                                          <p:attrName>style.visibility</p:attrName>
                                        </p:attrNameLst>
                                      </p:cBhvr>
                                      <p:to>
                                        <p:strVal val="visible"/>
                                      </p:to>
                                    </p:set>
                                  </p:childTnLst>
                                </p:cTn>
                              </p:par>
                            </p:childTnLst>
                          </p:cTn>
                        </p:par>
                        <p:par>
                          <p:cTn id="742" fill="hold">
                            <p:stCondLst>
                              <p:cond delay="244000"/>
                            </p:stCondLst>
                            <p:childTnLst>
                              <p:par>
                                <p:cTn id="743" presetID="1" presetClass="entr" presetSubtype="0" fill="hold" grpId="0" nodeType="afterEffect">
                                  <p:stCondLst>
                                    <p:cond delay="1000"/>
                                  </p:stCondLst>
                                  <p:childTnLst>
                                    <p:set>
                                      <p:cBhvr>
                                        <p:cTn id="744" dur="1" fill="hold">
                                          <p:stCondLst>
                                            <p:cond delay="0"/>
                                          </p:stCondLst>
                                        </p:cTn>
                                        <p:tgtEl>
                                          <p:spTgt spid="250"/>
                                        </p:tgtEl>
                                        <p:attrNameLst>
                                          <p:attrName>style.visibility</p:attrName>
                                        </p:attrNameLst>
                                      </p:cBhvr>
                                      <p:to>
                                        <p:strVal val="visible"/>
                                      </p:to>
                                    </p:set>
                                  </p:childTnLst>
                                </p:cTn>
                              </p:par>
                            </p:childTnLst>
                          </p:cTn>
                        </p:par>
                        <p:par>
                          <p:cTn id="745" fill="hold">
                            <p:stCondLst>
                              <p:cond delay="245000"/>
                            </p:stCondLst>
                            <p:childTnLst>
                              <p:par>
                                <p:cTn id="746" presetID="1" presetClass="entr" presetSubtype="0" fill="hold" grpId="0" nodeType="afterEffect">
                                  <p:stCondLst>
                                    <p:cond delay="1000"/>
                                  </p:stCondLst>
                                  <p:childTnLst>
                                    <p:set>
                                      <p:cBhvr>
                                        <p:cTn id="747" dur="1" fill="hold">
                                          <p:stCondLst>
                                            <p:cond delay="0"/>
                                          </p:stCondLst>
                                        </p:cTn>
                                        <p:tgtEl>
                                          <p:spTgt spid="251"/>
                                        </p:tgtEl>
                                        <p:attrNameLst>
                                          <p:attrName>style.visibility</p:attrName>
                                        </p:attrNameLst>
                                      </p:cBhvr>
                                      <p:to>
                                        <p:strVal val="visible"/>
                                      </p:to>
                                    </p:set>
                                  </p:childTnLst>
                                </p:cTn>
                              </p:par>
                            </p:childTnLst>
                          </p:cTn>
                        </p:par>
                        <p:par>
                          <p:cTn id="748" fill="hold">
                            <p:stCondLst>
                              <p:cond delay="246000"/>
                            </p:stCondLst>
                            <p:childTnLst>
                              <p:par>
                                <p:cTn id="749" presetID="1" presetClass="entr" presetSubtype="0" fill="hold" grpId="0" nodeType="afterEffect">
                                  <p:stCondLst>
                                    <p:cond delay="1000"/>
                                  </p:stCondLst>
                                  <p:childTnLst>
                                    <p:set>
                                      <p:cBhvr>
                                        <p:cTn id="750" dur="1" fill="hold">
                                          <p:stCondLst>
                                            <p:cond delay="0"/>
                                          </p:stCondLst>
                                        </p:cTn>
                                        <p:tgtEl>
                                          <p:spTgt spid="252"/>
                                        </p:tgtEl>
                                        <p:attrNameLst>
                                          <p:attrName>style.visibility</p:attrName>
                                        </p:attrNameLst>
                                      </p:cBhvr>
                                      <p:to>
                                        <p:strVal val="visible"/>
                                      </p:to>
                                    </p:set>
                                  </p:childTnLst>
                                </p:cTn>
                              </p:par>
                            </p:childTnLst>
                          </p:cTn>
                        </p:par>
                        <p:par>
                          <p:cTn id="751" fill="hold">
                            <p:stCondLst>
                              <p:cond delay="247000"/>
                            </p:stCondLst>
                            <p:childTnLst>
                              <p:par>
                                <p:cTn id="752" presetID="1" presetClass="entr" presetSubtype="0" fill="hold" grpId="0" nodeType="afterEffect">
                                  <p:stCondLst>
                                    <p:cond delay="1000"/>
                                  </p:stCondLst>
                                  <p:childTnLst>
                                    <p:set>
                                      <p:cBhvr>
                                        <p:cTn id="753" dur="1" fill="hold">
                                          <p:stCondLst>
                                            <p:cond delay="0"/>
                                          </p:stCondLst>
                                        </p:cTn>
                                        <p:tgtEl>
                                          <p:spTgt spid="253"/>
                                        </p:tgtEl>
                                        <p:attrNameLst>
                                          <p:attrName>style.visibility</p:attrName>
                                        </p:attrNameLst>
                                      </p:cBhvr>
                                      <p:to>
                                        <p:strVal val="visible"/>
                                      </p:to>
                                    </p:set>
                                  </p:childTnLst>
                                </p:cTn>
                              </p:par>
                            </p:childTnLst>
                          </p:cTn>
                        </p:par>
                        <p:par>
                          <p:cTn id="754" fill="hold">
                            <p:stCondLst>
                              <p:cond delay="248000"/>
                            </p:stCondLst>
                            <p:childTnLst>
                              <p:par>
                                <p:cTn id="755" presetID="1" presetClass="entr" presetSubtype="0" fill="hold" grpId="0" nodeType="afterEffect">
                                  <p:stCondLst>
                                    <p:cond delay="1000"/>
                                  </p:stCondLst>
                                  <p:childTnLst>
                                    <p:set>
                                      <p:cBhvr>
                                        <p:cTn id="756" dur="1" fill="hold">
                                          <p:stCondLst>
                                            <p:cond delay="0"/>
                                          </p:stCondLst>
                                        </p:cTn>
                                        <p:tgtEl>
                                          <p:spTgt spid="254"/>
                                        </p:tgtEl>
                                        <p:attrNameLst>
                                          <p:attrName>style.visibility</p:attrName>
                                        </p:attrNameLst>
                                      </p:cBhvr>
                                      <p:to>
                                        <p:strVal val="visible"/>
                                      </p:to>
                                    </p:set>
                                  </p:childTnLst>
                                </p:cTn>
                              </p:par>
                            </p:childTnLst>
                          </p:cTn>
                        </p:par>
                        <p:par>
                          <p:cTn id="757" fill="hold">
                            <p:stCondLst>
                              <p:cond delay="249000"/>
                            </p:stCondLst>
                            <p:childTnLst>
                              <p:par>
                                <p:cTn id="758" presetID="1" presetClass="entr" presetSubtype="0" fill="hold" grpId="0" nodeType="afterEffect">
                                  <p:stCondLst>
                                    <p:cond delay="1000"/>
                                  </p:stCondLst>
                                  <p:childTnLst>
                                    <p:set>
                                      <p:cBhvr>
                                        <p:cTn id="759" dur="1" fill="hold">
                                          <p:stCondLst>
                                            <p:cond delay="0"/>
                                          </p:stCondLst>
                                        </p:cTn>
                                        <p:tgtEl>
                                          <p:spTgt spid="255"/>
                                        </p:tgtEl>
                                        <p:attrNameLst>
                                          <p:attrName>style.visibility</p:attrName>
                                        </p:attrNameLst>
                                      </p:cBhvr>
                                      <p:to>
                                        <p:strVal val="visible"/>
                                      </p:to>
                                    </p:set>
                                  </p:childTnLst>
                                </p:cTn>
                              </p:par>
                            </p:childTnLst>
                          </p:cTn>
                        </p:par>
                        <p:par>
                          <p:cTn id="760" fill="hold">
                            <p:stCondLst>
                              <p:cond delay="250000"/>
                            </p:stCondLst>
                            <p:childTnLst>
                              <p:par>
                                <p:cTn id="761" presetID="1" presetClass="entr" presetSubtype="0" fill="hold" grpId="0" nodeType="afterEffect">
                                  <p:stCondLst>
                                    <p:cond delay="1000"/>
                                  </p:stCondLst>
                                  <p:childTnLst>
                                    <p:set>
                                      <p:cBhvr>
                                        <p:cTn id="762" dur="1" fill="hold">
                                          <p:stCondLst>
                                            <p:cond delay="0"/>
                                          </p:stCondLst>
                                        </p:cTn>
                                        <p:tgtEl>
                                          <p:spTgt spid="256"/>
                                        </p:tgtEl>
                                        <p:attrNameLst>
                                          <p:attrName>style.visibility</p:attrName>
                                        </p:attrNameLst>
                                      </p:cBhvr>
                                      <p:to>
                                        <p:strVal val="visible"/>
                                      </p:to>
                                    </p:set>
                                  </p:childTnLst>
                                </p:cTn>
                              </p:par>
                            </p:childTnLst>
                          </p:cTn>
                        </p:par>
                        <p:par>
                          <p:cTn id="763" fill="hold">
                            <p:stCondLst>
                              <p:cond delay="251000"/>
                            </p:stCondLst>
                            <p:childTnLst>
                              <p:par>
                                <p:cTn id="764" presetID="1" presetClass="entr" presetSubtype="0" fill="hold" grpId="0" nodeType="afterEffect">
                                  <p:stCondLst>
                                    <p:cond delay="1000"/>
                                  </p:stCondLst>
                                  <p:childTnLst>
                                    <p:set>
                                      <p:cBhvr>
                                        <p:cTn id="765" dur="1" fill="hold">
                                          <p:stCondLst>
                                            <p:cond delay="0"/>
                                          </p:stCondLst>
                                        </p:cTn>
                                        <p:tgtEl>
                                          <p:spTgt spid="257"/>
                                        </p:tgtEl>
                                        <p:attrNameLst>
                                          <p:attrName>style.visibility</p:attrName>
                                        </p:attrNameLst>
                                      </p:cBhvr>
                                      <p:to>
                                        <p:strVal val="visible"/>
                                      </p:to>
                                    </p:set>
                                  </p:childTnLst>
                                </p:cTn>
                              </p:par>
                            </p:childTnLst>
                          </p:cTn>
                        </p:par>
                        <p:par>
                          <p:cTn id="766" fill="hold">
                            <p:stCondLst>
                              <p:cond delay="252000"/>
                            </p:stCondLst>
                            <p:childTnLst>
                              <p:par>
                                <p:cTn id="767" presetID="1" presetClass="entr" presetSubtype="0" fill="hold" grpId="0" nodeType="afterEffect">
                                  <p:stCondLst>
                                    <p:cond delay="1000"/>
                                  </p:stCondLst>
                                  <p:childTnLst>
                                    <p:set>
                                      <p:cBhvr>
                                        <p:cTn id="768" dur="1" fill="hold">
                                          <p:stCondLst>
                                            <p:cond delay="0"/>
                                          </p:stCondLst>
                                        </p:cTn>
                                        <p:tgtEl>
                                          <p:spTgt spid="258"/>
                                        </p:tgtEl>
                                        <p:attrNameLst>
                                          <p:attrName>style.visibility</p:attrName>
                                        </p:attrNameLst>
                                      </p:cBhvr>
                                      <p:to>
                                        <p:strVal val="visible"/>
                                      </p:to>
                                    </p:set>
                                  </p:childTnLst>
                                </p:cTn>
                              </p:par>
                            </p:childTnLst>
                          </p:cTn>
                        </p:par>
                        <p:par>
                          <p:cTn id="769" fill="hold">
                            <p:stCondLst>
                              <p:cond delay="253000"/>
                            </p:stCondLst>
                            <p:childTnLst>
                              <p:par>
                                <p:cTn id="770" presetID="1" presetClass="entr" presetSubtype="0" fill="hold" grpId="0" nodeType="afterEffect">
                                  <p:stCondLst>
                                    <p:cond delay="1000"/>
                                  </p:stCondLst>
                                  <p:childTnLst>
                                    <p:set>
                                      <p:cBhvr>
                                        <p:cTn id="771" dur="1" fill="hold">
                                          <p:stCondLst>
                                            <p:cond delay="0"/>
                                          </p:stCondLst>
                                        </p:cTn>
                                        <p:tgtEl>
                                          <p:spTgt spid="259"/>
                                        </p:tgtEl>
                                        <p:attrNameLst>
                                          <p:attrName>style.visibility</p:attrName>
                                        </p:attrNameLst>
                                      </p:cBhvr>
                                      <p:to>
                                        <p:strVal val="visible"/>
                                      </p:to>
                                    </p:set>
                                  </p:childTnLst>
                                </p:cTn>
                              </p:par>
                            </p:childTnLst>
                          </p:cTn>
                        </p:par>
                        <p:par>
                          <p:cTn id="772" fill="hold">
                            <p:stCondLst>
                              <p:cond delay="254000"/>
                            </p:stCondLst>
                            <p:childTnLst>
                              <p:par>
                                <p:cTn id="773" presetID="1" presetClass="entr" presetSubtype="0" fill="hold" grpId="0" nodeType="afterEffect">
                                  <p:stCondLst>
                                    <p:cond delay="1000"/>
                                  </p:stCondLst>
                                  <p:childTnLst>
                                    <p:set>
                                      <p:cBhvr>
                                        <p:cTn id="774" dur="1" fill="hold">
                                          <p:stCondLst>
                                            <p:cond delay="0"/>
                                          </p:stCondLst>
                                        </p:cTn>
                                        <p:tgtEl>
                                          <p:spTgt spid="260"/>
                                        </p:tgtEl>
                                        <p:attrNameLst>
                                          <p:attrName>style.visibility</p:attrName>
                                        </p:attrNameLst>
                                      </p:cBhvr>
                                      <p:to>
                                        <p:strVal val="visible"/>
                                      </p:to>
                                    </p:set>
                                  </p:childTnLst>
                                </p:cTn>
                              </p:par>
                            </p:childTnLst>
                          </p:cTn>
                        </p:par>
                        <p:par>
                          <p:cTn id="775" fill="hold">
                            <p:stCondLst>
                              <p:cond delay="255000"/>
                            </p:stCondLst>
                            <p:childTnLst>
                              <p:par>
                                <p:cTn id="776" presetID="1" presetClass="entr" presetSubtype="0" fill="hold" grpId="0" nodeType="afterEffect">
                                  <p:stCondLst>
                                    <p:cond delay="1000"/>
                                  </p:stCondLst>
                                  <p:childTnLst>
                                    <p:set>
                                      <p:cBhvr>
                                        <p:cTn id="777" dur="1" fill="hold">
                                          <p:stCondLst>
                                            <p:cond delay="0"/>
                                          </p:stCondLst>
                                        </p:cTn>
                                        <p:tgtEl>
                                          <p:spTgt spid="261"/>
                                        </p:tgtEl>
                                        <p:attrNameLst>
                                          <p:attrName>style.visibility</p:attrName>
                                        </p:attrNameLst>
                                      </p:cBhvr>
                                      <p:to>
                                        <p:strVal val="visible"/>
                                      </p:to>
                                    </p:set>
                                  </p:childTnLst>
                                </p:cTn>
                              </p:par>
                            </p:childTnLst>
                          </p:cTn>
                        </p:par>
                        <p:par>
                          <p:cTn id="778" fill="hold">
                            <p:stCondLst>
                              <p:cond delay="256000"/>
                            </p:stCondLst>
                            <p:childTnLst>
                              <p:par>
                                <p:cTn id="779" presetID="1" presetClass="entr" presetSubtype="0" fill="hold" grpId="0" nodeType="afterEffect">
                                  <p:stCondLst>
                                    <p:cond delay="1000"/>
                                  </p:stCondLst>
                                  <p:childTnLst>
                                    <p:set>
                                      <p:cBhvr>
                                        <p:cTn id="780" dur="1" fill="hold">
                                          <p:stCondLst>
                                            <p:cond delay="0"/>
                                          </p:stCondLst>
                                        </p:cTn>
                                        <p:tgtEl>
                                          <p:spTgt spid="262"/>
                                        </p:tgtEl>
                                        <p:attrNameLst>
                                          <p:attrName>style.visibility</p:attrName>
                                        </p:attrNameLst>
                                      </p:cBhvr>
                                      <p:to>
                                        <p:strVal val="visible"/>
                                      </p:to>
                                    </p:set>
                                  </p:childTnLst>
                                </p:cTn>
                              </p:par>
                            </p:childTnLst>
                          </p:cTn>
                        </p:par>
                        <p:par>
                          <p:cTn id="781" fill="hold">
                            <p:stCondLst>
                              <p:cond delay="257000"/>
                            </p:stCondLst>
                            <p:childTnLst>
                              <p:par>
                                <p:cTn id="782" presetID="1" presetClass="entr" presetSubtype="0" fill="hold" grpId="0" nodeType="afterEffect">
                                  <p:stCondLst>
                                    <p:cond delay="1000"/>
                                  </p:stCondLst>
                                  <p:childTnLst>
                                    <p:set>
                                      <p:cBhvr>
                                        <p:cTn id="783" dur="1" fill="hold">
                                          <p:stCondLst>
                                            <p:cond delay="0"/>
                                          </p:stCondLst>
                                        </p:cTn>
                                        <p:tgtEl>
                                          <p:spTgt spid="263"/>
                                        </p:tgtEl>
                                        <p:attrNameLst>
                                          <p:attrName>style.visibility</p:attrName>
                                        </p:attrNameLst>
                                      </p:cBhvr>
                                      <p:to>
                                        <p:strVal val="visible"/>
                                      </p:to>
                                    </p:set>
                                  </p:childTnLst>
                                </p:cTn>
                              </p:par>
                            </p:childTnLst>
                          </p:cTn>
                        </p:par>
                        <p:par>
                          <p:cTn id="784" fill="hold">
                            <p:stCondLst>
                              <p:cond delay="258000"/>
                            </p:stCondLst>
                            <p:childTnLst>
                              <p:par>
                                <p:cTn id="785" presetID="1" presetClass="entr" presetSubtype="0" fill="hold" grpId="0" nodeType="afterEffect">
                                  <p:stCondLst>
                                    <p:cond delay="1000"/>
                                  </p:stCondLst>
                                  <p:childTnLst>
                                    <p:set>
                                      <p:cBhvr>
                                        <p:cTn id="786" dur="1" fill="hold">
                                          <p:stCondLst>
                                            <p:cond delay="0"/>
                                          </p:stCondLst>
                                        </p:cTn>
                                        <p:tgtEl>
                                          <p:spTgt spid="264"/>
                                        </p:tgtEl>
                                        <p:attrNameLst>
                                          <p:attrName>style.visibility</p:attrName>
                                        </p:attrNameLst>
                                      </p:cBhvr>
                                      <p:to>
                                        <p:strVal val="visible"/>
                                      </p:to>
                                    </p:set>
                                  </p:childTnLst>
                                </p:cTn>
                              </p:par>
                            </p:childTnLst>
                          </p:cTn>
                        </p:par>
                        <p:par>
                          <p:cTn id="787" fill="hold">
                            <p:stCondLst>
                              <p:cond delay="259000"/>
                            </p:stCondLst>
                            <p:childTnLst>
                              <p:par>
                                <p:cTn id="788" presetID="1" presetClass="entr" presetSubtype="0" fill="hold" grpId="0" nodeType="afterEffect">
                                  <p:stCondLst>
                                    <p:cond delay="1000"/>
                                  </p:stCondLst>
                                  <p:childTnLst>
                                    <p:set>
                                      <p:cBhvr>
                                        <p:cTn id="789" dur="1" fill="hold">
                                          <p:stCondLst>
                                            <p:cond delay="0"/>
                                          </p:stCondLst>
                                        </p:cTn>
                                        <p:tgtEl>
                                          <p:spTgt spid="265"/>
                                        </p:tgtEl>
                                        <p:attrNameLst>
                                          <p:attrName>style.visibility</p:attrName>
                                        </p:attrNameLst>
                                      </p:cBhvr>
                                      <p:to>
                                        <p:strVal val="visible"/>
                                      </p:to>
                                    </p:set>
                                  </p:childTnLst>
                                </p:cTn>
                              </p:par>
                            </p:childTnLst>
                          </p:cTn>
                        </p:par>
                        <p:par>
                          <p:cTn id="790" fill="hold">
                            <p:stCondLst>
                              <p:cond delay="260000"/>
                            </p:stCondLst>
                            <p:childTnLst>
                              <p:par>
                                <p:cTn id="791" presetID="1" presetClass="entr" presetSubtype="0" fill="hold" grpId="0" nodeType="afterEffect">
                                  <p:stCondLst>
                                    <p:cond delay="1000"/>
                                  </p:stCondLst>
                                  <p:childTnLst>
                                    <p:set>
                                      <p:cBhvr>
                                        <p:cTn id="792" dur="1" fill="hold">
                                          <p:stCondLst>
                                            <p:cond delay="0"/>
                                          </p:stCondLst>
                                        </p:cTn>
                                        <p:tgtEl>
                                          <p:spTgt spid="266"/>
                                        </p:tgtEl>
                                        <p:attrNameLst>
                                          <p:attrName>style.visibility</p:attrName>
                                        </p:attrNameLst>
                                      </p:cBhvr>
                                      <p:to>
                                        <p:strVal val="visible"/>
                                      </p:to>
                                    </p:set>
                                  </p:childTnLst>
                                </p:cTn>
                              </p:par>
                            </p:childTnLst>
                          </p:cTn>
                        </p:par>
                        <p:par>
                          <p:cTn id="793" fill="hold">
                            <p:stCondLst>
                              <p:cond delay="261000"/>
                            </p:stCondLst>
                            <p:childTnLst>
                              <p:par>
                                <p:cTn id="794" presetID="1" presetClass="entr" presetSubtype="0" fill="hold" grpId="0" nodeType="afterEffect">
                                  <p:stCondLst>
                                    <p:cond delay="1000"/>
                                  </p:stCondLst>
                                  <p:childTnLst>
                                    <p:set>
                                      <p:cBhvr>
                                        <p:cTn id="795" dur="1" fill="hold">
                                          <p:stCondLst>
                                            <p:cond delay="0"/>
                                          </p:stCondLst>
                                        </p:cTn>
                                        <p:tgtEl>
                                          <p:spTgt spid="267"/>
                                        </p:tgtEl>
                                        <p:attrNameLst>
                                          <p:attrName>style.visibility</p:attrName>
                                        </p:attrNameLst>
                                      </p:cBhvr>
                                      <p:to>
                                        <p:strVal val="visible"/>
                                      </p:to>
                                    </p:set>
                                  </p:childTnLst>
                                </p:cTn>
                              </p:par>
                            </p:childTnLst>
                          </p:cTn>
                        </p:par>
                        <p:par>
                          <p:cTn id="796" fill="hold">
                            <p:stCondLst>
                              <p:cond delay="262000"/>
                            </p:stCondLst>
                            <p:childTnLst>
                              <p:par>
                                <p:cTn id="797" presetID="1" presetClass="entr" presetSubtype="0" fill="hold" grpId="0" nodeType="afterEffect">
                                  <p:stCondLst>
                                    <p:cond delay="1000"/>
                                  </p:stCondLst>
                                  <p:childTnLst>
                                    <p:set>
                                      <p:cBhvr>
                                        <p:cTn id="798" dur="1" fill="hold">
                                          <p:stCondLst>
                                            <p:cond delay="0"/>
                                          </p:stCondLst>
                                        </p:cTn>
                                        <p:tgtEl>
                                          <p:spTgt spid="268"/>
                                        </p:tgtEl>
                                        <p:attrNameLst>
                                          <p:attrName>style.visibility</p:attrName>
                                        </p:attrNameLst>
                                      </p:cBhvr>
                                      <p:to>
                                        <p:strVal val="visible"/>
                                      </p:to>
                                    </p:set>
                                  </p:childTnLst>
                                </p:cTn>
                              </p:par>
                            </p:childTnLst>
                          </p:cTn>
                        </p:par>
                        <p:par>
                          <p:cTn id="799" fill="hold">
                            <p:stCondLst>
                              <p:cond delay="263000"/>
                            </p:stCondLst>
                            <p:childTnLst>
                              <p:par>
                                <p:cTn id="800" presetID="1" presetClass="entr" presetSubtype="0" fill="hold" grpId="0" nodeType="afterEffect">
                                  <p:stCondLst>
                                    <p:cond delay="1000"/>
                                  </p:stCondLst>
                                  <p:childTnLst>
                                    <p:set>
                                      <p:cBhvr>
                                        <p:cTn id="801" dur="1" fill="hold">
                                          <p:stCondLst>
                                            <p:cond delay="0"/>
                                          </p:stCondLst>
                                        </p:cTn>
                                        <p:tgtEl>
                                          <p:spTgt spid="269"/>
                                        </p:tgtEl>
                                        <p:attrNameLst>
                                          <p:attrName>style.visibility</p:attrName>
                                        </p:attrNameLst>
                                      </p:cBhvr>
                                      <p:to>
                                        <p:strVal val="visible"/>
                                      </p:to>
                                    </p:set>
                                  </p:childTnLst>
                                </p:cTn>
                              </p:par>
                            </p:childTnLst>
                          </p:cTn>
                        </p:par>
                        <p:par>
                          <p:cTn id="802" fill="hold">
                            <p:stCondLst>
                              <p:cond delay="264000"/>
                            </p:stCondLst>
                            <p:childTnLst>
                              <p:par>
                                <p:cTn id="803" presetID="1" presetClass="entr" presetSubtype="0" fill="hold" grpId="0" nodeType="afterEffect">
                                  <p:stCondLst>
                                    <p:cond delay="1000"/>
                                  </p:stCondLst>
                                  <p:childTnLst>
                                    <p:set>
                                      <p:cBhvr>
                                        <p:cTn id="804" dur="1" fill="hold">
                                          <p:stCondLst>
                                            <p:cond delay="0"/>
                                          </p:stCondLst>
                                        </p:cTn>
                                        <p:tgtEl>
                                          <p:spTgt spid="270"/>
                                        </p:tgtEl>
                                        <p:attrNameLst>
                                          <p:attrName>style.visibility</p:attrName>
                                        </p:attrNameLst>
                                      </p:cBhvr>
                                      <p:to>
                                        <p:strVal val="visible"/>
                                      </p:to>
                                    </p:set>
                                  </p:childTnLst>
                                </p:cTn>
                              </p:par>
                            </p:childTnLst>
                          </p:cTn>
                        </p:par>
                        <p:par>
                          <p:cTn id="805" fill="hold">
                            <p:stCondLst>
                              <p:cond delay="265000"/>
                            </p:stCondLst>
                            <p:childTnLst>
                              <p:par>
                                <p:cTn id="806" presetID="1" presetClass="entr" presetSubtype="0" fill="hold" grpId="0" nodeType="afterEffect">
                                  <p:stCondLst>
                                    <p:cond delay="1000"/>
                                  </p:stCondLst>
                                  <p:childTnLst>
                                    <p:set>
                                      <p:cBhvr>
                                        <p:cTn id="807" dur="1" fill="hold">
                                          <p:stCondLst>
                                            <p:cond delay="0"/>
                                          </p:stCondLst>
                                        </p:cTn>
                                        <p:tgtEl>
                                          <p:spTgt spid="271"/>
                                        </p:tgtEl>
                                        <p:attrNameLst>
                                          <p:attrName>style.visibility</p:attrName>
                                        </p:attrNameLst>
                                      </p:cBhvr>
                                      <p:to>
                                        <p:strVal val="visible"/>
                                      </p:to>
                                    </p:set>
                                  </p:childTnLst>
                                </p:cTn>
                              </p:par>
                            </p:childTnLst>
                          </p:cTn>
                        </p:par>
                        <p:par>
                          <p:cTn id="808" fill="hold">
                            <p:stCondLst>
                              <p:cond delay="266000"/>
                            </p:stCondLst>
                            <p:childTnLst>
                              <p:par>
                                <p:cTn id="809" presetID="1" presetClass="entr" presetSubtype="0" fill="hold" grpId="0" nodeType="afterEffect">
                                  <p:stCondLst>
                                    <p:cond delay="1000"/>
                                  </p:stCondLst>
                                  <p:childTnLst>
                                    <p:set>
                                      <p:cBhvr>
                                        <p:cTn id="810" dur="1" fill="hold">
                                          <p:stCondLst>
                                            <p:cond delay="0"/>
                                          </p:stCondLst>
                                        </p:cTn>
                                        <p:tgtEl>
                                          <p:spTgt spid="272"/>
                                        </p:tgtEl>
                                        <p:attrNameLst>
                                          <p:attrName>style.visibility</p:attrName>
                                        </p:attrNameLst>
                                      </p:cBhvr>
                                      <p:to>
                                        <p:strVal val="visible"/>
                                      </p:to>
                                    </p:set>
                                  </p:childTnLst>
                                </p:cTn>
                              </p:par>
                            </p:childTnLst>
                          </p:cTn>
                        </p:par>
                        <p:par>
                          <p:cTn id="811" fill="hold">
                            <p:stCondLst>
                              <p:cond delay="267000"/>
                            </p:stCondLst>
                            <p:childTnLst>
                              <p:par>
                                <p:cTn id="812" presetID="1" presetClass="entr" presetSubtype="0" fill="hold" grpId="0" nodeType="afterEffect">
                                  <p:stCondLst>
                                    <p:cond delay="1000"/>
                                  </p:stCondLst>
                                  <p:childTnLst>
                                    <p:set>
                                      <p:cBhvr>
                                        <p:cTn id="813" dur="1" fill="hold">
                                          <p:stCondLst>
                                            <p:cond delay="0"/>
                                          </p:stCondLst>
                                        </p:cTn>
                                        <p:tgtEl>
                                          <p:spTgt spid="273"/>
                                        </p:tgtEl>
                                        <p:attrNameLst>
                                          <p:attrName>style.visibility</p:attrName>
                                        </p:attrNameLst>
                                      </p:cBhvr>
                                      <p:to>
                                        <p:strVal val="visible"/>
                                      </p:to>
                                    </p:set>
                                  </p:childTnLst>
                                </p:cTn>
                              </p:par>
                            </p:childTnLst>
                          </p:cTn>
                        </p:par>
                        <p:par>
                          <p:cTn id="814" fill="hold">
                            <p:stCondLst>
                              <p:cond delay="268000"/>
                            </p:stCondLst>
                            <p:childTnLst>
                              <p:par>
                                <p:cTn id="815" presetID="1" presetClass="entr" presetSubtype="0" fill="hold" grpId="0" nodeType="afterEffect">
                                  <p:stCondLst>
                                    <p:cond delay="1000"/>
                                  </p:stCondLst>
                                  <p:childTnLst>
                                    <p:set>
                                      <p:cBhvr>
                                        <p:cTn id="816" dur="1" fill="hold">
                                          <p:stCondLst>
                                            <p:cond delay="0"/>
                                          </p:stCondLst>
                                        </p:cTn>
                                        <p:tgtEl>
                                          <p:spTgt spid="274"/>
                                        </p:tgtEl>
                                        <p:attrNameLst>
                                          <p:attrName>style.visibility</p:attrName>
                                        </p:attrNameLst>
                                      </p:cBhvr>
                                      <p:to>
                                        <p:strVal val="visible"/>
                                      </p:to>
                                    </p:set>
                                  </p:childTnLst>
                                </p:cTn>
                              </p:par>
                            </p:childTnLst>
                          </p:cTn>
                        </p:par>
                        <p:par>
                          <p:cTn id="817" fill="hold">
                            <p:stCondLst>
                              <p:cond delay="269000"/>
                            </p:stCondLst>
                            <p:childTnLst>
                              <p:par>
                                <p:cTn id="818" presetID="1" presetClass="entr" presetSubtype="0" fill="hold" grpId="0" nodeType="afterEffect">
                                  <p:stCondLst>
                                    <p:cond delay="1000"/>
                                  </p:stCondLst>
                                  <p:childTnLst>
                                    <p:set>
                                      <p:cBhvr>
                                        <p:cTn id="819" dur="1" fill="hold">
                                          <p:stCondLst>
                                            <p:cond delay="0"/>
                                          </p:stCondLst>
                                        </p:cTn>
                                        <p:tgtEl>
                                          <p:spTgt spid="275"/>
                                        </p:tgtEl>
                                        <p:attrNameLst>
                                          <p:attrName>style.visibility</p:attrName>
                                        </p:attrNameLst>
                                      </p:cBhvr>
                                      <p:to>
                                        <p:strVal val="visible"/>
                                      </p:to>
                                    </p:set>
                                  </p:childTnLst>
                                </p:cTn>
                              </p:par>
                            </p:childTnLst>
                          </p:cTn>
                        </p:par>
                        <p:par>
                          <p:cTn id="820" fill="hold">
                            <p:stCondLst>
                              <p:cond delay="270000"/>
                            </p:stCondLst>
                            <p:childTnLst>
                              <p:par>
                                <p:cTn id="821" presetID="1" presetClass="entr" presetSubtype="0" fill="hold" grpId="0" nodeType="afterEffect">
                                  <p:stCondLst>
                                    <p:cond delay="1000"/>
                                  </p:stCondLst>
                                  <p:childTnLst>
                                    <p:set>
                                      <p:cBhvr>
                                        <p:cTn id="822" dur="1" fill="hold">
                                          <p:stCondLst>
                                            <p:cond delay="0"/>
                                          </p:stCondLst>
                                        </p:cTn>
                                        <p:tgtEl>
                                          <p:spTgt spid="276"/>
                                        </p:tgtEl>
                                        <p:attrNameLst>
                                          <p:attrName>style.visibility</p:attrName>
                                        </p:attrNameLst>
                                      </p:cBhvr>
                                      <p:to>
                                        <p:strVal val="visible"/>
                                      </p:to>
                                    </p:set>
                                  </p:childTnLst>
                                </p:cTn>
                              </p:par>
                            </p:childTnLst>
                          </p:cTn>
                        </p:par>
                        <p:par>
                          <p:cTn id="823" fill="hold">
                            <p:stCondLst>
                              <p:cond delay="271000"/>
                            </p:stCondLst>
                            <p:childTnLst>
                              <p:par>
                                <p:cTn id="824" presetID="1" presetClass="entr" presetSubtype="0" fill="hold" grpId="0" nodeType="afterEffect">
                                  <p:stCondLst>
                                    <p:cond delay="1000"/>
                                  </p:stCondLst>
                                  <p:childTnLst>
                                    <p:set>
                                      <p:cBhvr>
                                        <p:cTn id="825" dur="1" fill="hold">
                                          <p:stCondLst>
                                            <p:cond delay="0"/>
                                          </p:stCondLst>
                                        </p:cTn>
                                        <p:tgtEl>
                                          <p:spTgt spid="277"/>
                                        </p:tgtEl>
                                        <p:attrNameLst>
                                          <p:attrName>style.visibility</p:attrName>
                                        </p:attrNameLst>
                                      </p:cBhvr>
                                      <p:to>
                                        <p:strVal val="visible"/>
                                      </p:to>
                                    </p:set>
                                  </p:childTnLst>
                                </p:cTn>
                              </p:par>
                            </p:childTnLst>
                          </p:cTn>
                        </p:par>
                        <p:par>
                          <p:cTn id="826" fill="hold">
                            <p:stCondLst>
                              <p:cond delay="272000"/>
                            </p:stCondLst>
                            <p:childTnLst>
                              <p:par>
                                <p:cTn id="827" presetID="1" presetClass="entr" presetSubtype="0" fill="hold" grpId="0" nodeType="afterEffect">
                                  <p:stCondLst>
                                    <p:cond delay="1000"/>
                                  </p:stCondLst>
                                  <p:childTnLst>
                                    <p:set>
                                      <p:cBhvr>
                                        <p:cTn id="828" dur="1" fill="hold">
                                          <p:stCondLst>
                                            <p:cond delay="0"/>
                                          </p:stCondLst>
                                        </p:cTn>
                                        <p:tgtEl>
                                          <p:spTgt spid="278"/>
                                        </p:tgtEl>
                                        <p:attrNameLst>
                                          <p:attrName>style.visibility</p:attrName>
                                        </p:attrNameLst>
                                      </p:cBhvr>
                                      <p:to>
                                        <p:strVal val="visible"/>
                                      </p:to>
                                    </p:set>
                                  </p:childTnLst>
                                </p:cTn>
                              </p:par>
                            </p:childTnLst>
                          </p:cTn>
                        </p:par>
                        <p:par>
                          <p:cTn id="829" fill="hold">
                            <p:stCondLst>
                              <p:cond delay="273000"/>
                            </p:stCondLst>
                            <p:childTnLst>
                              <p:par>
                                <p:cTn id="830" presetID="1" presetClass="entr" presetSubtype="0" fill="hold" grpId="0" nodeType="afterEffect">
                                  <p:stCondLst>
                                    <p:cond delay="1000"/>
                                  </p:stCondLst>
                                  <p:childTnLst>
                                    <p:set>
                                      <p:cBhvr>
                                        <p:cTn id="831" dur="1" fill="hold">
                                          <p:stCondLst>
                                            <p:cond delay="0"/>
                                          </p:stCondLst>
                                        </p:cTn>
                                        <p:tgtEl>
                                          <p:spTgt spid="279"/>
                                        </p:tgtEl>
                                        <p:attrNameLst>
                                          <p:attrName>style.visibility</p:attrName>
                                        </p:attrNameLst>
                                      </p:cBhvr>
                                      <p:to>
                                        <p:strVal val="visible"/>
                                      </p:to>
                                    </p:set>
                                  </p:childTnLst>
                                </p:cTn>
                              </p:par>
                            </p:childTnLst>
                          </p:cTn>
                        </p:par>
                        <p:par>
                          <p:cTn id="832" fill="hold">
                            <p:stCondLst>
                              <p:cond delay="274000"/>
                            </p:stCondLst>
                            <p:childTnLst>
                              <p:par>
                                <p:cTn id="833" presetID="1" presetClass="entr" presetSubtype="0" fill="hold" grpId="0" nodeType="afterEffect">
                                  <p:stCondLst>
                                    <p:cond delay="1000"/>
                                  </p:stCondLst>
                                  <p:childTnLst>
                                    <p:set>
                                      <p:cBhvr>
                                        <p:cTn id="834" dur="1" fill="hold">
                                          <p:stCondLst>
                                            <p:cond delay="0"/>
                                          </p:stCondLst>
                                        </p:cTn>
                                        <p:tgtEl>
                                          <p:spTgt spid="280"/>
                                        </p:tgtEl>
                                        <p:attrNameLst>
                                          <p:attrName>style.visibility</p:attrName>
                                        </p:attrNameLst>
                                      </p:cBhvr>
                                      <p:to>
                                        <p:strVal val="visible"/>
                                      </p:to>
                                    </p:set>
                                  </p:childTnLst>
                                </p:cTn>
                              </p:par>
                            </p:childTnLst>
                          </p:cTn>
                        </p:par>
                        <p:par>
                          <p:cTn id="835" fill="hold">
                            <p:stCondLst>
                              <p:cond delay="275000"/>
                            </p:stCondLst>
                            <p:childTnLst>
                              <p:par>
                                <p:cTn id="836" presetID="1" presetClass="entr" presetSubtype="0" fill="hold" grpId="0" nodeType="afterEffect">
                                  <p:stCondLst>
                                    <p:cond delay="1000"/>
                                  </p:stCondLst>
                                  <p:childTnLst>
                                    <p:set>
                                      <p:cBhvr>
                                        <p:cTn id="837" dur="1" fill="hold">
                                          <p:stCondLst>
                                            <p:cond delay="0"/>
                                          </p:stCondLst>
                                        </p:cTn>
                                        <p:tgtEl>
                                          <p:spTgt spid="281"/>
                                        </p:tgtEl>
                                        <p:attrNameLst>
                                          <p:attrName>style.visibility</p:attrName>
                                        </p:attrNameLst>
                                      </p:cBhvr>
                                      <p:to>
                                        <p:strVal val="visible"/>
                                      </p:to>
                                    </p:set>
                                  </p:childTnLst>
                                </p:cTn>
                              </p:par>
                            </p:childTnLst>
                          </p:cTn>
                        </p:par>
                        <p:par>
                          <p:cTn id="838" fill="hold">
                            <p:stCondLst>
                              <p:cond delay="276000"/>
                            </p:stCondLst>
                            <p:childTnLst>
                              <p:par>
                                <p:cTn id="839" presetID="1" presetClass="entr" presetSubtype="0" fill="hold" grpId="0" nodeType="afterEffect">
                                  <p:stCondLst>
                                    <p:cond delay="1000"/>
                                  </p:stCondLst>
                                  <p:childTnLst>
                                    <p:set>
                                      <p:cBhvr>
                                        <p:cTn id="840" dur="1" fill="hold">
                                          <p:stCondLst>
                                            <p:cond delay="0"/>
                                          </p:stCondLst>
                                        </p:cTn>
                                        <p:tgtEl>
                                          <p:spTgt spid="282"/>
                                        </p:tgtEl>
                                        <p:attrNameLst>
                                          <p:attrName>style.visibility</p:attrName>
                                        </p:attrNameLst>
                                      </p:cBhvr>
                                      <p:to>
                                        <p:strVal val="visible"/>
                                      </p:to>
                                    </p:set>
                                  </p:childTnLst>
                                </p:cTn>
                              </p:par>
                            </p:childTnLst>
                          </p:cTn>
                        </p:par>
                        <p:par>
                          <p:cTn id="841" fill="hold">
                            <p:stCondLst>
                              <p:cond delay="277000"/>
                            </p:stCondLst>
                            <p:childTnLst>
                              <p:par>
                                <p:cTn id="842" presetID="1" presetClass="entr" presetSubtype="0" fill="hold" grpId="0" nodeType="afterEffect">
                                  <p:stCondLst>
                                    <p:cond delay="1000"/>
                                  </p:stCondLst>
                                  <p:childTnLst>
                                    <p:set>
                                      <p:cBhvr>
                                        <p:cTn id="843" dur="1" fill="hold">
                                          <p:stCondLst>
                                            <p:cond delay="0"/>
                                          </p:stCondLst>
                                        </p:cTn>
                                        <p:tgtEl>
                                          <p:spTgt spid="283"/>
                                        </p:tgtEl>
                                        <p:attrNameLst>
                                          <p:attrName>style.visibility</p:attrName>
                                        </p:attrNameLst>
                                      </p:cBhvr>
                                      <p:to>
                                        <p:strVal val="visible"/>
                                      </p:to>
                                    </p:set>
                                  </p:childTnLst>
                                </p:cTn>
                              </p:par>
                            </p:childTnLst>
                          </p:cTn>
                        </p:par>
                        <p:par>
                          <p:cTn id="844" fill="hold">
                            <p:stCondLst>
                              <p:cond delay="278000"/>
                            </p:stCondLst>
                            <p:childTnLst>
                              <p:par>
                                <p:cTn id="845" presetID="1" presetClass="entr" presetSubtype="0" fill="hold" grpId="0" nodeType="afterEffect">
                                  <p:stCondLst>
                                    <p:cond delay="1000"/>
                                  </p:stCondLst>
                                  <p:childTnLst>
                                    <p:set>
                                      <p:cBhvr>
                                        <p:cTn id="846" dur="1" fill="hold">
                                          <p:stCondLst>
                                            <p:cond delay="0"/>
                                          </p:stCondLst>
                                        </p:cTn>
                                        <p:tgtEl>
                                          <p:spTgt spid="284"/>
                                        </p:tgtEl>
                                        <p:attrNameLst>
                                          <p:attrName>style.visibility</p:attrName>
                                        </p:attrNameLst>
                                      </p:cBhvr>
                                      <p:to>
                                        <p:strVal val="visible"/>
                                      </p:to>
                                    </p:set>
                                  </p:childTnLst>
                                </p:cTn>
                              </p:par>
                            </p:childTnLst>
                          </p:cTn>
                        </p:par>
                        <p:par>
                          <p:cTn id="847" fill="hold">
                            <p:stCondLst>
                              <p:cond delay="279000"/>
                            </p:stCondLst>
                            <p:childTnLst>
                              <p:par>
                                <p:cTn id="848" presetID="1" presetClass="entr" presetSubtype="0" fill="hold" grpId="0" nodeType="afterEffect">
                                  <p:stCondLst>
                                    <p:cond delay="1000"/>
                                  </p:stCondLst>
                                  <p:childTnLst>
                                    <p:set>
                                      <p:cBhvr>
                                        <p:cTn id="849" dur="1" fill="hold">
                                          <p:stCondLst>
                                            <p:cond delay="0"/>
                                          </p:stCondLst>
                                        </p:cTn>
                                        <p:tgtEl>
                                          <p:spTgt spid="285"/>
                                        </p:tgtEl>
                                        <p:attrNameLst>
                                          <p:attrName>style.visibility</p:attrName>
                                        </p:attrNameLst>
                                      </p:cBhvr>
                                      <p:to>
                                        <p:strVal val="visible"/>
                                      </p:to>
                                    </p:set>
                                  </p:childTnLst>
                                </p:cTn>
                              </p:par>
                            </p:childTnLst>
                          </p:cTn>
                        </p:par>
                        <p:par>
                          <p:cTn id="850" fill="hold">
                            <p:stCondLst>
                              <p:cond delay="280000"/>
                            </p:stCondLst>
                            <p:childTnLst>
                              <p:par>
                                <p:cTn id="851" presetID="1" presetClass="entr" presetSubtype="0" fill="hold" grpId="0" nodeType="afterEffect">
                                  <p:stCondLst>
                                    <p:cond delay="1000"/>
                                  </p:stCondLst>
                                  <p:childTnLst>
                                    <p:set>
                                      <p:cBhvr>
                                        <p:cTn id="852" dur="1" fill="hold">
                                          <p:stCondLst>
                                            <p:cond delay="0"/>
                                          </p:stCondLst>
                                        </p:cTn>
                                        <p:tgtEl>
                                          <p:spTgt spid="286"/>
                                        </p:tgtEl>
                                        <p:attrNameLst>
                                          <p:attrName>style.visibility</p:attrName>
                                        </p:attrNameLst>
                                      </p:cBhvr>
                                      <p:to>
                                        <p:strVal val="visible"/>
                                      </p:to>
                                    </p:set>
                                  </p:childTnLst>
                                </p:cTn>
                              </p:par>
                            </p:childTnLst>
                          </p:cTn>
                        </p:par>
                        <p:par>
                          <p:cTn id="853" fill="hold">
                            <p:stCondLst>
                              <p:cond delay="281000"/>
                            </p:stCondLst>
                            <p:childTnLst>
                              <p:par>
                                <p:cTn id="854" presetID="1" presetClass="entr" presetSubtype="0" fill="hold" grpId="0" nodeType="afterEffect">
                                  <p:stCondLst>
                                    <p:cond delay="1000"/>
                                  </p:stCondLst>
                                  <p:childTnLst>
                                    <p:set>
                                      <p:cBhvr>
                                        <p:cTn id="855" dur="1" fill="hold">
                                          <p:stCondLst>
                                            <p:cond delay="0"/>
                                          </p:stCondLst>
                                        </p:cTn>
                                        <p:tgtEl>
                                          <p:spTgt spid="287"/>
                                        </p:tgtEl>
                                        <p:attrNameLst>
                                          <p:attrName>style.visibility</p:attrName>
                                        </p:attrNameLst>
                                      </p:cBhvr>
                                      <p:to>
                                        <p:strVal val="visible"/>
                                      </p:to>
                                    </p:set>
                                  </p:childTnLst>
                                </p:cTn>
                              </p:par>
                            </p:childTnLst>
                          </p:cTn>
                        </p:par>
                        <p:par>
                          <p:cTn id="856" fill="hold">
                            <p:stCondLst>
                              <p:cond delay="282000"/>
                            </p:stCondLst>
                            <p:childTnLst>
                              <p:par>
                                <p:cTn id="857" presetID="1" presetClass="entr" presetSubtype="0" fill="hold" grpId="0" nodeType="afterEffect">
                                  <p:stCondLst>
                                    <p:cond delay="1000"/>
                                  </p:stCondLst>
                                  <p:childTnLst>
                                    <p:set>
                                      <p:cBhvr>
                                        <p:cTn id="858" dur="1" fill="hold">
                                          <p:stCondLst>
                                            <p:cond delay="0"/>
                                          </p:stCondLst>
                                        </p:cTn>
                                        <p:tgtEl>
                                          <p:spTgt spid="288"/>
                                        </p:tgtEl>
                                        <p:attrNameLst>
                                          <p:attrName>style.visibility</p:attrName>
                                        </p:attrNameLst>
                                      </p:cBhvr>
                                      <p:to>
                                        <p:strVal val="visible"/>
                                      </p:to>
                                    </p:set>
                                  </p:childTnLst>
                                </p:cTn>
                              </p:par>
                            </p:childTnLst>
                          </p:cTn>
                        </p:par>
                        <p:par>
                          <p:cTn id="859" fill="hold">
                            <p:stCondLst>
                              <p:cond delay="283000"/>
                            </p:stCondLst>
                            <p:childTnLst>
                              <p:par>
                                <p:cTn id="860" presetID="1" presetClass="entr" presetSubtype="0" fill="hold" grpId="0" nodeType="afterEffect">
                                  <p:stCondLst>
                                    <p:cond delay="1000"/>
                                  </p:stCondLst>
                                  <p:childTnLst>
                                    <p:set>
                                      <p:cBhvr>
                                        <p:cTn id="861" dur="1" fill="hold">
                                          <p:stCondLst>
                                            <p:cond delay="0"/>
                                          </p:stCondLst>
                                        </p:cTn>
                                        <p:tgtEl>
                                          <p:spTgt spid="289"/>
                                        </p:tgtEl>
                                        <p:attrNameLst>
                                          <p:attrName>style.visibility</p:attrName>
                                        </p:attrNameLst>
                                      </p:cBhvr>
                                      <p:to>
                                        <p:strVal val="visible"/>
                                      </p:to>
                                    </p:set>
                                  </p:childTnLst>
                                </p:cTn>
                              </p:par>
                            </p:childTnLst>
                          </p:cTn>
                        </p:par>
                        <p:par>
                          <p:cTn id="862" fill="hold">
                            <p:stCondLst>
                              <p:cond delay="284000"/>
                            </p:stCondLst>
                            <p:childTnLst>
                              <p:par>
                                <p:cTn id="863" presetID="1" presetClass="entr" presetSubtype="0" fill="hold" grpId="0" nodeType="afterEffect">
                                  <p:stCondLst>
                                    <p:cond delay="1000"/>
                                  </p:stCondLst>
                                  <p:childTnLst>
                                    <p:set>
                                      <p:cBhvr>
                                        <p:cTn id="864" dur="1" fill="hold">
                                          <p:stCondLst>
                                            <p:cond delay="0"/>
                                          </p:stCondLst>
                                        </p:cTn>
                                        <p:tgtEl>
                                          <p:spTgt spid="290"/>
                                        </p:tgtEl>
                                        <p:attrNameLst>
                                          <p:attrName>style.visibility</p:attrName>
                                        </p:attrNameLst>
                                      </p:cBhvr>
                                      <p:to>
                                        <p:strVal val="visible"/>
                                      </p:to>
                                    </p:set>
                                  </p:childTnLst>
                                </p:cTn>
                              </p:par>
                            </p:childTnLst>
                          </p:cTn>
                        </p:par>
                        <p:par>
                          <p:cTn id="865" fill="hold">
                            <p:stCondLst>
                              <p:cond delay="285000"/>
                            </p:stCondLst>
                            <p:childTnLst>
                              <p:par>
                                <p:cTn id="866" presetID="1" presetClass="entr" presetSubtype="0" fill="hold" grpId="0" nodeType="afterEffect">
                                  <p:stCondLst>
                                    <p:cond delay="1000"/>
                                  </p:stCondLst>
                                  <p:childTnLst>
                                    <p:set>
                                      <p:cBhvr>
                                        <p:cTn id="867" dur="1" fill="hold">
                                          <p:stCondLst>
                                            <p:cond delay="0"/>
                                          </p:stCondLst>
                                        </p:cTn>
                                        <p:tgtEl>
                                          <p:spTgt spid="291"/>
                                        </p:tgtEl>
                                        <p:attrNameLst>
                                          <p:attrName>style.visibility</p:attrName>
                                        </p:attrNameLst>
                                      </p:cBhvr>
                                      <p:to>
                                        <p:strVal val="visible"/>
                                      </p:to>
                                    </p:set>
                                  </p:childTnLst>
                                </p:cTn>
                              </p:par>
                            </p:childTnLst>
                          </p:cTn>
                        </p:par>
                        <p:par>
                          <p:cTn id="868" fill="hold">
                            <p:stCondLst>
                              <p:cond delay="286000"/>
                            </p:stCondLst>
                            <p:childTnLst>
                              <p:par>
                                <p:cTn id="869" presetID="1" presetClass="entr" presetSubtype="0" fill="hold" grpId="0" nodeType="afterEffect">
                                  <p:stCondLst>
                                    <p:cond delay="1000"/>
                                  </p:stCondLst>
                                  <p:childTnLst>
                                    <p:set>
                                      <p:cBhvr>
                                        <p:cTn id="870" dur="1" fill="hold">
                                          <p:stCondLst>
                                            <p:cond delay="0"/>
                                          </p:stCondLst>
                                        </p:cTn>
                                        <p:tgtEl>
                                          <p:spTgt spid="292"/>
                                        </p:tgtEl>
                                        <p:attrNameLst>
                                          <p:attrName>style.visibility</p:attrName>
                                        </p:attrNameLst>
                                      </p:cBhvr>
                                      <p:to>
                                        <p:strVal val="visible"/>
                                      </p:to>
                                    </p:set>
                                  </p:childTnLst>
                                </p:cTn>
                              </p:par>
                            </p:childTnLst>
                          </p:cTn>
                        </p:par>
                        <p:par>
                          <p:cTn id="871" fill="hold">
                            <p:stCondLst>
                              <p:cond delay="287000"/>
                            </p:stCondLst>
                            <p:childTnLst>
                              <p:par>
                                <p:cTn id="872" presetID="1" presetClass="entr" presetSubtype="0" fill="hold" grpId="0" nodeType="afterEffect">
                                  <p:stCondLst>
                                    <p:cond delay="1000"/>
                                  </p:stCondLst>
                                  <p:childTnLst>
                                    <p:set>
                                      <p:cBhvr>
                                        <p:cTn id="873" dur="1" fill="hold">
                                          <p:stCondLst>
                                            <p:cond delay="0"/>
                                          </p:stCondLst>
                                        </p:cTn>
                                        <p:tgtEl>
                                          <p:spTgt spid="293"/>
                                        </p:tgtEl>
                                        <p:attrNameLst>
                                          <p:attrName>style.visibility</p:attrName>
                                        </p:attrNameLst>
                                      </p:cBhvr>
                                      <p:to>
                                        <p:strVal val="visible"/>
                                      </p:to>
                                    </p:set>
                                  </p:childTnLst>
                                </p:cTn>
                              </p:par>
                            </p:childTnLst>
                          </p:cTn>
                        </p:par>
                        <p:par>
                          <p:cTn id="874" fill="hold">
                            <p:stCondLst>
                              <p:cond delay="288000"/>
                            </p:stCondLst>
                            <p:childTnLst>
                              <p:par>
                                <p:cTn id="875" presetID="1" presetClass="entr" presetSubtype="0" fill="hold" grpId="0" nodeType="afterEffect">
                                  <p:stCondLst>
                                    <p:cond delay="1000"/>
                                  </p:stCondLst>
                                  <p:childTnLst>
                                    <p:set>
                                      <p:cBhvr>
                                        <p:cTn id="876" dur="1" fill="hold">
                                          <p:stCondLst>
                                            <p:cond delay="0"/>
                                          </p:stCondLst>
                                        </p:cTn>
                                        <p:tgtEl>
                                          <p:spTgt spid="294"/>
                                        </p:tgtEl>
                                        <p:attrNameLst>
                                          <p:attrName>style.visibility</p:attrName>
                                        </p:attrNameLst>
                                      </p:cBhvr>
                                      <p:to>
                                        <p:strVal val="visible"/>
                                      </p:to>
                                    </p:set>
                                  </p:childTnLst>
                                </p:cTn>
                              </p:par>
                            </p:childTnLst>
                          </p:cTn>
                        </p:par>
                        <p:par>
                          <p:cTn id="877" fill="hold">
                            <p:stCondLst>
                              <p:cond delay="289000"/>
                            </p:stCondLst>
                            <p:childTnLst>
                              <p:par>
                                <p:cTn id="878" presetID="1" presetClass="entr" presetSubtype="0" fill="hold" grpId="0" nodeType="afterEffect">
                                  <p:stCondLst>
                                    <p:cond delay="1000"/>
                                  </p:stCondLst>
                                  <p:childTnLst>
                                    <p:set>
                                      <p:cBhvr>
                                        <p:cTn id="879" dur="1" fill="hold">
                                          <p:stCondLst>
                                            <p:cond delay="0"/>
                                          </p:stCondLst>
                                        </p:cTn>
                                        <p:tgtEl>
                                          <p:spTgt spid="295"/>
                                        </p:tgtEl>
                                        <p:attrNameLst>
                                          <p:attrName>style.visibility</p:attrName>
                                        </p:attrNameLst>
                                      </p:cBhvr>
                                      <p:to>
                                        <p:strVal val="visible"/>
                                      </p:to>
                                    </p:set>
                                  </p:childTnLst>
                                </p:cTn>
                              </p:par>
                            </p:childTnLst>
                          </p:cTn>
                        </p:par>
                        <p:par>
                          <p:cTn id="880" fill="hold">
                            <p:stCondLst>
                              <p:cond delay="290000"/>
                            </p:stCondLst>
                            <p:childTnLst>
                              <p:par>
                                <p:cTn id="881" presetID="1" presetClass="entr" presetSubtype="0" fill="hold" grpId="0" nodeType="afterEffect">
                                  <p:stCondLst>
                                    <p:cond delay="1000"/>
                                  </p:stCondLst>
                                  <p:childTnLst>
                                    <p:set>
                                      <p:cBhvr>
                                        <p:cTn id="882" dur="1" fill="hold">
                                          <p:stCondLst>
                                            <p:cond delay="0"/>
                                          </p:stCondLst>
                                        </p:cTn>
                                        <p:tgtEl>
                                          <p:spTgt spid="296"/>
                                        </p:tgtEl>
                                        <p:attrNameLst>
                                          <p:attrName>style.visibility</p:attrName>
                                        </p:attrNameLst>
                                      </p:cBhvr>
                                      <p:to>
                                        <p:strVal val="visible"/>
                                      </p:to>
                                    </p:set>
                                  </p:childTnLst>
                                </p:cTn>
                              </p:par>
                            </p:childTnLst>
                          </p:cTn>
                        </p:par>
                        <p:par>
                          <p:cTn id="883" fill="hold">
                            <p:stCondLst>
                              <p:cond delay="291000"/>
                            </p:stCondLst>
                            <p:childTnLst>
                              <p:par>
                                <p:cTn id="884" presetID="1" presetClass="entr" presetSubtype="0" fill="hold" grpId="0" nodeType="afterEffect">
                                  <p:stCondLst>
                                    <p:cond delay="1000"/>
                                  </p:stCondLst>
                                  <p:childTnLst>
                                    <p:set>
                                      <p:cBhvr>
                                        <p:cTn id="885" dur="1" fill="hold">
                                          <p:stCondLst>
                                            <p:cond delay="0"/>
                                          </p:stCondLst>
                                        </p:cTn>
                                        <p:tgtEl>
                                          <p:spTgt spid="297"/>
                                        </p:tgtEl>
                                        <p:attrNameLst>
                                          <p:attrName>style.visibility</p:attrName>
                                        </p:attrNameLst>
                                      </p:cBhvr>
                                      <p:to>
                                        <p:strVal val="visible"/>
                                      </p:to>
                                    </p:set>
                                  </p:childTnLst>
                                </p:cTn>
                              </p:par>
                            </p:childTnLst>
                          </p:cTn>
                        </p:par>
                        <p:par>
                          <p:cTn id="886" fill="hold">
                            <p:stCondLst>
                              <p:cond delay="292000"/>
                            </p:stCondLst>
                            <p:childTnLst>
                              <p:par>
                                <p:cTn id="887" presetID="1" presetClass="entr" presetSubtype="0" fill="hold" grpId="0" nodeType="afterEffect">
                                  <p:stCondLst>
                                    <p:cond delay="1000"/>
                                  </p:stCondLst>
                                  <p:childTnLst>
                                    <p:set>
                                      <p:cBhvr>
                                        <p:cTn id="888" dur="1" fill="hold">
                                          <p:stCondLst>
                                            <p:cond delay="0"/>
                                          </p:stCondLst>
                                        </p:cTn>
                                        <p:tgtEl>
                                          <p:spTgt spid="298"/>
                                        </p:tgtEl>
                                        <p:attrNameLst>
                                          <p:attrName>style.visibility</p:attrName>
                                        </p:attrNameLst>
                                      </p:cBhvr>
                                      <p:to>
                                        <p:strVal val="visible"/>
                                      </p:to>
                                    </p:set>
                                  </p:childTnLst>
                                </p:cTn>
                              </p:par>
                            </p:childTnLst>
                          </p:cTn>
                        </p:par>
                        <p:par>
                          <p:cTn id="889" fill="hold">
                            <p:stCondLst>
                              <p:cond delay="293000"/>
                            </p:stCondLst>
                            <p:childTnLst>
                              <p:par>
                                <p:cTn id="890" presetID="1" presetClass="entr" presetSubtype="0" fill="hold" grpId="0" nodeType="afterEffect">
                                  <p:stCondLst>
                                    <p:cond delay="1000"/>
                                  </p:stCondLst>
                                  <p:childTnLst>
                                    <p:set>
                                      <p:cBhvr>
                                        <p:cTn id="891" dur="1" fill="hold">
                                          <p:stCondLst>
                                            <p:cond delay="0"/>
                                          </p:stCondLst>
                                        </p:cTn>
                                        <p:tgtEl>
                                          <p:spTgt spid="299"/>
                                        </p:tgtEl>
                                        <p:attrNameLst>
                                          <p:attrName>style.visibility</p:attrName>
                                        </p:attrNameLst>
                                      </p:cBhvr>
                                      <p:to>
                                        <p:strVal val="visible"/>
                                      </p:to>
                                    </p:set>
                                  </p:childTnLst>
                                </p:cTn>
                              </p:par>
                            </p:childTnLst>
                          </p:cTn>
                        </p:par>
                        <p:par>
                          <p:cTn id="892" fill="hold">
                            <p:stCondLst>
                              <p:cond delay="294000"/>
                            </p:stCondLst>
                            <p:childTnLst>
                              <p:par>
                                <p:cTn id="893" presetID="1" presetClass="entr" presetSubtype="0" fill="hold" grpId="0" nodeType="afterEffect">
                                  <p:stCondLst>
                                    <p:cond delay="1000"/>
                                  </p:stCondLst>
                                  <p:childTnLst>
                                    <p:set>
                                      <p:cBhvr>
                                        <p:cTn id="894" dur="1" fill="hold">
                                          <p:stCondLst>
                                            <p:cond delay="0"/>
                                          </p:stCondLst>
                                        </p:cTn>
                                        <p:tgtEl>
                                          <p:spTgt spid="300"/>
                                        </p:tgtEl>
                                        <p:attrNameLst>
                                          <p:attrName>style.visibility</p:attrName>
                                        </p:attrNameLst>
                                      </p:cBhvr>
                                      <p:to>
                                        <p:strVal val="visible"/>
                                      </p:to>
                                    </p:set>
                                  </p:childTnLst>
                                </p:cTn>
                              </p:par>
                            </p:childTnLst>
                          </p:cTn>
                        </p:par>
                        <p:par>
                          <p:cTn id="895" fill="hold">
                            <p:stCondLst>
                              <p:cond delay="295000"/>
                            </p:stCondLst>
                            <p:childTnLst>
                              <p:par>
                                <p:cTn id="896" presetID="1" presetClass="entr" presetSubtype="0" fill="hold" grpId="0" nodeType="afterEffect">
                                  <p:stCondLst>
                                    <p:cond delay="1000"/>
                                  </p:stCondLst>
                                  <p:childTnLst>
                                    <p:set>
                                      <p:cBhvr>
                                        <p:cTn id="897" dur="1" fill="hold">
                                          <p:stCondLst>
                                            <p:cond delay="0"/>
                                          </p:stCondLst>
                                        </p:cTn>
                                        <p:tgtEl>
                                          <p:spTgt spid="301"/>
                                        </p:tgtEl>
                                        <p:attrNameLst>
                                          <p:attrName>style.visibility</p:attrName>
                                        </p:attrNameLst>
                                      </p:cBhvr>
                                      <p:to>
                                        <p:strVal val="visible"/>
                                      </p:to>
                                    </p:set>
                                  </p:childTnLst>
                                </p:cTn>
                              </p:par>
                            </p:childTnLst>
                          </p:cTn>
                        </p:par>
                        <p:par>
                          <p:cTn id="898" fill="hold">
                            <p:stCondLst>
                              <p:cond delay="296000"/>
                            </p:stCondLst>
                            <p:childTnLst>
                              <p:par>
                                <p:cTn id="899" presetID="1" presetClass="entr" presetSubtype="0" fill="hold" grpId="0" nodeType="afterEffect">
                                  <p:stCondLst>
                                    <p:cond delay="1000"/>
                                  </p:stCondLst>
                                  <p:childTnLst>
                                    <p:set>
                                      <p:cBhvr>
                                        <p:cTn id="900" dur="1" fill="hold">
                                          <p:stCondLst>
                                            <p:cond delay="0"/>
                                          </p:stCondLst>
                                        </p:cTn>
                                        <p:tgtEl>
                                          <p:spTgt spid="302"/>
                                        </p:tgtEl>
                                        <p:attrNameLst>
                                          <p:attrName>style.visibility</p:attrName>
                                        </p:attrNameLst>
                                      </p:cBhvr>
                                      <p:to>
                                        <p:strVal val="visible"/>
                                      </p:to>
                                    </p:set>
                                  </p:childTnLst>
                                </p:cTn>
                              </p:par>
                            </p:childTnLst>
                          </p:cTn>
                        </p:par>
                        <p:par>
                          <p:cTn id="901" fill="hold">
                            <p:stCondLst>
                              <p:cond delay="297000"/>
                            </p:stCondLst>
                            <p:childTnLst>
                              <p:par>
                                <p:cTn id="902" presetID="1" presetClass="entr" presetSubtype="0" fill="hold" grpId="0" nodeType="afterEffect">
                                  <p:stCondLst>
                                    <p:cond delay="1000"/>
                                  </p:stCondLst>
                                  <p:childTnLst>
                                    <p:set>
                                      <p:cBhvr>
                                        <p:cTn id="903" dur="1" fill="hold">
                                          <p:stCondLst>
                                            <p:cond delay="0"/>
                                          </p:stCondLst>
                                        </p:cTn>
                                        <p:tgtEl>
                                          <p:spTgt spid="303"/>
                                        </p:tgtEl>
                                        <p:attrNameLst>
                                          <p:attrName>style.visibility</p:attrName>
                                        </p:attrNameLst>
                                      </p:cBhvr>
                                      <p:to>
                                        <p:strVal val="visible"/>
                                      </p:to>
                                    </p:set>
                                  </p:childTnLst>
                                </p:cTn>
                              </p:par>
                            </p:childTnLst>
                          </p:cTn>
                        </p:par>
                        <p:par>
                          <p:cTn id="904" fill="hold">
                            <p:stCondLst>
                              <p:cond delay="298000"/>
                            </p:stCondLst>
                            <p:childTnLst>
                              <p:par>
                                <p:cTn id="905" presetID="1" presetClass="entr" presetSubtype="0" fill="hold" grpId="0" nodeType="afterEffect">
                                  <p:stCondLst>
                                    <p:cond delay="1000"/>
                                  </p:stCondLst>
                                  <p:childTnLst>
                                    <p:set>
                                      <p:cBhvr>
                                        <p:cTn id="906" dur="1" fill="hold">
                                          <p:stCondLst>
                                            <p:cond delay="0"/>
                                          </p:stCondLst>
                                        </p:cTn>
                                        <p:tgtEl>
                                          <p:spTgt spid="304"/>
                                        </p:tgtEl>
                                        <p:attrNameLst>
                                          <p:attrName>style.visibility</p:attrName>
                                        </p:attrNameLst>
                                      </p:cBhvr>
                                      <p:to>
                                        <p:strVal val="visible"/>
                                      </p:to>
                                    </p:set>
                                  </p:childTnLst>
                                </p:cTn>
                              </p:par>
                            </p:childTnLst>
                          </p:cTn>
                        </p:par>
                        <p:par>
                          <p:cTn id="907" fill="hold">
                            <p:stCondLst>
                              <p:cond delay="299000"/>
                            </p:stCondLst>
                            <p:childTnLst>
                              <p:par>
                                <p:cTn id="908" presetID="1" presetClass="entr" presetSubtype="0" fill="hold" grpId="0" nodeType="afterEffect">
                                  <p:stCondLst>
                                    <p:cond delay="1000"/>
                                  </p:stCondLst>
                                  <p:childTnLst>
                                    <p:set>
                                      <p:cBhvr>
                                        <p:cTn id="909" dur="1" fill="hold">
                                          <p:stCondLst>
                                            <p:cond delay="0"/>
                                          </p:stCondLst>
                                        </p:cTn>
                                        <p:tgtEl>
                                          <p:spTgt spid="305"/>
                                        </p:tgtEl>
                                        <p:attrNameLst>
                                          <p:attrName>style.visibility</p:attrName>
                                        </p:attrNameLst>
                                      </p:cBhvr>
                                      <p:to>
                                        <p:strVal val="visible"/>
                                      </p:to>
                                    </p:set>
                                  </p:childTnLst>
                                  <p:subTnLst>
                                    <p:audio>
                                      <p:cMediaNode>
                                        <p:cTn display="0" masterRel="sameClick">
                                          <p:stCondLst>
                                            <p:cond evt="begin" delay="0">
                                              <p:tn val="908"/>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animBg="1"/>
      <p:bldP spid="266" grpId="0" animBg="1"/>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F4146-5789-4020-A760-7FDA443FDE8A}"/>
              </a:ext>
            </a:extLst>
          </p:cNvPr>
          <p:cNvSpPr>
            <a:spLocks noGrp="1"/>
          </p:cNvSpPr>
          <p:nvPr>
            <p:ph type="title"/>
          </p:nvPr>
        </p:nvSpPr>
        <p:spPr>
          <a:xfrm>
            <a:off x="838200" y="365126"/>
            <a:ext cx="8948871" cy="848216"/>
          </a:xfrm>
        </p:spPr>
        <p:txBody>
          <a:bodyPr/>
          <a:lstStyle/>
          <a:p>
            <a:r>
              <a:rPr lang="en-US" dirty="0"/>
              <a:t>Five-minute Activity Slide</a:t>
            </a:r>
          </a:p>
        </p:txBody>
      </p:sp>
      <p:sp>
        <p:nvSpPr>
          <p:cNvPr id="3" name="Content Placeholder 2">
            <a:extLst>
              <a:ext uri="{FF2B5EF4-FFF2-40B4-BE49-F238E27FC236}">
                <a16:creationId xmlns:a16="http://schemas.microsoft.com/office/drawing/2014/main" id="{644C188C-3A29-3343-8EB6-849F6F137B06}"/>
              </a:ext>
            </a:extLst>
          </p:cNvPr>
          <p:cNvSpPr>
            <a:spLocks noGrp="1"/>
          </p:cNvSpPr>
          <p:nvPr>
            <p:ph idx="1"/>
          </p:nvPr>
        </p:nvSpPr>
        <p:spPr>
          <a:xfrm>
            <a:off x="838200" y="1324952"/>
            <a:ext cx="10515600" cy="4852011"/>
          </a:xfrm>
        </p:spPr>
        <p:txBody>
          <a:bodyPr/>
          <a:lstStyle/>
          <a:p>
            <a:r>
              <a:rPr lang="en-US" dirty="0"/>
              <a:t>Your activity explanation here…</a:t>
            </a:r>
          </a:p>
        </p:txBody>
      </p:sp>
      <p:sp>
        <p:nvSpPr>
          <p:cNvPr id="66" name="TextBox 65">
            <a:extLst>
              <a:ext uri="{FF2B5EF4-FFF2-40B4-BE49-F238E27FC236}">
                <a16:creationId xmlns:a16="http://schemas.microsoft.com/office/drawing/2014/main" id="{7CF385C8-367F-4A49-A1FC-B729ED2DF1DC}"/>
              </a:ext>
            </a:extLst>
          </p:cNvPr>
          <p:cNvSpPr txBox="1"/>
          <p:nvPr/>
        </p:nvSpPr>
        <p:spPr>
          <a:xfrm>
            <a:off x="9787071" y="967120"/>
            <a:ext cx="2404929" cy="246221"/>
          </a:xfrm>
          <a:prstGeom prst="rect">
            <a:avLst/>
          </a:prstGeom>
          <a:noFill/>
        </p:spPr>
        <p:txBody>
          <a:bodyPr wrap="square" rtlCol="0">
            <a:spAutoFit/>
          </a:bodyPr>
          <a:lstStyle/>
          <a:p>
            <a:pPr algn="ctr"/>
            <a:r>
              <a:rPr lang="en-US" sz="1000" dirty="0"/>
              <a:t>Click the green area to start the timer.</a:t>
            </a:r>
          </a:p>
        </p:txBody>
      </p:sp>
      <p:sp>
        <p:nvSpPr>
          <p:cNvPr id="5" name="Rectangle 4">
            <a:extLst>
              <a:ext uri="{FF2B5EF4-FFF2-40B4-BE49-F238E27FC236}">
                <a16:creationId xmlns:a16="http://schemas.microsoft.com/office/drawing/2014/main" id="{76D292E6-8D52-7041-A510-DE9B7C7EC70F}"/>
              </a:ext>
            </a:extLst>
          </p:cNvPr>
          <p:cNvSpPr>
            <a:spLocks noChangeArrowheads="1"/>
          </p:cNvSpPr>
          <p:nvPr/>
        </p:nvSpPr>
        <p:spPr bwMode="auto">
          <a:xfrm>
            <a:off x="10110854" y="178400"/>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5:00</a:t>
            </a:r>
          </a:p>
        </p:txBody>
      </p:sp>
      <p:sp>
        <p:nvSpPr>
          <p:cNvPr id="6" name="Rectangle 5">
            <a:extLst>
              <a:ext uri="{FF2B5EF4-FFF2-40B4-BE49-F238E27FC236}">
                <a16:creationId xmlns:a16="http://schemas.microsoft.com/office/drawing/2014/main" id="{2E06BA89-19D5-6A44-A71F-36333C4529C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4:59</a:t>
            </a:r>
          </a:p>
        </p:txBody>
      </p:sp>
      <p:sp>
        <p:nvSpPr>
          <p:cNvPr id="7" name="Rectangle 6">
            <a:extLst>
              <a:ext uri="{FF2B5EF4-FFF2-40B4-BE49-F238E27FC236}">
                <a16:creationId xmlns:a16="http://schemas.microsoft.com/office/drawing/2014/main" id="{2B9B0259-2BD3-5A46-8A35-87F16A181A0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4:58</a:t>
            </a:r>
          </a:p>
        </p:txBody>
      </p:sp>
      <p:sp>
        <p:nvSpPr>
          <p:cNvPr id="8" name="Rectangle 7">
            <a:extLst>
              <a:ext uri="{FF2B5EF4-FFF2-40B4-BE49-F238E27FC236}">
                <a16:creationId xmlns:a16="http://schemas.microsoft.com/office/drawing/2014/main" id="{0799D637-E15A-7E42-A9F7-62E476535E1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4:57</a:t>
            </a:r>
          </a:p>
        </p:txBody>
      </p:sp>
      <p:sp>
        <p:nvSpPr>
          <p:cNvPr id="9" name="Rectangle 8">
            <a:extLst>
              <a:ext uri="{FF2B5EF4-FFF2-40B4-BE49-F238E27FC236}">
                <a16:creationId xmlns:a16="http://schemas.microsoft.com/office/drawing/2014/main" id="{1A8D1843-4FAE-BB4C-B5E9-2DCFB2CA240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4:56</a:t>
            </a:r>
          </a:p>
        </p:txBody>
      </p:sp>
      <p:sp>
        <p:nvSpPr>
          <p:cNvPr id="10" name="Rectangle 9">
            <a:extLst>
              <a:ext uri="{FF2B5EF4-FFF2-40B4-BE49-F238E27FC236}">
                <a16:creationId xmlns:a16="http://schemas.microsoft.com/office/drawing/2014/main" id="{F18C0FF6-3C4F-9C4C-BC93-D818EFB2ECA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4:55</a:t>
            </a:r>
          </a:p>
        </p:txBody>
      </p:sp>
      <p:sp>
        <p:nvSpPr>
          <p:cNvPr id="11" name="Rectangle 10">
            <a:extLst>
              <a:ext uri="{FF2B5EF4-FFF2-40B4-BE49-F238E27FC236}">
                <a16:creationId xmlns:a16="http://schemas.microsoft.com/office/drawing/2014/main" id="{7DDA9387-2FCA-2C4F-AFA3-1A618FA09EF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4:54</a:t>
            </a:r>
          </a:p>
        </p:txBody>
      </p:sp>
      <p:sp>
        <p:nvSpPr>
          <p:cNvPr id="12" name="Rectangle 11">
            <a:extLst>
              <a:ext uri="{FF2B5EF4-FFF2-40B4-BE49-F238E27FC236}">
                <a16:creationId xmlns:a16="http://schemas.microsoft.com/office/drawing/2014/main" id="{035B2133-329B-DE49-8726-31B8FD858A2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4:53</a:t>
            </a:r>
          </a:p>
        </p:txBody>
      </p:sp>
      <p:sp>
        <p:nvSpPr>
          <p:cNvPr id="13" name="Rectangle 12">
            <a:extLst>
              <a:ext uri="{FF2B5EF4-FFF2-40B4-BE49-F238E27FC236}">
                <a16:creationId xmlns:a16="http://schemas.microsoft.com/office/drawing/2014/main" id="{A475E879-CF35-9C4E-A834-67335CD1196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4:52</a:t>
            </a:r>
          </a:p>
        </p:txBody>
      </p:sp>
      <p:sp>
        <p:nvSpPr>
          <p:cNvPr id="14" name="Rectangle 13">
            <a:extLst>
              <a:ext uri="{FF2B5EF4-FFF2-40B4-BE49-F238E27FC236}">
                <a16:creationId xmlns:a16="http://schemas.microsoft.com/office/drawing/2014/main" id="{39E6BB3D-BE90-3645-BC30-42CC861DBAA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4:51</a:t>
            </a:r>
          </a:p>
        </p:txBody>
      </p:sp>
      <p:sp>
        <p:nvSpPr>
          <p:cNvPr id="15" name="Rectangle 14">
            <a:extLst>
              <a:ext uri="{FF2B5EF4-FFF2-40B4-BE49-F238E27FC236}">
                <a16:creationId xmlns:a16="http://schemas.microsoft.com/office/drawing/2014/main" id="{F9BB0C72-F708-014F-978F-A79576FE3BD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4:50</a:t>
            </a:r>
          </a:p>
        </p:txBody>
      </p:sp>
      <p:sp>
        <p:nvSpPr>
          <p:cNvPr id="16" name="Rectangle 15">
            <a:extLst>
              <a:ext uri="{FF2B5EF4-FFF2-40B4-BE49-F238E27FC236}">
                <a16:creationId xmlns:a16="http://schemas.microsoft.com/office/drawing/2014/main" id="{24DBD13E-D33A-2E4F-9108-7BD72F1044B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4:49</a:t>
            </a:r>
          </a:p>
        </p:txBody>
      </p:sp>
      <p:sp>
        <p:nvSpPr>
          <p:cNvPr id="17" name="Rectangle 16">
            <a:extLst>
              <a:ext uri="{FF2B5EF4-FFF2-40B4-BE49-F238E27FC236}">
                <a16:creationId xmlns:a16="http://schemas.microsoft.com/office/drawing/2014/main" id="{235E8E36-CC38-9642-8634-BDF918C77CC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4:48</a:t>
            </a:r>
          </a:p>
        </p:txBody>
      </p:sp>
      <p:sp>
        <p:nvSpPr>
          <p:cNvPr id="18" name="Rectangle 17">
            <a:extLst>
              <a:ext uri="{FF2B5EF4-FFF2-40B4-BE49-F238E27FC236}">
                <a16:creationId xmlns:a16="http://schemas.microsoft.com/office/drawing/2014/main" id="{F5134D80-6283-8C46-ABFF-F7CC8B885BF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4:47</a:t>
            </a:r>
          </a:p>
        </p:txBody>
      </p:sp>
      <p:sp>
        <p:nvSpPr>
          <p:cNvPr id="19" name="Rectangle 18">
            <a:extLst>
              <a:ext uri="{FF2B5EF4-FFF2-40B4-BE49-F238E27FC236}">
                <a16:creationId xmlns:a16="http://schemas.microsoft.com/office/drawing/2014/main" id="{E361AAEA-685D-764A-827C-D46842FDFF1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4:46</a:t>
            </a:r>
          </a:p>
        </p:txBody>
      </p:sp>
      <p:sp>
        <p:nvSpPr>
          <p:cNvPr id="20" name="Rectangle 19">
            <a:extLst>
              <a:ext uri="{FF2B5EF4-FFF2-40B4-BE49-F238E27FC236}">
                <a16:creationId xmlns:a16="http://schemas.microsoft.com/office/drawing/2014/main" id="{17343D2E-A23D-B842-B7D8-50737C3DA38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4:45</a:t>
            </a:r>
          </a:p>
        </p:txBody>
      </p:sp>
      <p:sp>
        <p:nvSpPr>
          <p:cNvPr id="21" name="Rectangle 20">
            <a:extLst>
              <a:ext uri="{FF2B5EF4-FFF2-40B4-BE49-F238E27FC236}">
                <a16:creationId xmlns:a16="http://schemas.microsoft.com/office/drawing/2014/main" id="{122E532B-F6DA-D14B-9BB9-E998D94A533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4:44</a:t>
            </a:r>
          </a:p>
        </p:txBody>
      </p:sp>
      <p:sp>
        <p:nvSpPr>
          <p:cNvPr id="22" name="Rectangle 21">
            <a:extLst>
              <a:ext uri="{FF2B5EF4-FFF2-40B4-BE49-F238E27FC236}">
                <a16:creationId xmlns:a16="http://schemas.microsoft.com/office/drawing/2014/main" id="{0DF9A9BA-FF61-0A46-A0FF-22F6FB2FD04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4:43</a:t>
            </a:r>
          </a:p>
        </p:txBody>
      </p:sp>
      <p:sp>
        <p:nvSpPr>
          <p:cNvPr id="23" name="Rectangle 22">
            <a:extLst>
              <a:ext uri="{FF2B5EF4-FFF2-40B4-BE49-F238E27FC236}">
                <a16:creationId xmlns:a16="http://schemas.microsoft.com/office/drawing/2014/main" id="{0E4A1F2C-7FEF-894A-AAFC-50B3AFC28BF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4:42</a:t>
            </a:r>
          </a:p>
        </p:txBody>
      </p:sp>
      <p:sp>
        <p:nvSpPr>
          <p:cNvPr id="24" name="Rectangle 23">
            <a:extLst>
              <a:ext uri="{FF2B5EF4-FFF2-40B4-BE49-F238E27FC236}">
                <a16:creationId xmlns:a16="http://schemas.microsoft.com/office/drawing/2014/main" id="{084955D5-D49C-274E-BD1D-88CE0FCF04A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4:41</a:t>
            </a:r>
          </a:p>
        </p:txBody>
      </p:sp>
      <p:sp>
        <p:nvSpPr>
          <p:cNvPr id="25" name="Rectangle 24">
            <a:extLst>
              <a:ext uri="{FF2B5EF4-FFF2-40B4-BE49-F238E27FC236}">
                <a16:creationId xmlns:a16="http://schemas.microsoft.com/office/drawing/2014/main" id="{89161064-B10E-4D44-B1DE-89D22ECF1B4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4:40</a:t>
            </a:r>
          </a:p>
        </p:txBody>
      </p:sp>
      <p:sp>
        <p:nvSpPr>
          <p:cNvPr id="26" name="Rectangle 25">
            <a:extLst>
              <a:ext uri="{FF2B5EF4-FFF2-40B4-BE49-F238E27FC236}">
                <a16:creationId xmlns:a16="http://schemas.microsoft.com/office/drawing/2014/main" id="{5ED5A455-E777-AA4E-B449-C0ADD8A44CC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4:39</a:t>
            </a:r>
          </a:p>
        </p:txBody>
      </p:sp>
      <p:sp>
        <p:nvSpPr>
          <p:cNvPr id="27" name="Rectangle 26">
            <a:extLst>
              <a:ext uri="{FF2B5EF4-FFF2-40B4-BE49-F238E27FC236}">
                <a16:creationId xmlns:a16="http://schemas.microsoft.com/office/drawing/2014/main" id="{0A16891D-19E3-584A-9D77-9E299FEF05A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4:38</a:t>
            </a:r>
          </a:p>
        </p:txBody>
      </p:sp>
      <p:sp>
        <p:nvSpPr>
          <p:cNvPr id="28" name="Rectangle 27">
            <a:extLst>
              <a:ext uri="{FF2B5EF4-FFF2-40B4-BE49-F238E27FC236}">
                <a16:creationId xmlns:a16="http://schemas.microsoft.com/office/drawing/2014/main" id="{183C577D-F852-1545-818E-2E6390763F6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4:37</a:t>
            </a:r>
          </a:p>
        </p:txBody>
      </p:sp>
      <p:sp>
        <p:nvSpPr>
          <p:cNvPr id="29" name="Rectangle 28">
            <a:extLst>
              <a:ext uri="{FF2B5EF4-FFF2-40B4-BE49-F238E27FC236}">
                <a16:creationId xmlns:a16="http://schemas.microsoft.com/office/drawing/2014/main" id="{ADD978C2-77B7-8A47-91B0-86E1124F57B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4:36</a:t>
            </a:r>
          </a:p>
        </p:txBody>
      </p:sp>
      <p:sp>
        <p:nvSpPr>
          <p:cNvPr id="30" name="Rectangle 29">
            <a:extLst>
              <a:ext uri="{FF2B5EF4-FFF2-40B4-BE49-F238E27FC236}">
                <a16:creationId xmlns:a16="http://schemas.microsoft.com/office/drawing/2014/main" id="{5B848BC2-E8C5-2A40-A70F-FDC2F32A43E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4:35</a:t>
            </a:r>
          </a:p>
        </p:txBody>
      </p:sp>
      <p:sp>
        <p:nvSpPr>
          <p:cNvPr id="31" name="Rectangle 30">
            <a:extLst>
              <a:ext uri="{FF2B5EF4-FFF2-40B4-BE49-F238E27FC236}">
                <a16:creationId xmlns:a16="http://schemas.microsoft.com/office/drawing/2014/main" id="{0C0235B7-6ED1-A24C-9F65-1E77DAE9E2C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4:34</a:t>
            </a:r>
          </a:p>
        </p:txBody>
      </p:sp>
      <p:sp>
        <p:nvSpPr>
          <p:cNvPr id="32" name="Rectangle 31">
            <a:extLst>
              <a:ext uri="{FF2B5EF4-FFF2-40B4-BE49-F238E27FC236}">
                <a16:creationId xmlns:a16="http://schemas.microsoft.com/office/drawing/2014/main" id="{41F1B9C4-6F4F-8D45-9B33-83D0DEADA6C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4:33</a:t>
            </a:r>
          </a:p>
        </p:txBody>
      </p:sp>
      <p:sp>
        <p:nvSpPr>
          <p:cNvPr id="33" name="Rectangle 32">
            <a:extLst>
              <a:ext uri="{FF2B5EF4-FFF2-40B4-BE49-F238E27FC236}">
                <a16:creationId xmlns:a16="http://schemas.microsoft.com/office/drawing/2014/main" id="{BEFF348F-FF3B-7C4B-A05E-8286EF355CE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4:32</a:t>
            </a:r>
          </a:p>
        </p:txBody>
      </p:sp>
      <p:sp>
        <p:nvSpPr>
          <p:cNvPr id="34" name="Rectangle 33">
            <a:extLst>
              <a:ext uri="{FF2B5EF4-FFF2-40B4-BE49-F238E27FC236}">
                <a16:creationId xmlns:a16="http://schemas.microsoft.com/office/drawing/2014/main" id="{7523DAAC-3880-7B4F-9C98-FA7AC07FFF8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4:31</a:t>
            </a:r>
          </a:p>
        </p:txBody>
      </p:sp>
      <p:sp>
        <p:nvSpPr>
          <p:cNvPr id="35" name="Rectangle 34">
            <a:extLst>
              <a:ext uri="{FF2B5EF4-FFF2-40B4-BE49-F238E27FC236}">
                <a16:creationId xmlns:a16="http://schemas.microsoft.com/office/drawing/2014/main" id="{CCC48325-7661-5145-ADEA-8852E545181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4:30</a:t>
            </a:r>
          </a:p>
        </p:txBody>
      </p:sp>
      <p:sp>
        <p:nvSpPr>
          <p:cNvPr id="36" name="Rectangle 35">
            <a:extLst>
              <a:ext uri="{FF2B5EF4-FFF2-40B4-BE49-F238E27FC236}">
                <a16:creationId xmlns:a16="http://schemas.microsoft.com/office/drawing/2014/main" id="{C07A0629-0238-4D40-852F-872714142FA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4:29</a:t>
            </a:r>
          </a:p>
        </p:txBody>
      </p:sp>
      <p:sp>
        <p:nvSpPr>
          <p:cNvPr id="37" name="Rectangle 36">
            <a:extLst>
              <a:ext uri="{FF2B5EF4-FFF2-40B4-BE49-F238E27FC236}">
                <a16:creationId xmlns:a16="http://schemas.microsoft.com/office/drawing/2014/main" id="{B5B9E250-277B-B142-B50F-253CEC7EF31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4:28</a:t>
            </a:r>
          </a:p>
        </p:txBody>
      </p:sp>
      <p:sp>
        <p:nvSpPr>
          <p:cNvPr id="38" name="Rectangle 37">
            <a:extLst>
              <a:ext uri="{FF2B5EF4-FFF2-40B4-BE49-F238E27FC236}">
                <a16:creationId xmlns:a16="http://schemas.microsoft.com/office/drawing/2014/main" id="{73D68968-8634-9746-91EE-AB2B47354C7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4:27</a:t>
            </a:r>
          </a:p>
        </p:txBody>
      </p:sp>
      <p:sp>
        <p:nvSpPr>
          <p:cNvPr id="39" name="Rectangle 38">
            <a:extLst>
              <a:ext uri="{FF2B5EF4-FFF2-40B4-BE49-F238E27FC236}">
                <a16:creationId xmlns:a16="http://schemas.microsoft.com/office/drawing/2014/main" id="{BC00ED33-137F-174D-9C7D-8DB21167445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4:26</a:t>
            </a:r>
          </a:p>
        </p:txBody>
      </p:sp>
      <p:sp>
        <p:nvSpPr>
          <p:cNvPr id="40" name="Rectangle 39">
            <a:extLst>
              <a:ext uri="{FF2B5EF4-FFF2-40B4-BE49-F238E27FC236}">
                <a16:creationId xmlns:a16="http://schemas.microsoft.com/office/drawing/2014/main" id="{D789DCC1-DBF4-F140-8C22-5CA05D45B5C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4:25</a:t>
            </a:r>
          </a:p>
        </p:txBody>
      </p:sp>
      <p:sp>
        <p:nvSpPr>
          <p:cNvPr id="41" name="Rectangle 40">
            <a:extLst>
              <a:ext uri="{FF2B5EF4-FFF2-40B4-BE49-F238E27FC236}">
                <a16:creationId xmlns:a16="http://schemas.microsoft.com/office/drawing/2014/main" id="{733FE33C-F53B-F742-9EF0-ABA8A5CFC1F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4:24</a:t>
            </a:r>
          </a:p>
        </p:txBody>
      </p:sp>
      <p:sp>
        <p:nvSpPr>
          <p:cNvPr id="42" name="Rectangle 41">
            <a:extLst>
              <a:ext uri="{FF2B5EF4-FFF2-40B4-BE49-F238E27FC236}">
                <a16:creationId xmlns:a16="http://schemas.microsoft.com/office/drawing/2014/main" id="{328F871E-08BB-9B41-A628-69F94EA7F2D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4:23</a:t>
            </a:r>
          </a:p>
        </p:txBody>
      </p:sp>
      <p:sp>
        <p:nvSpPr>
          <p:cNvPr id="43" name="Rectangle 42">
            <a:extLst>
              <a:ext uri="{FF2B5EF4-FFF2-40B4-BE49-F238E27FC236}">
                <a16:creationId xmlns:a16="http://schemas.microsoft.com/office/drawing/2014/main" id="{61AC13E1-7E37-814F-87D0-02A57E14D4C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4:22</a:t>
            </a:r>
          </a:p>
        </p:txBody>
      </p:sp>
      <p:sp>
        <p:nvSpPr>
          <p:cNvPr id="44" name="Rectangle 43">
            <a:extLst>
              <a:ext uri="{FF2B5EF4-FFF2-40B4-BE49-F238E27FC236}">
                <a16:creationId xmlns:a16="http://schemas.microsoft.com/office/drawing/2014/main" id="{6C2F2562-21AA-D148-87AD-BBFD949B5FD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4:21</a:t>
            </a:r>
          </a:p>
        </p:txBody>
      </p:sp>
      <p:sp>
        <p:nvSpPr>
          <p:cNvPr id="45" name="Rectangle 44">
            <a:extLst>
              <a:ext uri="{FF2B5EF4-FFF2-40B4-BE49-F238E27FC236}">
                <a16:creationId xmlns:a16="http://schemas.microsoft.com/office/drawing/2014/main" id="{34D258AE-F8D5-BE49-90D5-45582160D09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4:20</a:t>
            </a:r>
          </a:p>
        </p:txBody>
      </p:sp>
      <p:sp>
        <p:nvSpPr>
          <p:cNvPr id="46" name="Rectangle 45">
            <a:extLst>
              <a:ext uri="{FF2B5EF4-FFF2-40B4-BE49-F238E27FC236}">
                <a16:creationId xmlns:a16="http://schemas.microsoft.com/office/drawing/2014/main" id="{B8D651ED-3199-E04B-981B-066196E0FB6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4:19</a:t>
            </a:r>
          </a:p>
        </p:txBody>
      </p:sp>
      <p:sp>
        <p:nvSpPr>
          <p:cNvPr id="47" name="Rectangle 46">
            <a:extLst>
              <a:ext uri="{FF2B5EF4-FFF2-40B4-BE49-F238E27FC236}">
                <a16:creationId xmlns:a16="http://schemas.microsoft.com/office/drawing/2014/main" id="{5E22CE36-A294-954A-8DFB-65B13F765F2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4:18</a:t>
            </a:r>
          </a:p>
        </p:txBody>
      </p:sp>
      <p:sp>
        <p:nvSpPr>
          <p:cNvPr id="48" name="Rectangle 47">
            <a:extLst>
              <a:ext uri="{FF2B5EF4-FFF2-40B4-BE49-F238E27FC236}">
                <a16:creationId xmlns:a16="http://schemas.microsoft.com/office/drawing/2014/main" id="{4A23384B-8C21-DA43-894E-D10CFCA2D1B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4:17</a:t>
            </a:r>
          </a:p>
        </p:txBody>
      </p:sp>
      <p:sp>
        <p:nvSpPr>
          <p:cNvPr id="49" name="Rectangle 48">
            <a:extLst>
              <a:ext uri="{FF2B5EF4-FFF2-40B4-BE49-F238E27FC236}">
                <a16:creationId xmlns:a16="http://schemas.microsoft.com/office/drawing/2014/main" id="{97D80A27-61C0-874D-869D-546576EE206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4:16</a:t>
            </a:r>
          </a:p>
        </p:txBody>
      </p:sp>
      <p:sp>
        <p:nvSpPr>
          <p:cNvPr id="50" name="Rectangle 49">
            <a:extLst>
              <a:ext uri="{FF2B5EF4-FFF2-40B4-BE49-F238E27FC236}">
                <a16:creationId xmlns:a16="http://schemas.microsoft.com/office/drawing/2014/main" id="{463A1BE8-BA5E-A341-887C-5DAF29E6837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4:15</a:t>
            </a:r>
          </a:p>
        </p:txBody>
      </p:sp>
      <p:sp>
        <p:nvSpPr>
          <p:cNvPr id="51" name="Rectangle 50">
            <a:extLst>
              <a:ext uri="{FF2B5EF4-FFF2-40B4-BE49-F238E27FC236}">
                <a16:creationId xmlns:a16="http://schemas.microsoft.com/office/drawing/2014/main" id="{E5ECE9BA-2496-1B46-9C12-7D71B6ED231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4:14</a:t>
            </a:r>
          </a:p>
        </p:txBody>
      </p:sp>
      <p:sp>
        <p:nvSpPr>
          <p:cNvPr id="52" name="Rectangle 51">
            <a:extLst>
              <a:ext uri="{FF2B5EF4-FFF2-40B4-BE49-F238E27FC236}">
                <a16:creationId xmlns:a16="http://schemas.microsoft.com/office/drawing/2014/main" id="{78521EFC-DD37-3745-818B-CE1149441ED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4:13</a:t>
            </a:r>
          </a:p>
        </p:txBody>
      </p:sp>
      <p:sp>
        <p:nvSpPr>
          <p:cNvPr id="53" name="Rectangle 52">
            <a:extLst>
              <a:ext uri="{FF2B5EF4-FFF2-40B4-BE49-F238E27FC236}">
                <a16:creationId xmlns:a16="http://schemas.microsoft.com/office/drawing/2014/main" id="{F04E51AA-8CF1-8642-AC2F-CA26F13C09A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4:12</a:t>
            </a:r>
          </a:p>
        </p:txBody>
      </p:sp>
      <p:sp>
        <p:nvSpPr>
          <p:cNvPr id="54" name="Rectangle 53">
            <a:extLst>
              <a:ext uri="{FF2B5EF4-FFF2-40B4-BE49-F238E27FC236}">
                <a16:creationId xmlns:a16="http://schemas.microsoft.com/office/drawing/2014/main" id="{42579C22-0428-394D-A605-8740EBEE93C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4:11</a:t>
            </a:r>
          </a:p>
        </p:txBody>
      </p:sp>
      <p:sp>
        <p:nvSpPr>
          <p:cNvPr id="55" name="Rectangle 54">
            <a:extLst>
              <a:ext uri="{FF2B5EF4-FFF2-40B4-BE49-F238E27FC236}">
                <a16:creationId xmlns:a16="http://schemas.microsoft.com/office/drawing/2014/main" id="{1D068FBE-9198-CD43-8A57-02AD9AA7BF3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4:10</a:t>
            </a:r>
          </a:p>
        </p:txBody>
      </p:sp>
      <p:sp>
        <p:nvSpPr>
          <p:cNvPr id="56" name="Rectangle 55">
            <a:extLst>
              <a:ext uri="{FF2B5EF4-FFF2-40B4-BE49-F238E27FC236}">
                <a16:creationId xmlns:a16="http://schemas.microsoft.com/office/drawing/2014/main" id="{ADDF3BC1-CE61-5F4A-BB0F-A024AF2FA4B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4:09</a:t>
            </a:r>
          </a:p>
        </p:txBody>
      </p:sp>
      <p:sp>
        <p:nvSpPr>
          <p:cNvPr id="57" name="Rectangle 56">
            <a:extLst>
              <a:ext uri="{FF2B5EF4-FFF2-40B4-BE49-F238E27FC236}">
                <a16:creationId xmlns:a16="http://schemas.microsoft.com/office/drawing/2014/main" id="{E25B4791-1B34-AD44-9EED-7BA271CA581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4:08</a:t>
            </a:r>
          </a:p>
        </p:txBody>
      </p:sp>
      <p:sp>
        <p:nvSpPr>
          <p:cNvPr id="58" name="Rectangle 57">
            <a:extLst>
              <a:ext uri="{FF2B5EF4-FFF2-40B4-BE49-F238E27FC236}">
                <a16:creationId xmlns:a16="http://schemas.microsoft.com/office/drawing/2014/main" id="{B110B3D8-524B-5744-B192-F3EBE4CDDC8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4:07</a:t>
            </a:r>
          </a:p>
        </p:txBody>
      </p:sp>
      <p:sp>
        <p:nvSpPr>
          <p:cNvPr id="59" name="Rectangle 58">
            <a:extLst>
              <a:ext uri="{FF2B5EF4-FFF2-40B4-BE49-F238E27FC236}">
                <a16:creationId xmlns:a16="http://schemas.microsoft.com/office/drawing/2014/main" id="{6C5D55A8-9FFF-7C4E-82AA-CF0D27BEAA9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4:06</a:t>
            </a:r>
          </a:p>
        </p:txBody>
      </p:sp>
      <p:sp>
        <p:nvSpPr>
          <p:cNvPr id="60" name="Rectangle 59">
            <a:extLst>
              <a:ext uri="{FF2B5EF4-FFF2-40B4-BE49-F238E27FC236}">
                <a16:creationId xmlns:a16="http://schemas.microsoft.com/office/drawing/2014/main" id="{44255AA7-514C-7D47-BBD0-A6F3EA90230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4:05</a:t>
            </a:r>
          </a:p>
        </p:txBody>
      </p:sp>
      <p:sp>
        <p:nvSpPr>
          <p:cNvPr id="61" name="Rectangle 60">
            <a:extLst>
              <a:ext uri="{FF2B5EF4-FFF2-40B4-BE49-F238E27FC236}">
                <a16:creationId xmlns:a16="http://schemas.microsoft.com/office/drawing/2014/main" id="{5305F5C8-3E59-974C-9E4F-D5CC2681001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4:04</a:t>
            </a:r>
          </a:p>
        </p:txBody>
      </p:sp>
      <p:sp>
        <p:nvSpPr>
          <p:cNvPr id="62" name="Rectangle 61">
            <a:extLst>
              <a:ext uri="{FF2B5EF4-FFF2-40B4-BE49-F238E27FC236}">
                <a16:creationId xmlns:a16="http://schemas.microsoft.com/office/drawing/2014/main" id="{D88AA180-4307-304B-87FF-AB2EFF44362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4:03</a:t>
            </a:r>
          </a:p>
        </p:txBody>
      </p:sp>
      <p:sp>
        <p:nvSpPr>
          <p:cNvPr id="63" name="Rectangle 62">
            <a:extLst>
              <a:ext uri="{FF2B5EF4-FFF2-40B4-BE49-F238E27FC236}">
                <a16:creationId xmlns:a16="http://schemas.microsoft.com/office/drawing/2014/main" id="{7ADBC501-EA4D-A94B-81E8-20756028779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4:02</a:t>
            </a:r>
          </a:p>
        </p:txBody>
      </p:sp>
      <p:sp>
        <p:nvSpPr>
          <p:cNvPr id="64" name="Rectangle 63">
            <a:extLst>
              <a:ext uri="{FF2B5EF4-FFF2-40B4-BE49-F238E27FC236}">
                <a16:creationId xmlns:a16="http://schemas.microsoft.com/office/drawing/2014/main" id="{B68DD9AC-8E81-8540-AD22-7766C419A79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4:01</a:t>
            </a:r>
          </a:p>
        </p:txBody>
      </p:sp>
      <p:sp>
        <p:nvSpPr>
          <p:cNvPr id="65" name="Rectangle 64">
            <a:extLst>
              <a:ext uri="{FF2B5EF4-FFF2-40B4-BE49-F238E27FC236}">
                <a16:creationId xmlns:a16="http://schemas.microsoft.com/office/drawing/2014/main" id="{BA7EBCC3-0EB7-5346-8338-178CA77B8982}"/>
              </a:ext>
            </a:extLst>
          </p:cNvPr>
          <p:cNvSpPr>
            <a:spLocks noChangeArrowheads="1"/>
          </p:cNvSpPr>
          <p:nvPr/>
        </p:nvSpPr>
        <p:spPr bwMode="auto">
          <a:xfrm>
            <a:off x="10110854" y="178400"/>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4:00</a:t>
            </a:r>
          </a:p>
        </p:txBody>
      </p:sp>
      <p:sp>
        <p:nvSpPr>
          <p:cNvPr id="67" name="Rectangle 66">
            <a:extLst>
              <a:ext uri="{FF2B5EF4-FFF2-40B4-BE49-F238E27FC236}">
                <a16:creationId xmlns:a16="http://schemas.microsoft.com/office/drawing/2014/main" id="{3C05B8BC-9F9B-9C47-B9EB-E17A0A7513F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3:59</a:t>
            </a:r>
          </a:p>
        </p:txBody>
      </p:sp>
      <p:sp>
        <p:nvSpPr>
          <p:cNvPr id="68" name="Rectangle 67">
            <a:extLst>
              <a:ext uri="{FF2B5EF4-FFF2-40B4-BE49-F238E27FC236}">
                <a16:creationId xmlns:a16="http://schemas.microsoft.com/office/drawing/2014/main" id="{EFDA37DC-9C4B-1345-8035-B1B07D89818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3:58</a:t>
            </a:r>
          </a:p>
        </p:txBody>
      </p:sp>
      <p:sp>
        <p:nvSpPr>
          <p:cNvPr id="69" name="Rectangle 68">
            <a:extLst>
              <a:ext uri="{FF2B5EF4-FFF2-40B4-BE49-F238E27FC236}">
                <a16:creationId xmlns:a16="http://schemas.microsoft.com/office/drawing/2014/main" id="{401498B1-4A73-1F4E-A998-93D28BAD6E1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3:57</a:t>
            </a:r>
          </a:p>
        </p:txBody>
      </p:sp>
      <p:sp>
        <p:nvSpPr>
          <p:cNvPr id="70" name="Rectangle 69">
            <a:extLst>
              <a:ext uri="{FF2B5EF4-FFF2-40B4-BE49-F238E27FC236}">
                <a16:creationId xmlns:a16="http://schemas.microsoft.com/office/drawing/2014/main" id="{56251B5C-58D3-A748-9A65-83CFCCC4232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3:56</a:t>
            </a:r>
          </a:p>
        </p:txBody>
      </p:sp>
      <p:sp>
        <p:nvSpPr>
          <p:cNvPr id="71" name="Rectangle 70">
            <a:extLst>
              <a:ext uri="{FF2B5EF4-FFF2-40B4-BE49-F238E27FC236}">
                <a16:creationId xmlns:a16="http://schemas.microsoft.com/office/drawing/2014/main" id="{20D602E8-F022-534F-A74A-2A239F13300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3:55</a:t>
            </a:r>
          </a:p>
        </p:txBody>
      </p:sp>
      <p:sp>
        <p:nvSpPr>
          <p:cNvPr id="72" name="Rectangle 71">
            <a:extLst>
              <a:ext uri="{FF2B5EF4-FFF2-40B4-BE49-F238E27FC236}">
                <a16:creationId xmlns:a16="http://schemas.microsoft.com/office/drawing/2014/main" id="{35FE3DC7-10EE-4C44-BFE0-CDA86ECBF5B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3:54</a:t>
            </a:r>
          </a:p>
        </p:txBody>
      </p:sp>
      <p:sp>
        <p:nvSpPr>
          <p:cNvPr id="73" name="Rectangle 72">
            <a:extLst>
              <a:ext uri="{FF2B5EF4-FFF2-40B4-BE49-F238E27FC236}">
                <a16:creationId xmlns:a16="http://schemas.microsoft.com/office/drawing/2014/main" id="{A17C329F-3186-3D45-8CF0-1D2FE4683BC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3:53</a:t>
            </a:r>
          </a:p>
        </p:txBody>
      </p:sp>
      <p:sp>
        <p:nvSpPr>
          <p:cNvPr id="74" name="Rectangle 73">
            <a:extLst>
              <a:ext uri="{FF2B5EF4-FFF2-40B4-BE49-F238E27FC236}">
                <a16:creationId xmlns:a16="http://schemas.microsoft.com/office/drawing/2014/main" id="{A5FDF56F-EB90-E440-A319-EE7C021933E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3:52</a:t>
            </a:r>
          </a:p>
        </p:txBody>
      </p:sp>
      <p:sp>
        <p:nvSpPr>
          <p:cNvPr id="75" name="Rectangle 74">
            <a:extLst>
              <a:ext uri="{FF2B5EF4-FFF2-40B4-BE49-F238E27FC236}">
                <a16:creationId xmlns:a16="http://schemas.microsoft.com/office/drawing/2014/main" id="{982602DA-3EA5-0B47-A7CA-B787B7227A4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3:51</a:t>
            </a:r>
          </a:p>
        </p:txBody>
      </p:sp>
      <p:sp>
        <p:nvSpPr>
          <p:cNvPr id="76" name="Rectangle 75">
            <a:extLst>
              <a:ext uri="{FF2B5EF4-FFF2-40B4-BE49-F238E27FC236}">
                <a16:creationId xmlns:a16="http://schemas.microsoft.com/office/drawing/2014/main" id="{07EF3B64-858A-8149-8D1C-372D0D5EFC4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3:50</a:t>
            </a:r>
          </a:p>
        </p:txBody>
      </p:sp>
      <p:sp>
        <p:nvSpPr>
          <p:cNvPr id="77" name="Rectangle 76">
            <a:extLst>
              <a:ext uri="{FF2B5EF4-FFF2-40B4-BE49-F238E27FC236}">
                <a16:creationId xmlns:a16="http://schemas.microsoft.com/office/drawing/2014/main" id="{95F205BA-30EC-5F4A-A459-81D0EBD978D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3:49</a:t>
            </a:r>
          </a:p>
        </p:txBody>
      </p:sp>
      <p:sp>
        <p:nvSpPr>
          <p:cNvPr id="78" name="Rectangle 77">
            <a:extLst>
              <a:ext uri="{FF2B5EF4-FFF2-40B4-BE49-F238E27FC236}">
                <a16:creationId xmlns:a16="http://schemas.microsoft.com/office/drawing/2014/main" id="{07A44E2E-45E7-2849-AE92-51B5E540F64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3:48</a:t>
            </a:r>
          </a:p>
        </p:txBody>
      </p:sp>
      <p:sp>
        <p:nvSpPr>
          <p:cNvPr id="79" name="Rectangle 78">
            <a:extLst>
              <a:ext uri="{FF2B5EF4-FFF2-40B4-BE49-F238E27FC236}">
                <a16:creationId xmlns:a16="http://schemas.microsoft.com/office/drawing/2014/main" id="{176FE87E-C13B-FB4F-BDA8-EA0FD22EE6D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3:47</a:t>
            </a:r>
          </a:p>
        </p:txBody>
      </p:sp>
      <p:sp>
        <p:nvSpPr>
          <p:cNvPr id="80" name="Rectangle 79">
            <a:extLst>
              <a:ext uri="{FF2B5EF4-FFF2-40B4-BE49-F238E27FC236}">
                <a16:creationId xmlns:a16="http://schemas.microsoft.com/office/drawing/2014/main" id="{3006CC77-CED5-3244-9F81-4D670001FEF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3:46</a:t>
            </a:r>
          </a:p>
        </p:txBody>
      </p:sp>
      <p:sp>
        <p:nvSpPr>
          <p:cNvPr id="81" name="Rectangle 80">
            <a:extLst>
              <a:ext uri="{FF2B5EF4-FFF2-40B4-BE49-F238E27FC236}">
                <a16:creationId xmlns:a16="http://schemas.microsoft.com/office/drawing/2014/main" id="{0738089D-C666-0E47-A096-312C4DCFF58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3:45</a:t>
            </a:r>
          </a:p>
        </p:txBody>
      </p:sp>
      <p:sp>
        <p:nvSpPr>
          <p:cNvPr id="82" name="Rectangle 81">
            <a:extLst>
              <a:ext uri="{FF2B5EF4-FFF2-40B4-BE49-F238E27FC236}">
                <a16:creationId xmlns:a16="http://schemas.microsoft.com/office/drawing/2014/main" id="{8987D663-73FB-B147-8662-F75D92D786C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3:44</a:t>
            </a:r>
          </a:p>
        </p:txBody>
      </p:sp>
      <p:sp>
        <p:nvSpPr>
          <p:cNvPr id="83" name="Rectangle 82">
            <a:extLst>
              <a:ext uri="{FF2B5EF4-FFF2-40B4-BE49-F238E27FC236}">
                <a16:creationId xmlns:a16="http://schemas.microsoft.com/office/drawing/2014/main" id="{23CCEAAB-87CE-6649-BC2C-F80C69DC134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3:43</a:t>
            </a:r>
          </a:p>
        </p:txBody>
      </p:sp>
      <p:sp>
        <p:nvSpPr>
          <p:cNvPr id="84" name="Rectangle 83">
            <a:extLst>
              <a:ext uri="{FF2B5EF4-FFF2-40B4-BE49-F238E27FC236}">
                <a16:creationId xmlns:a16="http://schemas.microsoft.com/office/drawing/2014/main" id="{ECA8C5D7-8D42-8244-AB78-D55F4340D39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3:42</a:t>
            </a:r>
          </a:p>
        </p:txBody>
      </p:sp>
      <p:sp>
        <p:nvSpPr>
          <p:cNvPr id="85" name="Rectangle 84">
            <a:extLst>
              <a:ext uri="{FF2B5EF4-FFF2-40B4-BE49-F238E27FC236}">
                <a16:creationId xmlns:a16="http://schemas.microsoft.com/office/drawing/2014/main" id="{D2DB7C49-DA2B-8449-827E-32B8A9BC5C7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3:41</a:t>
            </a:r>
          </a:p>
        </p:txBody>
      </p:sp>
      <p:sp>
        <p:nvSpPr>
          <p:cNvPr id="86" name="Rectangle 85">
            <a:extLst>
              <a:ext uri="{FF2B5EF4-FFF2-40B4-BE49-F238E27FC236}">
                <a16:creationId xmlns:a16="http://schemas.microsoft.com/office/drawing/2014/main" id="{8BD61863-7912-584D-85B4-FB7FC477FF0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3:40</a:t>
            </a:r>
          </a:p>
        </p:txBody>
      </p:sp>
      <p:sp>
        <p:nvSpPr>
          <p:cNvPr id="87" name="Rectangle 86">
            <a:extLst>
              <a:ext uri="{FF2B5EF4-FFF2-40B4-BE49-F238E27FC236}">
                <a16:creationId xmlns:a16="http://schemas.microsoft.com/office/drawing/2014/main" id="{27561614-333E-814E-8435-10276907280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3:39</a:t>
            </a:r>
          </a:p>
        </p:txBody>
      </p:sp>
      <p:sp>
        <p:nvSpPr>
          <p:cNvPr id="88" name="Rectangle 87">
            <a:extLst>
              <a:ext uri="{FF2B5EF4-FFF2-40B4-BE49-F238E27FC236}">
                <a16:creationId xmlns:a16="http://schemas.microsoft.com/office/drawing/2014/main" id="{3ACE4EBD-E343-8E4F-994B-F6371E9C027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3:38</a:t>
            </a:r>
          </a:p>
        </p:txBody>
      </p:sp>
      <p:sp>
        <p:nvSpPr>
          <p:cNvPr id="89" name="Rectangle 88">
            <a:extLst>
              <a:ext uri="{FF2B5EF4-FFF2-40B4-BE49-F238E27FC236}">
                <a16:creationId xmlns:a16="http://schemas.microsoft.com/office/drawing/2014/main" id="{5068A1C4-9EDF-6F48-80DC-8D2D4524C8B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3:37</a:t>
            </a:r>
          </a:p>
        </p:txBody>
      </p:sp>
      <p:sp>
        <p:nvSpPr>
          <p:cNvPr id="90" name="Rectangle 89">
            <a:extLst>
              <a:ext uri="{FF2B5EF4-FFF2-40B4-BE49-F238E27FC236}">
                <a16:creationId xmlns:a16="http://schemas.microsoft.com/office/drawing/2014/main" id="{C6D9D9A0-D4E2-CC4B-A35B-C48D26B64FA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3:36</a:t>
            </a:r>
          </a:p>
        </p:txBody>
      </p:sp>
      <p:sp>
        <p:nvSpPr>
          <p:cNvPr id="91" name="Rectangle 90">
            <a:extLst>
              <a:ext uri="{FF2B5EF4-FFF2-40B4-BE49-F238E27FC236}">
                <a16:creationId xmlns:a16="http://schemas.microsoft.com/office/drawing/2014/main" id="{203B29E7-EF2F-2743-A643-ADE0C96B4D2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3:35</a:t>
            </a:r>
          </a:p>
        </p:txBody>
      </p:sp>
      <p:sp>
        <p:nvSpPr>
          <p:cNvPr id="92" name="Rectangle 91">
            <a:extLst>
              <a:ext uri="{FF2B5EF4-FFF2-40B4-BE49-F238E27FC236}">
                <a16:creationId xmlns:a16="http://schemas.microsoft.com/office/drawing/2014/main" id="{48CF570C-01CE-994E-8494-430EBE9CD15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3:34</a:t>
            </a:r>
          </a:p>
        </p:txBody>
      </p:sp>
      <p:sp>
        <p:nvSpPr>
          <p:cNvPr id="93" name="Rectangle 92">
            <a:extLst>
              <a:ext uri="{FF2B5EF4-FFF2-40B4-BE49-F238E27FC236}">
                <a16:creationId xmlns:a16="http://schemas.microsoft.com/office/drawing/2014/main" id="{0661ABEC-DBE6-EE47-9C71-2F7B046F56B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3:33</a:t>
            </a:r>
          </a:p>
        </p:txBody>
      </p:sp>
      <p:sp>
        <p:nvSpPr>
          <p:cNvPr id="94" name="Rectangle 93">
            <a:extLst>
              <a:ext uri="{FF2B5EF4-FFF2-40B4-BE49-F238E27FC236}">
                <a16:creationId xmlns:a16="http://schemas.microsoft.com/office/drawing/2014/main" id="{C4F6FE06-7A8D-3544-BE08-DFC7CF537B7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3:32</a:t>
            </a:r>
          </a:p>
        </p:txBody>
      </p:sp>
      <p:sp>
        <p:nvSpPr>
          <p:cNvPr id="95" name="Rectangle 94">
            <a:extLst>
              <a:ext uri="{FF2B5EF4-FFF2-40B4-BE49-F238E27FC236}">
                <a16:creationId xmlns:a16="http://schemas.microsoft.com/office/drawing/2014/main" id="{993422CE-E33D-3B4B-97B9-EF084DD3A83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3:31</a:t>
            </a:r>
          </a:p>
        </p:txBody>
      </p:sp>
      <p:sp>
        <p:nvSpPr>
          <p:cNvPr id="96" name="Rectangle 95">
            <a:extLst>
              <a:ext uri="{FF2B5EF4-FFF2-40B4-BE49-F238E27FC236}">
                <a16:creationId xmlns:a16="http://schemas.microsoft.com/office/drawing/2014/main" id="{766A8464-AB80-4A4F-B69B-34B02E7C61A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3:30</a:t>
            </a:r>
          </a:p>
        </p:txBody>
      </p:sp>
      <p:sp>
        <p:nvSpPr>
          <p:cNvPr id="97" name="Rectangle 96">
            <a:extLst>
              <a:ext uri="{FF2B5EF4-FFF2-40B4-BE49-F238E27FC236}">
                <a16:creationId xmlns:a16="http://schemas.microsoft.com/office/drawing/2014/main" id="{6A3F23BB-311E-2F43-A08B-D51D89D0FB0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3:29</a:t>
            </a:r>
          </a:p>
        </p:txBody>
      </p:sp>
      <p:sp>
        <p:nvSpPr>
          <p:cNvPr id="98" name="Rectangle 97">
            <a:extLst>
              <a:ext uri="{FF2B5EF4-FFF2-40B4-BE49-F238E27FC236}">
                <a16:creationId xmlns:a16="http://schemas.microsoft.com/office/drawing/2014/main" id="{4BBABB93-764D-294F-9592-25D3D106F18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3:28</a:t>
            </a:r>
          </a:p>
        </p:txBody>
      </p:sp>
      <p:sp>
        <p:nvSpPr>
          <p:cNvPr id="99" name="Rectangle 98">
            <a:extLst>
              <a:ext uri="{FF2B5EF4-FFF2-40B4-BE49-F238E27FC236}">
                <a16:creationId xmlns:a16="http://schemas.microsoft.com/office/drawing/2014/main" id="{D1A512B1-68EA-6248-84C3-6404248AA1E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3:27</a:t>
            </a:r>
          </a:p>
        </p:txBody>
      </p:sp>
      <p:sp>
        <p:nvSpPr>
          <p:cNvPr id="100" name="Rectangle 99">
            <a:extLst>
              <a:ext uri="{FF2B5EF4-FFF2-40B4-BE49-F238E27FC236}">
                <a16:creationId xmlns:a16="http://schemas.microsoft.com/office/drawing/2014/main" id="{BE156213-9AF4-214F-9ACE-78879B94F91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3:26</a:t>
            </a:r>
          </a:p>
        </p:txBody>
      </p:sp>
      <p:sp>
        <p:nvSpPr>
          <p:cNvPr id="101" name="Rectangle 100">
            <a:extLst>
              <a:ext uri="{FF2B5EF4-FFF2-40B4-BE49-F238E27FC236}">
                <a16:creationId xmlns:a16="http://schemas.microsoft.com/office/drawing/2014/main" id="{23BABBAB-F458-FC45-A928-306858A3CA0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3:25</a:t>
            </a:r>
          </a:p>
        </p:txBody>
      </p:sp>
      <p:sp>
        <p:nvSpPr>
          <p:cNvPr id="102" name="Rectangle 101">
            <a:extLst>
              <a:ext uri="{FF2B5EF4-FFF2-40B4-BE49-F238E27FC236}">
                <a16:creationId xmlns:a16="http://schemas.microsoft.com/office/drawing/2014/main" id="{AC753199-624F-2145-BAA7-A8D13A14AEC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3:24</a:t>
            </a:r>
          </a:p>
        </p:txBody>
      </p:sp>
      <p:sp>
        <p:nvSpPr>
          <p:cNvPr id="103" name="Rectangle 102">
            <a:extLst>
              <a:ext uri="{FF2B5EF4-FFF2-40B4-BE49-F238E27FC236}">
                <a16:creationId xmlns:a16="http://schemas.microsoft.com/office/drawing/2014/main" id="{ACE98000-97EC-314E-AD2C-8CF9ECBB258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3:23</a:t>
            </a:r>
          </a:p>
        </p:txBody>
      </p:sp>
      <p:sp>
        <p:nvSpPr>
          <p:cNvPr id="104" name="Rectangle 103">
            <a:extLst>
              <a:ext uri="{FF2B5EF4-FFF2-40B4-BE49-F238E27FC236}">
                <a16:creationId xmlns:a16="http://schemas.microsoft.com/office/drawing/2014/main" id="{853F684C-2F14-9941-A5DF-DD854D602AA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3:22</a:t>
            </a:r>
          </a:p>
        </p:txBody>
      </p:sp>
      <p:sp>
        <p:nvSpPr>
          <p:cNvPr id="105" name="Rectangle 104">
            <a:extLst>
              <a:ext uri="{FF2B5EF4-FFF2-40B4-BE49-F238E27FC236}">
                <a16:creationId xmlns:a16="http://schemas.microsoft.com/office/drawing/2014/main" id="{266DA1E2-90F6-EB4D-8018-CF4D59312F1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3:21</a:t>
            </a:r>
          </a:p>
        </p:txBody>
      </p:sp>
      <p:sp>
        <p:nvSpPr>
          <p:cNvPr id="106" name="Rectangle 105">
            <a:extLst>
              <a:ext uri="{FF2B5EF4-FFF2-40B4-BE49-F238E27FC236}">
                <a16:creationId xmlns:a16="http://schemas.microsoft.com/office/drawing/2014/main" id="{DA29C5DE-9123-6648-A342-411E6C85D4A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3:20</a:t>
            </a:r>
          </a:p>
        </p:txBody>
      </p:sp>
      <p:sp>
        <p:nvSpPr>
          <p:cNvPr id="107" name="Rectangle 106">
            <a:extLst>
              <a:ext uri="{FF2B5EF4-FFF2-40B4-BE49-F238E27FC236}">
                <a16:creationId xmlns:a16="http://schemas.microsoft.com/office/drawing/2014/main" id="{81CA40B6-CF6A-F741-9D76-1570E0E8E3D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3:19</a:t>
            </a:r>
          </a:p>
        </p:txBody>
      </p:sp>
      <p:sp>
        <p:nvSpPr>
          <p:cNvPr id="108" name="Rectangle 107">
            <a:extLst>
              <a:ext uri="{FF2B5EF4-FFF2-40B4-BE49-F238E27FC236}">
                <a16:creationId xmlns:a16="http://schemas.microsoft.com/office/drawing/2014/main" id="{4FAA01EE-5057-814E-854E-2BBA94AE8A0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3:18</a:t>
            </a:r>
          </a:p>
        </p:txBody>
      </p:sp>
      <p:sp>
        <p:nvSpPr>
          <p:cNvPr id="109" name="Rectangle 108">
            <a:extLst>
              <a:ext uri="{FF2B5EF4-FFF2-40B4-BE49-F238E27FC236}">
                <a16:creationId xmlns:a16="http://schemas.microsoft.com/office/drawing/2014/main" id="{B89C7C13-F399-6841-9895-7A841B4B2D2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3:17</a:t>
            </a:r>
          </a:p>
        </p:txBody>
      </p:sp>
      <p:sp>
        <p:nvSpPr>
          <p:cNvPr id="110" name="Rectangle 109">
            <a:extLst>
              <a:ext uri="{FF2B5EF4-FFF2-40B4-BE49-F238E27FC236}">
                <a16:creationId xmlns:a16="http://schemas.microsoft.com/office/drawing/2014/main" id="{D04DD945-757C-1E42-8A07-3B90CA44703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3:16</a:t>
            </a:r>
          </a:p>
        </p:txBody>
      </p:sp>
      <p:sp>
        <p:nvSpPr>
          <p:cNvPr id="111" name="Rectangle 110">
            <a:extLst>
              <a:ext uri="{FF2B5EF4-FFF2-40B4-BE49-F238E27FC236}">
                <a16:creationId xmlns:a16="http://schemas.microsoft.com/office/drawing/2014/main" id="{3EFE489F-7809-6B44-9C89-3E75524F90C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3:15</a:t>
            </a:r>
          </a:p>
        </p:txBody>
      </p:sp>
      <p:sp>
        <p:nvSpPr>
          <p:cNvPr id="112" name="Rectangle 111">
            <a:extLst>
              <a:ext uri="{FF2B5EF4-FFF2-40B4-BE49-F238E27FC236}">
                <a16:creationId xmlns:a16="http://schemas.microsoft.com/office/drawing/2014/main" id="{DECFC6D7-E575-5E4D-AF7B-A95F2760570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3:14</a:t>
            </a:r>
          </a:p>
        </p:txBody>
      </p:sp>
      <p:sp>
        <p:nvSpPr>
          <p:cNvPr id="113" name="Rectangle 112">
            <a:extLst>
              <a:ext uri="{FF2B5EF4-FFF2-40B4-BE49-F238E27FC236}">
                <a16:creationId xmlns:a16="http://schemas.microsoft.com/office/drawing/2014/main" id="{C5A2AA50-1476-224A-8A39-0BAFA088D1E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3:13</a:t>
            </a:r>
          </a:p>
        </p:txBody>
      </p:sp>
      <p:sp>
        <p:nvSpPr>
          <p:cNvPr id="114" name="Rectangle 113">
            <a:extLst>
              <a:ext uri="{FF2B5EF4-FFF2-40B4-BE49-F238E27FC236}">
                <a16:creationId xmlns:a16="http://schemas.microsoft.com/office/drawing/2014/main" id="{5C7B3158-4ABF-6640-AA27-64F4385800F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3:12</a:t>
            </a:r>
          </a:p>
        </p:txBody>
      </p:sp>
      <p:sp>
        <p:nvSpPr>
          <p:cNvPr id="115" name="Rectangle 114">
            <a:extLst>
              <a:ext uri="{FF2B5EF4-FFF2-40B4-BE49-F238E27FC236}">
                <a16:creationId xmlns:a16="http://schemas.microsoft.com/office/drawing/2014/main" id="{BCA42CDE-1EE4-014E-8B04-E36EC77E01F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3:11</a:t>
            </a:r>
          </a:p>
        </p:txBody>
      </p:sp>
      <p:sp>
        <p:nvSpPr>
          <p:cNvPr id="116" name="Rectangle 115">
            <a:extLst>
              <a:ext uri="{FF2B5EF4-FFF2-40B4-BE49-F238E27FC236}">
                <a16:creationId xmlns:a16="http://schemas.microsoft.com/office/drawing/2014/main" id="{2AF28EE7-6595-594F-B4E1-815637A62B7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3:10</a:t>
            </a:r>
          </a:p>
        </p:txBody>
      </p:sp>
      <p:sp>
        <p:nvSpPr>
          <p:cNvPr id="117" name="Rectangle 116">
            <a:extLst>
              <a:ext uri="{FF2B5EF4-FFF2-40B4-BE49-F238E27FC236}">
                <a16:creationId xmlns:a16="http://schemas.microsoft.com/office/drawing/2014/main" id="{9B76963F-33D8-AD48-909D-1D6EA72FD6E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3:09</a:t>
            </a:r>
          </a:p>
        </p:txBody>
      </p:sp>
      <p:sp>
        <p:nvSpPr>
          <p:cNvPr id="118" name="Rectangle 117">
            <a:extLst>
              <a:ext uri="{FF2B5EF4-FFF2-40B4-BE49-F238E27FC236}">
                <a16:creationId xmlns:a16="http://schemas.microsoft.com/office/drawing/2014/main" id="{FBAA1679-52EB-8C42-9FC0-4C90C1D99BD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3:08</a:t>
            </a:r>
          </a:p>
        </p:txBody>
      </p:sp>
      <p:sp>
        <p:nvSpPr>
          <p:cNvPr id="119" name="Rectangle 118">
            <a:extLst>
              <a:ext uri="{FF2B5EF4-FFF2-40B4-BE49-F238E27FC236}">
                <a16:creationId xmlns:a16="http://schemas.microsoft.com/office/drawing/2014/main" id="{F69A3F41-7BF5-7D4A-87DC-DA3DEE5A432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3:07</a:t>
            </a:r>
          </a:p>
        </p:txBody>
      </p:sp>
      <p:sp>
        <p:nvSpPr>
          <p:cNvPr id="120" name="Rectangle 119">
            <a:extLst>
              <a:ext uri="{FF2B5EF4-FFF2-40B4-BE49-F238E27FC236}">
                <a16:creationId xmlns:a16="http://schemas.microsoft.com/office/drawing/2014/main" id="{6B1284C5-611E-FC43-9D8A-9E44A9B1D7F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3:06</a:t>
            </a:r>
          </a:p>
        </p:txBody>
      </p:sp>
      <p:sp>
        <p:nvSpPr>
          <p:cNvPr id="121" name="Rectangle 120">
            <a:extLst>
              <a:ext uri="{FF2B5EF4-FFF2-40B4-BE49-F238E27FC236}">
                <a16:creationId xmlns:a16="http://schemas.microsoft.com/office/drawing/2014/main" id="{994A1BF9-0317-F342-9F46-2DE9E971236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3:05</a:t>
            </a:r>
          </a:p>
        </p:txBody>
      </p:sp>
      <p:sp>
        <p:nvSpPr>
          <p:cNvPr id="122" name="Rectangle 121">
            <a:extLst>
              <a:ext uri="{FF2B5EF4-FFF2-40B4-BE49-F238E27FC236}">
                <a16:creationId xmlns:a16="http://schemas.microsoft.com/office/drawing/2014/main" id="{415DB56C-E674-C749-8737-6D3BF485B22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3:04</a:t>
            </a:r>
          </a:p>
        </p:txBody>
      </p:sp>
      <p:sp>
        <p:nvSpPr>
          <p:cNvPr id="123" name="Rectangle 122">
            <a:extLst>
              <a:ext uri="{FF2B5EF4-FFF2-40B4-BE49-F238E27FC236}">
                <a16:creationId xmlns:a16="http://schemas.microsoft.com/office/drawing/2014/main" id="{EF66E1F4-51E1-1242-9350-3E474F8D568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3:03</a:t>
            </a:r>
          </a:p>
        </p:txBody>
      </p:sp>
      <p:sp>
        <p:nvSpPr>
          <p:cNvPr id="124" name="Rectangle 123">
            <a:extLst>
              <a:ext uri="{FF2B5EF4-FFF2-40B4-BE49-F238E27FC236}">
                <a16:creationId xmlns:a16="http://schemas.microsoft.com/office/drawing/2014/main" id="{2ED4E788-C6F4-4544-8340-5816ABFE108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3:02</a:t>
            </a:r>
          </a:p>
        </p:txBody>
      </p:sp>
      <p:sp>
        <p:nvSpPr>
          <p:cNvPr id="125" name="Rectangle 124">
            <a:extLst>
              <a:ext uri="{FF2B5EF4-FFF2-40B4-BE49-F238E27FC236}">
                <a16:creationId xmlns:a16="http://schemas.microsoft.com/office/drawing/2014/main" id="{B82D24DA-1DDD-4042-92B9-A44FD115CB6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3:01</a:t>
            </a:r>
          </a:p>
        </p:txBody>
      </p:sp>
      <p:sp>
        <p:nvSpPr>
          <p:cNvPr id="126" name="Rectangle 125">
            <a:extLst>
              <a:ext uri="{FF2B5EF4-FFF2-40B4-BE49-F238E27FC236}">
                <a16:creationId xmlns:a16="http://schemas.microsoft.com/office/drawing/2014/main" id="{1DAD34E7-734C-844A-BF93-8440A5C2F873}"/>
              </a:ext>
            </a:extLst>
          </p:cNvPr>
          <p:cNvSpPr>
            <a:spLocks noChangeArrowheads="1"/>
          </p:cNvSpPr>
          <p:nvPr/>
        </p:nvSpPr>
        <p:spPr bwMode="auto">
          <a:xfrm>
            <a:off x="10110854" y="178400"/>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3:00</a:t>
            </a:r>
          </a:p>
        </p:txBody>
      </p:sp>
      <p:sp>
        <p:nvSpPr>
          <p:cNvPr id="127" name="Rectangle 126">
            <a:extLst>
              <a:ext uri="{FF2B5EF4-FFF2-40B4-BE49-F238E27FC236}">
                <a16:creationId xmlns:a16="http://schemas.microsoft.com/office/drawing/2014/main" id="{C2E79FD0-6122-6942-8C8D-C2C49C307DA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2:59</a:t>
            </a:r>
          </a:p>
        </p:txBody>
      </p:sp>
      <p:sp>
        <p:nvSpPr>
          <p:cNvPr id="128" name="Rectangle 127">
            <a:extLst>
              <a:ext uri="{FF2B5EF4-FFF2-40B4-BE49-F238E27FC236}">
                <a16:creationId xmlns:a16="http://schemas.microsoft.com/office/drawing/2014/main" id="{212559C0-3C2F-C849-82F1-CB4754F975D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2:58</a:t>
            </a:r>
          </a:p>
        </p:txBody>
      </p:sp>
      <p:sp>
        <p:nvSpPr>
          <p:cNvPr id="129" name="Rectangle 128">
            <a:extLst>
              <a:ext uri="{FF2B5EF4-FFF2-40B4-BE49-F238E27FC236}">
                <a16:creationId xmlns:a16="http://schemas.microsoft.com/office/drawing/2014/main" id="{9AE8E855-FD37-BA4B-A5C7-098FA478137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2:57</a:t>
            </a:r>
          </a:p>
        </p:txBody>
      </p:sp>
      <p:sp>
        <p:nvSpPr>
          <p:cNvPr id="130" name="Rectangle 129">
            <a:extLst>
              <a:ext uri="{FF2B5EF4-FFF2-40B4-BE49-F238E27FC236}">
                <a16:creationId xmlns:a16="http://schemas.microsoft.com/office/drawing/2014/main" id="{9263FE2E-7C64-C840-B0F7-7E25119DE04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2:56</a:t>
            </a:r>
          </a:p>
        </p:txBody>
      </p:sp>
      <p:sp>
        <p:nvSpPr>
          <p:cNvPr id="131" name="Rectangle 130">
            <a:extLst>
              <a:ext uri="{FF2B5EF4-FFF2-40B4-BE49-F238E27FC236}">
                <a16:creationId xmlns:a16="http://schemas.microsoft.com/office/drawing/2014/main" id="{669941BF-3DB8-4E4C-ABC2-E11361541F0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2:55</a:t>
            </a:r>
          </a:p>
        </p:txBody>
      </p:sp>
      <p:sp>
        <p:nvSpPr>
          <p:cNvPr id="132" name="Rectangle 131">
            <a:extLst>
              <a:ext uri="{FF2B5EF4-FFF2-40B4-BE49-F238E27FC236}">
                <a16:creationId xmlns:a16="http://schemas.microsoft.com/office/drawing/2014/main" id="{C7AF2CE7-D90C-5445-9A3D-534203FF224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2:54</a:t>
            </a:r>
          </a:p>
        </p:txBody>
      </p:sp>
      <p:sp>
        <p:nvSpPr>
          <p:cNvPr id="133" name="Rectangle 132">
            <a:extLst>
              <a:ext uri="{FF2B5EF4-FFF2-40B4-BE49-F238E27FC236}">
                <a16:creationId xmlns:a16="http://schemas.microsoft.com/office/drawing/2014/main" id="{E985ACD1-FC36-774D-A48C-BEB7BCD0EDE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2:53</a:t>
            </a:r>
          </a:p>
        </p:txBody>
      </p:sp>
      <p:sp>
        <p:nvSpPr>
          <p:cNvPr id="134" name="Rectangle 133">
            <a:extLst>
              <a:ext uri="{FF2B5EF4-FFF2-40B4-BE49-F238E27FC236}">
                <a16:creationId xmlns:a16="http://schemas.microsoft.com/office/drawing/2014/main" id="{6A5A977C-0010-D142-A092-A6BFA6A6477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2:52</a:t>
            </a:r>
          </a:p>
        </p:txBody>
      </p:sp>
      <p:sp>
        <p:nvSpPr>
          <p:cNvPr id="135" name="Rectangle 134">
            <a:extLst>
              <a:ext uri="{FF2B5EF4-FFF2-40B4-BE49-F238E27FC236}">
                <a16:creationId xmlns:a16="http://schemas.microsoft.com/office/drawing/2014/main" id="{28ADFB2A-CC23-0141-9C14-82E7BADEDDC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2:51</a:t>
            </a:r>
          </a:p>
        </p:txBody>
      </p:sp>
      <p:sp>
        <p:nvSpPr>
          <p:cNvPr id="136" name="Rectangle 135">
            <a:extLst>
              <a:ext uri="{FF2B5EF4-FFF2-40B4-BE49-F238E27FC236}">
                <a16:creationId xmlns:a16="http://schemas.microsoft.com/office/drawing/2014/main" id="{BDC80243-59C4-F548-9B58-D0C989DDC2F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2:50</a:t>
            </a:r>
          </a:p>
        </p:txBody>
      </p:sp>
      <p:sp>
        <p:nvSpPr>
          <p:cNvPr id="137" name="Rectangle 136">
            <a:extLst>
              <a:ext uri="{FF2B5EF4-FFF2-40B4-BE49-F238E27FC236}">
                <a16:creationId xmlns:a16="http://schemas.microsoft.com/office/drawing/2014/main" id="{287F4253-0211-9746-9539-A8F1089C063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2:49</a:t>
            </a:r>
          </a:p>
        </p:txBody>
      </p:sp>
      <p:sp>
        <p:nvSpPr>
          <p:cNvPr id="138" name="Rectangle 137">
            <a:extLst>
              <a:ext uri="{FF2B5EF4-FFF2-40B4-BE49-F238E27FC236}">
                <a16:creationId xmlns:a16="http://schemas.microsoft.com/office/drawing/2014/main" id="{98990B17-DFD6-D149-9153-D5108ABA52C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2:48</a:t>
            </a:r>
          </a:p>
        </p:txBody>
      </p:sp>
      <p:sp>
        <p:nvSpPr>
          <p:cNvPr id="139" name="Rectangle 138">
            <a:extLst>
              <a:ext uri="{FF2B5EF4-FFF2-40B4-BE49-F238E27FC236}">
                <a16:creationId xmlns:a16="http://schemas.microsoft.com/office/drawing/2014/main" id="{2645C32C-D7C6-9A46-BD34-DCEEE99AEC1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2:47</a:t>
            </a:r>
          </a:p>
        </p:txBody>
      </p:sp>
      <p:sp>
        <p:nvSpPr>
          <p:cNvPr id="140" name="Rectangle 139">
            <a:extLst>
              <a:ext uri="{FF2B5EF4-FFF2-40B4-BE49-F238E27FC236}">
                <a16:creationId xmlns:a16="http://schemas.microsoft.com/office/drawing/2014/main" id="{AD6F7736-BF51-5F47-965F-C5C056F8878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2:46</a:t>
            </a:r>
          </a:p>
        </p:txBody>
      </p:sp>
      <p:sp>
        <p:nvSpPr>
          <p:cNvPr id="141" name="Rectangle 140">
            <a:extLst>
              <a:ext uri="{FF2B5EF4-FFF2-40B4-BE49-F238E27FC236}">
                <a16:creationId xmlns:a16="http://schemas.microsoft.com/office/drawing/2014/main" id="{9E92027C-6FE6-3D4B-B1C6-E4CA4A9F218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2:45</a:t>
            </a:r>
          </a:p>
        </p:txBody>
      </p:sp>
      <p:sp>
        <p:nvSpPr>
          <p:cNvPr id="142" name="Rectangle 141">
            <a:extLst>
              <a:ext uri="{FF2B5EF4-FFF2-40B4-BE49-F238E27FC236}">
                <a16:creationId xmlns:a16="http://schemas.microsoft.com/office/drawing/2014/main" id="{008CDC0D-9D85-1740-9FB2-DF8829F7A22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2:44</a:t>
            </a:r>
          </a:p>
        </p:txBody>
      </p:sp>
      <p:sp>
        <p:nvSpPr>
          <p:cNvPr id="143" name="Rectangle 142">
            <a:extLst>
              <a:ext uri="{FF2B5EF4-FFF2-40B4-BE49-F238E27FC236}">
                <a16:creationId xmlns:a16="http://schemas.microsoft.com/office/drawing/2014/main" id="{5CF08E48-BC1F-4C46-815A-496CBB45177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2:43</a:t>
            </a:r>
          </a:p>
        </p:txBody>
      </p:sp>
      <p:sp>
        <p:nvSpPr>
          <p:cNvPr id="144" name="Rectangle 143">
            <a:extLst>
              <a:ext uri="{FF2B5EF4-FFF2-40B4-BE49-F238E27FC236}">
                <a16:creationId xmlns:a16="http://schemas.microsoft.com/office/drawing/2014/main" id="{766D8F1F-256C-CF4C-9B36-7A1B77484CF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2:42</a:t>
            </a:r>
          </a:p>
        </p:txBody>
      </p:sp>
      <p:sp>
        <p:nvSpPr>
          <p:cNvPr id="145" name="Rectangle 144">
            <a:extLst>
              <a:ext uri="{FF2B5EF4-FFF2-40B4-BE49-F238E27FC236}">
                <a16:creationId xmlns:a16="http://schemas.microsoft.com/office/drawing/2014/main" id="{97A00F62-1EC0-7144-97A2-90B786B42DA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2:41</a:t>
            </a:r>
          </a:p>
        </p:txBody>
      </p:sp>
      <p:sp>
        <p:nvSpPr>
          <p:cNvPr id="146" name="Rectangle 145">
            <a:extLst>
              <a:ext uri="{FF2B5EF4-FFF2-40B4-BE49-F238E27FC236}">
                <a16:creationId xmlns:a16="http://schemas.microsoft.com/office/drawing/2014/main" id="{91E94863-781A-F746-B224-04DA554C256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2:40</a:t>
            </a:r>
          </a:p>
        </p:txBody>
      </p:sp>
      <p:sp>
        <p:nvSpPr>
          <p:cNvPr id="147" name="Rectangle 146">
            <a:extLst>
              <a:ext uri="{FF2B5EF4-FFF2-40B4-BE49-F238E27FC236}">
                <a16:creationId xmlns:a16="http://schemas.microsoft.com/office/drawing/2014/main" id="{187CBCEC-E73F-9742-B32C-1525C2D5764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2:39</a:t>
            </a:r>
          </a:p>
        </p:txBody>
      </p:sp>
      <p:sp>
        <p:nvSpPr>
          <p:cNvPr id="148" name="Rectangle 147">
            <a:extLst>
              <a:ext uri="{FF2B5EF4-FFF2-40B4-BE49-F238E27FC236}">
                <a16:creationId xmlns:a16="http://schemas.microsoft.com/office/drawing/2014/main" id="{AAC8C429-437B-2C4E-A738-352AF5841DC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2:38</a:t>
            </a:r>
          </a:p>
        </p:txBody>
      </p:sp>
      <p:sp>
        <p:nvSpPr>
          <p:cNvPr id="149" name="Rectangle 148">
            <a:extLst>
              <a:ext uri="{FF2B5EF4-FFF2-40B4-BE49-F238E27FC236}">
                <a16:creationId xmlns:a16="http://schemas.microsoft.com/office/drawing/2014/main" id="{C560C31C-BD22-8744-91AF-65F471EED8C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2:37</a:t>
            </a:r>
          </a:p>
        </p:txBody>
      </p:sp>
      <p:sp>
        <p:nvSpPr>
          <p:cNvPr id="150" name="Rectangle 149">
            <a:extLst>
              <a:ext uri="{FF2B5EF4-FFF2-40B4-BE49-F238E27FC236}">
                <a16:creationId xmlns:a16="http://schemas.microsoft.com/office/drawing/2014/main" id="{6B29F56E-9993-0142-BBB6-FCCC6459C16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2:36</a:t>
            </a:r>
          </a:p>
        </p:txBody>
      </p:sp>
      <p:sp>
        <p:nvSpPr>
          <p:cNvPr id="151" name="Rectangle 150">
            <a:extLst>
              <a:ext uri="{FF2B5EF4-FFF2-40B4-BE49-F238E27FC236}">
                <a16:creationId xmlns:a16="http://schemas.microsoft.com/office/drawing/2014/main" id="{C9825774-C53A-F845-BBC7-FF4F1840E8B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2:35</a:t>
            </a:r>
          </a:p>
        </p:txBody>
      </p:sp>
      <p:sp>
        <p:nvSpPr>
          <p:cNvPr id="152" name="Rectangle 151">
            <a:extLst>
              <a:ext uri="{FF2B5EF4-FFF2-40B4-BE49-F238E27FC236}">
                <a16:creationId xmlns:a16="http://schemas.microsoft.com/office/drawing/2014/main" id="{E857A7DC-FC26-A146-9162-FD83139F466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2:34</a:t>
            </a:r>
          </a:p>
        </p:txBody>
      </p:sp>
      <p:sp>
        <p:nvSpPr>
          <p:cNvPr id="153" name="Rectangle 152">
            <a:extLst>
              <a:ext uri="{FF2B5EF4-FFF2-40B4-BE49-F238E27FC236}">
                <a16:creationId xmlns:a16="http://schemas.microsoft.com/office/drawing/2014/main" id="{5A1069F7-20BF-5340-A997-97B343A43F5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2:33</a:t>
            </a:r>
          </a:p>
        </p:txBody>
      </p:sp>
      <p:sp>
        <p:nvSpPr>
          <p:cNvPr id="154" name="Rectangle 153">
            <a:extLst>
              <a:ext uri="{FF2B5EF4-FFF2-40B4-BE49-F238E27FC236}">
                <a16:creationId xmlns:a16="http://schemas.microsoft.com/office/drawing/2014/main" id="{D6FBDB2D-092C-6F41-B2F4-63E1E638F31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2:32</a:t>
            </a:r>
          </a:p>
        </p:txBody>
      </p:sp>
      <p:sp>
        <p:nvSpPr>
          <p:cNvPr id="155" name="Rectangle 154">
            <a:extLst>
              <a:ext uri="{FF2B5EF4-FFF2-40B4-BE49-F238E27FC236}">
                <a16:creationId xmlns:a16="http://schemas.microsoft.com/office/drawing/2014/main" id="{CCF3B150-E1B1-284B-9055-0647A3B1147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2:31</a:t>
            </a:r>
          </a:p>
        </p:txBody>
      </p:sp>
      <p:sp>
        <p:nvSpPr>
          <p:cNvPr id="156" name="Rectangle 155">
            <a:extLst>
              <a:ext uri="{FF2B5EF4-FFF2-40B4-BE49-F238E27FC236}">
                <a16:creationId xmlns:a16="http://schemas.microsoft.com/office/drawing/2014/main" id="{87F33F3A-6BAD-784F-87D8-A2F26A0FC10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2:30</a:t>
            </a:r>
          </a:p>
        </p:txBody>
      </p:sp>
      <p:sp>
        <p:nvSpPr>
          <p:cNvPr id="157" name="Rectangle 156">
            <a:extLst>
              <a:ext uri="{FF2B5EF4-FFF2-40B4-BE49-F238E27FC236}">
                <a16:creationId xmlns:a16="http://schemas.microsoft.com/office/drawing/2014/main" id="{93839851-3D7A-A049-B039-E2CF28501E1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2:29</a:t>
            </a:r>
          </a:p>
        </p:txBody>
      </p:sp>
      <p:sp>
        <p:nvSpPr>
          <p:cNvPr id="158" name="Rectangle 157">
            <a:extLst>
              <a:ext uri="{FF2B5EF4-FFF2-40B4-BE49-F238E27FC236}">
                <a16:creationId xmlns:a16="http://schemas.microsoft.com/office/drawing/2014/main" id="{3271AC45-3003-164B-9348-2043CC2C6E8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2:28</a:t>
            </a:r>
          </a:p>
        </p:txBody>
      </p:sp>
      <p:sp>
        <p:nvSpPr>
          <p:cNvPr id="159" name="Rectangle 158">
            <a:extLst>
              <a:ext uri="{FF2B5EF4-FFF2-40B4-BE49-F238E27FC236}">
                <a16:creationId xmlns:a16="http://schemas.microsoft.com/office/drawing/2014/main" id="{D1F4F1C1-5C07-ED4D-8F7C-8C23D36C1F6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2:27</a:t>
            </a:r>
          </a:p>
        </p:txBody>
      </p:sp>
      <p:sp>
        <p:nvSpPr>
          <p:cNvPr id="160" name="Rectangle 159">
            <a:extLst>
              <a:ext uri="{FF2B5EF4-FFF2-40B4-BE49-F238E27FC236}">
                <a16:creationId xmlns:a16="http://schemas.microsoft.com/office/drawing/2014/main" id="{70F4B222-AB50-5E42-B440-AB44BCDE879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2:26</a:t>
            </a:r>
          </a:p>
        </p:txBody>
      </p:sp>
      <p:sp>
        <p:nvSpPr>
          <p:cNvPr id="161" name="Rectangle 160">
            <a:extLst>
              <a:ext uri="{FF2B5EF4-FFF2-40B4-BE49-F238E27FC236}">
                <a16:creationId xmlns:a16="http://schemas.microsoft.com/office/drawing/2014/main" id="{1E09B1E4-76B4-F642-A2F6-2DEA3F89468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2:25</a:t>
            </a:r>
          </a:p>
        </p:txBody>
      </p:sp>
      <p:sp>
        <p:nvSpPr>
          <p:cNvPr id="162" name="Rectangle 161">
            <a:extLst>
              <a:ext uri="{FF2B5EF4-FFF2-40B4-BE49-F238E27FC236}">
                <a16:creationId xmlns:a16="http://schemas.microsoft.com/office/drawing/2014/main" id="{E818A9BC-E52A-644E-AE4B-15E8EE44AD3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2:24</a:t>
            </a:r>
          </a:p>
        </p:txBody>
      </p:sp>
      <p:sp>
        <p:nvSpPr>
          <p:cNvPr id="163" name="Rectangle 162">
            <a:extLst>
              <a:ext uri="{FF2B5EF4-FFF2-40B4-BE49-F238E27FC236}">
                <a16:creationId xmlns:a16="http://schemas.microsoft.com/office/drawing/2014/main" id="{867F6F68-9BF0-C049-AF5F-5E6E60CF4C0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2:23</a:t>
            </a:r>
          </a:p>
        </p:txBody>
      </p:sp>
      <p:sp>
        <p:nvSpPr>
          <p:cNvPr id="164" name="Rectangle 163">
            <a:extLst>
              <a:ext uri="{FF2B5EF4-FFF2-40B4-BE49-F238E27FC236}">
                <a16:creationId xmlns:a16="http://schemas.microsoft.com/office/drawing/2014/main" id="{0947B601-2801-8E43-A658-AF3BF55CCAB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2:22</a:t>
            </a:r>
          </a:p>
        </p:txBody>
      </p:sp>
      <p:sp>
        <p:nvSpPr>
          <p:cNvPr id="165" name="Rectangle 164">
            <a:extLst>
              <a:ext uri="{FF2B5EF4-FFF2-40B4-BE49-F238E27FC236}">
                <a16:creationId xmlns:a16="http://schemas.microsoft.com/office/drawing/2014/main" id="{E09784F7-5DF2-9247-BD21-8F457534D81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2:21</a:t>
            </a:r>
          </a:p>
        </p:txBody>
      </p:sp>
      <p:sp>
        <p:nvSpPr>
          <p:cNvPr id="166" name="Rectangle 165">
            <a:extLst>
              <a:ext uri="{FF2B5EF4-FFF2-40B4-BE49-F238E27FC236}">
                <a16:creationId xmlns:a16="http://schemas.microsoft.com/office/drawing/2014/main" id="{9FBEED08-DCD4-4F48-BFBA-6C6B3DFFB43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2:20</a:t>
            </a:r>
          </a:p>
        </p:txBody>
      </p:sp>
      <p:sp>
        <p:nvSpPr>
          <p:cNvPr id="167" name="Rectangle 166">
            <a:extLst>
              <a:ext uri="{FF2B5EF4-FFF2-40B4-BE49-F238E27FC236}">
                <a16:creationId xmlns:a16="http://schemas.microsoft.com/office/drawing/2014/main" id="{80A1B052-5491-DA4B-BCF3-67340605F39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2:19</a:t>
            </a:r>
          </a:p>
        </p:txBody>
      </p:sp>
      <p:sp>
        <p:nvSpPr>
          <p:cNvPr id="168" name="Rectangle 167">
            <a:extLst>
              <a:ext uri="{FF2B5EF4-FFF2-40B4-BE49-F238E27FC236}">
                <a16:creationId xmlns:a16="http://schemas.microsoft.com/office/drawing/2014/main" id="{5A35D26B-E658-BA40-95A7-9F92D12F207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2:18</a:t>
            </a:r>
          </a:p>
        </p:txBody>
      </p:sp>
      <p:sp>
        <p:nvSpPr>
          <p:cNvPr id="169" name="Rectangle 168">
            <a:extLst>
              <a:ext uri="{FF2B5EF4-FFF2-40B4-BE49-F238E27FC236}">
                <a16:creationId xmlns:a16="http://schemas.microsoft.com/office/drawing/2014/main" id="{E2B155FC-0DAE-2F41-A29A-F8D3FDDCA04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2:17</a:t>
            </a:r>
          </a:p>
        </p:txBody>
      </p:sp>
      <p:sp>
        <p:nvSpPr>
          <p:cNvPr id="170" name="Rectangle 169">
            <a:extLst>
              <a:ext uri="{FF2B5EF4-FFF2-40B4-BE49-F238E27FC236}">
                <a16:creationId xmlns:a16="http://schemas.microsoft.com/office/drawing/2014/main" id="{2AF99202-8BB8-D344-926B-CE17B2821E8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2:16</a:t>
            </a:r>
          </a:p>
        </p:txBody>
      </p:sp>
      <p:sp>
        <p:nvSpPr>
          <p:cNvPr id="171" name="Rectangle 170">
            <a:extLst>
              <a:ext uri="{FF2B5EF4-FFF2-40B4-BE49-F238E27FC236}">
                <a16:creationId xmlns:a16="http://schemas.microsoft.com/office/drawing/2014/main" id="{19A1C393-1D7F-6D42-AB71-C0C508DE84D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2:15</a:t>
            </a:r>
          </a:p>
        </p:txBody>
      </p:sp>
      <p:sp>
        <p:nvSpPr>
          <p:cNvPr id="172" name="Rectangle 171">
            <a:extLst>
              <a:ext uri="{FF2B5EF4-FFF2-40B4-BE49-F238E27FC236}">
                <a16:creationId xmlns:a16="http://schemas.microsoft.com/office/drawing/2014/main" id="{1F24549B-4F5D-A44E-A421-3F7826434E1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2:14</a:t>
            </a:r>
          </a:p>
        </p:txBody>
      </p:sp>
      <p:sp>
        <p:nvSpPr>
          <p:cNvPr id="173" name="Rectangle 172">
            <a:extLst>
              <a:ext uri="{FF2B5EF4-FFF2-40B4-BE49-F238E27FC236}">
                <a16:creationId xmlns:a16="http://schemas.microsoft.com/office/drawing/2014/main" id="{772422C8-ABD7-9C4F-803D-9B8A15BE16D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2:13</a:t>
            </a:r>
          </a:p>
        </p:txBody>
      </p:sp>
      <p:sp>
        <p:nvSpPr>
          <p:cNvPr id="174" name="Rectangle 173">
            <a:extLst>
              <a:ext uri="{FF2B5EF4-FFF2-40B4-BE49-F238E27FC236}">
                <a16:creationId xmlns:a16="http://schemas.microsoft.com/office/drawing/2014/main" id="{040E5D7B-E24D-4344-83D4-3965D37770B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2:12</a:t>
            </a:r>
          </a:p>
        </p:txBody>
      </p:sp>
      <p:sp>
        <p:nvSpPr>
          <p:cNvPr id="175" name="Rectangle 174">
            <a:extLst>
              <a:ext uri="{FF2B5EF4-FFF2-40B4-BE49-F238E27FC236}">
                <a16:creationId xmlns:a16="http://schemas.microsoft.com/office/drawing/2014/main" id="{8F9B9D69-F86F-0348-8363-3AA21154B98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2:11</a:t>
            </a:r>
          </a:p>
        </p:txBody>
      </p:sp>
      <p:sp>
        <p:nvSpPr>
          <p:cNvPr id="176" name="Rectangle 175">
            <a:extLst>
              <a:ext uri="{FF2B5EF4-FFF2-40B4-BE49-F238E27FC236}">
                <a16:creationId xmlns:a16="http://schemas.microsoft.com/office/drawing/2014/main" id="{3D006419-B4F0-F14E-8B22-E66034B673B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2:10</a:t>
            </a:r>
          </a:p>
        </p:txBody>
      </p:sp>
      <p:sp>
        <p:nvSpPr>
          <p:cNvPr id="177" name="Rectangle 176">
            <a:extLst>
              <a:ext uri="{FF2B5EF4-FFF2-40B4-BE49-F238E27FC236}">
                <a16:creationId xmlns:a16="http://schemas.microsoft.com/office/drawing/2014/main" id="{7A85DF8C-20D0-CC49-9221-6C671C46207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2:09</a:t>
            </a:r>
          </a:p>
        </p:txBody>
      </p:sp>
      <p:sp>
        <p:nvSpPr>
          <p:cNvPr id="178" name="Rectangle 177">
            <a:extLst>
              <a:ext uri="{FF2B5EF4-FFF2-40B4-BE49-F238E27FC236}">
                <a16:creationId xmlns:a16="http://schemas.microsoft.com/office/drawing/2014/main" id="{771F0CD8-1DA3-564C-AC1E-7A53A936F9E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2:08</a:t>
            </a:r>
          </a:p>
        </p:txBody>
      </p:sp>
      <p:sp>
        <p:nvSpPr>
          <p:cNvPr id="179" name="Rectangle 178">
            <a:extLst>
              <a:ext uri="{FF2B5EF4-FFF2-40B4-BE49-F238E27FC236}">
                <a16:creationId xmlns:a16="http://schemas.microsoft.com/office/drawing/2014/main" id="{47D8363A-2E0F-094B-9080-FCB1D733348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2:07</a:t>
            </a:r>
          </a:p>
        </p:txBody>
      </p:sp>
      <p:sp>
        <p:nvSpPr>
          <p:cNvPr id="180" name="Rectangle 179">
            <a:extLst>
              <a:ext uri="{FF2B5EF4-FFF2-40B4-BE49-F238E27FC236}">
                <a16:creationId xmlns:a16="http://schemas.microsoft.com/office/drawing/2014/main" id="{353C012C-E632-E446-949B-0EFD4AAE02F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2:06</a:t>
            </a:r>
          </a:p>
        </p:txBody>
      </p:sp>
      <p:sp>
        <p:nvSpPr>
          <p:cNvPr id="181" name="Rectangle 180">
            <a:extLst>
              <a:ext uri="{FF2B5EF4-FFF2-40B4-BE49-F238E27FC236}">
                <a16:creationId xmlns:a16="http://schemas.microsoft.com/office/drawing/2014/main" id="{A8B9488E-44AA-5249-9F43-23122180493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2:05</a:t>
            </a:r>
          </a:p>
        </p:txBody>
      </p:sp>
      <p:sp>
        <p:nvSpPr>
          <p:cNvPr id="182" name="Rectangle 181">
            <a:extLst>
              <a:ext uri="{FF2B5EF4-FFF2-40B4-BE49-F238E27FC236}">
                <a16:creationId xmlns:a16="http://schemas.microsoft.com/office/drawing/2014/main" id="{71C59B15-89B4-6648-BF5C-FD110D09BC8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2:04</a:t>
            </a:r>
          </a:p>
        </p:txBody>
      </p:sp>
      <p:sp>
        <p:nvSpPr>
          <p:cNvPr id="183" name="Rectangle 182">
            <a:extLst>
              <a:ext uri="{FF2B5EF4-FFF2-40B4-BE49-F238E27FC236}">
                <a16:creationId xmlns:a16="http://schemas.microsoft.com/office/drawing/2014/main" id="{147015A9-5B83-E142-8BDA-D378CF9E16A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2:03</a:t>
            </a:r>
          </a:p>
        </p:txBody>
      </p:sp>
      <p:sp>
        <p:nvSpPr>
          <p:cNvPr id="184" name="Rectangle 183">
            <a:extLst>
              <a:ext uri="{FF2B5EF4-FFF2-40B4-BE49-F238E27FC236}">
                <a16:creationId xmlns:a16="http://schemas.microsoft.com/office/drawing/2014/main" id="{C67F7C47-CF63-9F42-92D1-E965364FDEC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2:02</a:t>
            </a:r>
          </a:p>
        </p:txBody>
      </p:sp>
      <p:sp>
        <p:nvSpPr>
          <p:cNvPr id="185" name="Rectangle 184">
            <a:extLst>
              <a:ext uri="{FF2B5EF4-FFF2-40B4-BE49-F238E27FC236}">
                <a16:creationId xmlns:a16="http://schemas.microsoft.com/office/drawing/2014/main" id="{AB07F772-8107-A341-BFB4-E6D1AAE8830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2:01</a:t>
            </a:r>
          </a:p>
        </p:txBody>
      </p:sp>
      <p:sp>
        <p:nvSpPr>
          <p:cNvPr id="186" name="Rectangle 185">
            <a:extLst>
              <a:ext uri="{FF2B5EF4-FFF2-40B4-BE49-F238E27FC236}">
                <a16:creationId xmlns:a16="http://schemas.microsoft.com/office/drawing/2014/main" id="{A686671E-6984-5240-974A-D0FE3E6F6579}"/>
              </a:ext>
            </a:extLst>
          </p:cNvPr>
          <p:cNvSpPr>
            <a:spLocks noChangeArrowheads="1"/>
          </p:cNvSpPr>
          <p:nvPr/>
        </p:nvSpPr>
        <p:spPr bwMode="auto">
          <a:xfrm>
            <a:off x="10110854" y="178400"/>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2:00</a:t>
            </a:r>
          </a:p>
        </p:txBody>
      </p:sp>
      <p:sp>
        <p:nvSpPr>
          <p:cNvPr id="187" name="Rectangle 186">
            <a:extLst>
              <a:ext uri="{FF2B5EF4-FFF2-40B4-BE49-F238E27FC236}">
                <a16:creationId xmlns:a16="http://schemas.microsoft.com/office/drawing/2014/main" id="{831C86DB-D3DA-FE41-8444-06959CC225F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1:59</a:t>
            </a:r>
          </a:p>
        </p:txBody>
      </p:sp>
      <p:sp>
        <p:nvSpPr>
          <p:cNvPr id="188" name="Rectangle 187">
            <a:extLst>
              <a:ext uri="{FF2B5EF4-FFF2-40B4-BE49-F238E27FC236}">
                <a16:creationId xmlns:a16="http://schemas.microsoft.com/office/drawing/2014/main" id="{4A730C6F-331B-2F4A-959E-2C358E0A4A4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1:58</a:t>
            </a:r>
          </a:p>
        </p:txBody>
      </p:sp>
      <p:sp>
        <p:nvSpPr>
          <p:cNvPr id="189" name="Rectangle 188">
            <a:extLst>
              <a:ext uri="{FF2B5EF4-FFF2-40B4-BE49-F238E27FC236}">
                <a16:creationId xmlns:a16="http://schemas.microsoft.com/office/drawing/2014/main" id="{4EA19B2D-5178-2C4C-AB46-FA899CC8540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1:57</a:t>
            </a:r>
          </a:p>
        </p:txBody>
      </p:sp>
      <p:sp>
        <p:nvSpPr>
          <p:cNvPr id="190" name="Rectangle 189">
            <a:extLst>
              <a:ext uri="{FF2B5EF4-FFF2-40B4-BE49-F238E27FC236}">
                <a16:creationId xmlns:a16="http://schemas.microsoft.com/office/drawing/2014/main" id="{2D16B32E-B0CB-A04D-84DF-64B7616C55A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1:56</a:t>
            </a:r>
          </a:p>
        </p:txBody>
      </p:sp>
      <p:sp>
        <p:nvSpPr>
          <p:cNvPr id="191" name="Rectangle 190">
            <a:extLst>
              <a:ext uri="{FF2B5EF4-FFF2-40B4-BE49-F238E27FC236}">
                <a16:creationId xmlns:a16="http://schemas.microsoft.com/office/drawing/2014/main" id="{B371197C-DE23-D843-9211-630B3F6C454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1:55</a:t>
            </a:r>
          </a:p>
        </p:txBody>
      </p:sp>
      <p:sp>
        <p:nvSpPr>
          <p:cNvPr id="192" name="Rectangle 191">
            <a:extLst>
              <a:ext uri="{FF2B5EF4-FFF2-40B4-BE49-F238E27FC236}">
                <a16:creationId xmlns:a16="http://schemas.microsoft.com/office/drawing/2014/main" id="{D834466D-07FB-3344-B902-241EA2DE863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1:54</a:t>
            </a:r>
          </a:p>
        </p:txBody>
      </p:sp>
      <p:sp>
        <p:nvSpPr>
          <p:cNvPr id="193" name="Rectangle 192">
            <a:extLst>
              <a:ext uri="{FF2B5EF4-FFF2-40B4-BE49-F238E27FC236}">
                <a16:creationId xmlns:a16="http://schemas.microsoft.com/office/drawing/2014/main" id="{7B23DB8D-8416-7641-AFA6-FD5C2ED7387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1:53</a:t>
            </a:r>
          </a:p>
        </p:txBody>
      </p:sp>
      <p:sp>
        <p:nvSpPr>
          <p:cNvPr id="194" name="Rectangle 193">
            <a:extLst>
              <a:ext uri="{FF2B5EF4-FFF2-40B4-BE49-F238E27FC236}">
                <a16:creationId xmlns:a16="http://schemas.microsoft.com/office/drawing/2014/main" id="{1CD678D9-3F03-0342-81AE-2B6A1BC227E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1:52</a:t>
            </a:r>
          </a:p>
        </p:txBody>
      </p:sp>
      <p:sp>
        <p:nvSpPr>
          <p:cNvPr id="195" name="Rectangle 194">
            <a:extLst>
              <a:ext uri="{FF2B5EF4-FFF2-40B4-BE49-F238E27FC236}">
                <a16:creationId xmlns:a16="http://schemas.microsoft.com/office/drawing/2014/main" id="{D282FA04-69B8-B049-9215-7478313FF34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1:51</a:t>
            </a:r>
          </a:p>
        </p:txBody>
      </p:sp>
      <p:sp>
        <p:nvSpPr>
          <p:cNvPr id="196" name="Rectangle 195">
            <a:extLst>
              <a:ext uri="{FF2B5EF4-FFF2-40B4-BE49-F238E27FC236}">
                <a16:creationId xmlns:a16="http://schemas.microsoft.com/office/drawing/2014/main" id="{25A3772A-F435-D74E-B872-13623E08093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1:50</a:t>
            </a:r>
          </a:p>
        </p:txBody>
      </p:sp>
      <p:sp>
        <p:nvSpPr>
          <p:cNvPr id="197" name="Rectangle 196">
            <a:extLst>
              <a:ext uri="{FF2B5EF4-FFF2-40B4-BE49-F238E27FC236}">
                <a16:creationId xmlns:a16="http://schemas.microsoft.com/office/drawing/2014/main" id="{037F96FC-9163-F049-B263-A8843972816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1:49</a:t>
            </a:r>
          </a:p>
        </p:txBody>
      </p:sp>
      <p:sp>
        <p:nvSpPr>
          <p:cNvPr id="198" name="Rectangle 197">
            <a:extLst>
              <a:ext uri="{FF2B5EF4-FFF2-40B4-BE49-F238E27FC236}">
                <a16:creationId xmlns:a16="http://schemas.microsoft.com/office/drawing/2014/main" id="{1FFBC674-0F79-044C-B0E1-FC9DA98DBE6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1:48</a:t>
            </a:r>
          </a:p>
        </p:txBody>
      </p:sp>
      <p:sp>
        <p:nvSpPr>
          <p:cNvPr id="199" name="Rectangle 198">
            <a:extLst>
              <a:ext uri="{FF2B5EF4-FFF2-40B4-BE49-F238E27FC236}">
                <a16:creationId xmlns:a16="http://schemas.microsoft.com/office/drawing/2014/main" id="{3E56F752-FED1-2D41-AD8C-8051672075B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1:47</a:t>
            </a:r>
          </a:p>
        </p:txBody>
      </p:sp>
      <p:sp>
        <p:nvSpPr>
          <p:cNvPr id="200" name="Rectangle 199">
            <a:extLst>
              <a:ext uri="{FF2B5EF4-FFF2-40B4-BE49-F238E27FC236}">
                <a16:creationId xmlns:a16="http://schemas.microsoft.com/office/drawing/2014/main" id="{3F296D48-A279-CA4D-A96E-2F4DB510A7D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1:46</a:t>
            </a:r>
          </a:p>
        </p:txBody>
      </p:sp>
      <p:sp>
        <p:nvSpPr>
          <p:cNvPr id="201" name="Rectangle 200">
            <a:extLst>
              <a:ext uri="{FF2B5EF4-FFF2-40B4-BE49-F238E27FC236}">
                <a16:creationId xmlns:a16="http://schemas.microsoft.com/office/drawing/2014/main" id="{D7859A34-8833-BE43-B502-521C542871B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1:45</a:t>
            </a:r>
          </a:p>
        </p:txBody>
      </p:sp>
      <p:sp>
        <p:nvSpPr>
          <p:cNvPr id="202" name="Rectangle 201">
            <a:extLst>
              <a:ext uri="{FF2B5EF4-FFF2-40B4-BE49-F238E27FC236}">
                <a16:creationId xmlns:a16="http://schemas.microsoft.com/office/drawing/2014/main" id="{2A3FC851-CB41-E44E-B654-390BD301BFA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1:44</a:t>
            </a:r>
          </a:p>
        </p:txBody>
      </p:sp>
      <p:sp>
        <p:nvSpPr>
          <p:cNvPr id="203" name="Rectangle 202">
            <a:extLst>
              <a:ext uri="{FF2B5EF4-FFF2-40B4-BE49-F238E27FC236}">
                <a16:creationId xmlns:a16="http://schemas.microsoft.com/office/drawing/2014/main" id="{215B37E2-5C21-1445-B9E7-A847159CD8F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1:43</a:t>
            </a:r>
          </a:p>
        </p:txBody>
      </p:sp>
      <p:sp>
        <p:nvSpPr>
          <p:cNvPr id="204" name="Rectangle 203">
            <a:extLst>
              <a:ext uri="{FF2B5EF4-FFF2-40B4-BE49-F238E27FC236}">
                <a16:creationId xmlns:a16="http://schemas.microsoft.com/office/drawing/2014/main" id="{6B7C3512-1375-3A42-A811-1CC1912AF8C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1:42</a:t>
            </a:r>
          </a:p>
        </p:txBody>
      </p:sp>
      <p:sp>
        <p:nvSpPr>
          <p:cNvPr id="205" name="Rectangle 204">
            <a:extLst>
              <a:ext uri="{FF2B5EF4-FFF2-40B4-BE49-F238E27FC236}">
                <a16:creationId xmlns:a16="http://schemas.microsoft.com/office/drawing/2014/main" id="{BED08DA7-77AC-5842-82A1-68344D140AE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1:41</a:t>
            </a:r>
          </a:p>
        </p:txBody>
      </p:sp>
      <p:sp>
        <p:nvSpPr>
          <p:cNvPr id="206" name="Rectangle 205">
            <a:extLst>
              <a:ext uri="{FF2B5EF4-FFF2-40B4-BE49-F238E27FC236}">
                <a16:creationId xmlns:a16="http://schemas.microsoft.com/office/drawing/2014/main" id="{CE5754A4-5CEF-C843-B150-198ED541FAF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1:40</a:t>
            </a:r>
          </a:p>
        </p:txBody>
      </p:sp>
      <p:sp>
        <p:nvSpPr>
          <p:cNvPr id="207" name="Rectangle 206">
            <a:extLst>
              <a:ext uri="{FF2B5EF4-FFF2-40B4-BE49-F238E27FC236}">
                <a16:creationId xmlns:a16="http://schemas.microsoft.com/office/drawing/2014/main" id="{F2831D9B-F0FB-A641-B75E-750F2661EA9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1:39</a:t>
            </a:r>
          </a:p>
        </p:txBody>
      </p:sp>
      <p:sp>
        <p:nvSpPr>
          <p:cNvPr id="208" name="Rectangle 207">
            <a:extLst>
              <a:ext uri="{FF2B5EF4-FFF2-40B4-BE49-F238E27FC236}">
                <a16:creationId xmlns:a16="http://schemas.microsoft.com/office/drawing/2014/main" id="{A14437B8-4DB0-D84F-B21D-17DDC1EA475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1:38</a:t>
            </a:r>
          </a:p>
        </p:txBody>
      </p:sp>
      <p:sp>
        <p:nvSpPr>
          <p:cNvPr id="209" name="Rectangle 208">
            <a:extLst>
              <a:ext uri="{FF2B5EF4-FFF2-40B4-BE49-F238E27FC236}">
                <a16:creationId xmlns:a16="http://schemas.microsoft.com/office/drawing/2014/main" id="{DAD91B2D-3823-9B41-A681-A51909225D2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1:37</a:t>
            </a:r>
          </a:p>
        </p:txBody>
      </p:sp>
      <p:sp>
        <p:nvSpPr>
          <p:cNvPr id="210" name="Rectangle 209">
            <a:extLst>
              <a:ext uri="{FF2B5EF4-FFF2-40B4-BE49-F238E27FC236}">
                <a16:creationId xmlns:a16="http://schemas.microsoft.com/office/drawing/2014/main" id="{00E12609-A74F-414C-9350-D188957F1F1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1:36</a:t>
            </a:r>
          </a:p>
        </p:txBody>
      </p:sp>
      <p:sp>
        <p:nvSpPr>
          <p:cNvPr id="211" name="Rectangle 210">
            <a:extLst>
              <a:ext uri="{FF2B5EF4-FFF2-40B4-BE49-F238E27FC236}">
                <a16:creationId xmlns:a16="http://schemas.microsoft.com/office/drawing/2014/main" id="{22B19D23-47E8-1842-B644-5759DAF8997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1:35</a:t>
            </a:r>
          </a:p>
        </p:txBody>
      </p:sp>
      <p:sp>
        <p:nvSpPr>
          <p:cNvPr id="212" name="Rectangle 211">
            <a:extLst>
              <a:ext uri="{FF2B5EF4-FFF2-40B4-BE49-F238E27FC236}">
                <a16:creationId xmlns:a16="http://schemas.microsoft.com/office/drawing/2014/main" id="{266434AB-DF28-0546-818B-75E26C6EB1B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1:34</a:t>
            </a:r>
          </a:p>
        </p:txBody>
      </p:sp>
      <p:sp>
        <p:nvSpPr>
          <p:cNvPr id="213" name="Rectangle 212">
            <a:extLst>
              <a:ext uri="{FF2B5EF4-FFF2-40B4-BE49-F238E27FC236}">
                <a16:creationId xmlns:a16="http://schemas.microsoft.com/office/drawing/2014/main" id="{5B354E2F-B898-544D-9C1A-7A26BE9FFE6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1:33</a:t>
            </a:r>
          </a:p>
        </p:txBody>
      </p:sp>
      <p:sp>
        <p:nvSpPr>
          <p:cNvPr id="214" name="Rectangle 213">
            <a:extLst>
              <a:ext uri="{FF2B5EF4-FFF2-40B4-BE49-F238E27FC236}">
                <a16:creationId xmlns:a16="http://schemas.microsoft.com/office/drawing/2014/main" id="{A2FA7056-F220-344F-8C32-91EF499404A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1:32</a:t>
            </a:r>
          </a:p>
        </p:txBody>
      </p:sp>
      <p:sp>
        <p:nvSpPr>
          <p:cNvPr id="215" name="Rectangle 214">
            <a:extLst>
              <a:ext uri="{FF2B5EF4-FFF2-40B4-BE49-F238E27FC236}">
                <a16:creationId xmlns:a16="http://schemas.microsoft.com/office/drawing/2014/main" id="{6026EB1A-F05F-3848-8F35-032316FF3C3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1:31</a:t>
            </a:r>
          </a:p>
        </p:txBody>
      </p:sp>
      <p:sp>
        <p:nvSpPr>
          <p:cNvPr id="216" name="Rectangle 215">
            <a:extLst>
              <a:ext uri="{FF2B5EF4-FFF2-40B4-BE49-F238E27FC236}">
                <a16:creationId xmlns:a16="http://schemas.microsoft.com/office/drawing/2014/main" id="{9D278691-F6A1-A048-A081-AEE2CFD259C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1:30</a:t>
            </a:r>
          </a:p>
        </p:txBody>
      </p:sp>
      <p:sp>
        <p:nvSpPr>
          <p:cNvPr id="217" name="Rectangle 216">
            <a:extLst>
              <a:ext uri="{FF2B5EF4-FFF2-40B4-BE49-F238E27FC236}">
                <a16:creationId xmlns:a16="http://schemas.microsoft.com/office/drawing/2014/main" id="{84539558-36CF-7948-BDC9-759E6259934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1:29</a:t>
            </a:r>
          </a:p>
        </p:txBody>
      </p:sp>
      <p:sp>
        <p:nvSpPr>
          <p:cNvPr id="218" name="Rectangle 217">
            <a:extLst>
              <a:ext uri="{FF2B5EF4-FFF2-40B4-BE49-F238E27FC236}">
                <a16:creationId xmlns:a16="http://schemas.microsoft.com/office/drawing/2014/main" id="{81D072CE-2BD1-CF4D-B460-682276A37E9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1:28</a:t>
            </a:r>
          </a:p>
        </p:txBody>
      </p:sp>
      <p:sp>
        <p:nvSpPr>
          <p:cNvPr id="219" name="Rectangle 218">
            <a:extLst>
              <a:ext uri="{FF2B5EF4-FFF2-40B4-BE49-F238E27FC236}">
                <a16:creationId xmlns:a16="http://schemas.microsoft.com/office/drawing/2014/main" id="{A9EC92BA-CE9A-734B-8003-0D7E97AEF18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1:27</a:t>
            </a:r>
          </a:p>
        </p:txBody>
      </p:sp>
      <p:sp>
        <p:nvSpPr>
          <p:cNvPr id="220" name="Rectangle 219">
            <a:extLst>
              <a:ext uri="{FF2B5EF4-FFF2-40B4-BE49-F238E27FC236}">
                <a16:creationId xmlns:a16="http://schemas.microsoft.com/office/drawing/2014/main" id="{1277A524-77C2-EF43-A1BA-ADB486204C2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1:26</a:t>
            </a:r>
          </a:p>
        </p:txBody>
      </p:sp>
      <p:sp>
        <p:nvSpPr>
          <p:cNvPr id="221" name="Rectangle 220">
            <a:extLst>
              <a:ext uri="{FF2B5EF4-FFF2-40B4-BE49-F238E27FC236}">
                <a16:creationId xmlns:a16="http://schemas.microsoft.com/office/drawing/2014/main" id="{775C995D-57B2-AC4C-8564-058C2C8625F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1:25</a:t>
            </a:r>
          </a:p>
        </p:txBody>
      </p:sp>
      <p:sp>
        <p:nvSpPr>
          <p:cNvPr id="222" name="Rectangle 221">
            <a:extLst>
              <a:ext uri="{FF2B5EF4-FFF2-40B4-BE49-F238E27FC236}">
                <a16:creationId xmlns:a16="http://schemas.microsoft.com/office/drawing/2014/main" id="{475011D3-9CEA-3341-BC68-7FD4297033C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1:24</a:t>
            </a:r>
          </a:p>
        </p:txBody>
      </p:sp>
      <p:sp>
        <p:nvSpPr>
          <p:cNvPr id="223" name="Rectangle 222">
            <a:extLst>
              <a:ext uri="{FF2B5EF4-FFF2-40B4-BE49-F238E27FC236}">
                <a16:creationId xmlns:a16="http://schemas.microsoft.com/office/drawing/2014/main" id="{EABF9375-BACB-E04C-8688-8B04ED56DC7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1:23</a:t>
            </a:r>
          </a:p>
        </p:txBody>
      </p:sp>
      <p:sp>
        <p:nvSpPr>
          <p:cNvPr id="224" name="Rectangle 223">
            <a:extLst>
              <a:ext uri="{FF2B5EF4-FFF2-40B4-BE49-F238E27FC236}">
                <a16:creationId xmlns:a16="http://schemas.microsoft.com/office/drawing/2014/main" id="{8C44990E-9A50-EA41-86EA-0A0505FBF4A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1:22</a:t>
            </a:r>
          </a:p>
        </p:txBody>
      </p:sp>
      <p:sp>
        <p:nvSpPr>
          <p:cNvPr id="225" name="Rectangle 224">
            <a:extLst>
              <a:ext uri="{FF2B5EF4-FFF2-40B4-BE49-F238E27FC236}">
                <a16:creationId xmlns:a16="http://schemas.microsoft.com/office/drawing/2014/main" id="{36308914-5F3B-924F-BB97-20291B34E38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1:21</a:t>
            </a:r>
          </a:p>
        </p:txBody>
      </p:sp>
      <p:sp>
        <p:nvSpPr>
          <p:cNvPr id="226" name="Rectangle 225">
            <a:extLst>
              <a:ext uri="{FF2B5EF4-FFF2-40B4-BE49-F238E27FC236}">
                <a16:creationId xmlns:a16="http://schemas.microsoft.com/office/drawing/2014/main" id="{00DA1C4E-234C-CD4A-A756-E42BBE7CC94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1:20</a:t>
            </a:r>
          </a:p>
        </p:txBody>
      </p:sp>
      <p:sp>
        <p:nvSpPr>
          <p:cNvPr id="227" name="Rectangle 226">
            <a:extLst>
              <a:ext uri="{FF2B5EF4-FFF2-40B4-BE49-F238E27FC236}">
                <a16:creationId xmlns:a16="http://schemas.microsoft.com/office/drawing/2014/main" id="{5D7B004E-B2A6-0947-9258-00FA27D2720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1:19</a:t>
            </a:r>
          </a:p>
        </p:txBody>
      </p:sp>
      <p:sp>
        <p:nvSpPr>
          <p:cNvPr id="228" name="Rectangle 227">
            <a:extLst>
              <a:ext uri="{FF2B5EF4-FFF2-40B4-BE49-F238E27FC236}">
                <a16:creationId xmlns:a16="http://schemas.microsoft.com/office/drawing/2014/main" id="{5FB1A052-1511-4847-9C45-8FC9D40B599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1:18</a:t>
            </a:r>
          </a:p>
        </p:txBody>
      </p:sp>
      <p:sp>
        <p:nvSpPr>
          <p:cNvPr id="229" name="Rectangle 228">
            <a:extLst>
              <a:ext uri="{FF2B5EF4-FFF2-40B4-BE49-F238E27FC236}">
                <a16:creationId xmlns:a16="http://schemas.microsoft.com/office/drawing/2014/main" id="{A4BBBF2A-79E1-FE4C-AB92-1F468BDE2EE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1:17</a:t>
            </a:r>
          </a:p>
        </p:txBody>
      </p:sp>
      <p:sp>
        <p:nvSpPr>
          <p:cNvPr id="230" name="Rectangle 229">
            <a:extLst>
              <a:ext uri="{FF2B5EF4-FFF2-40B4-BE49-F238E27FC236}">
                <a16:creationId xmlns:a16="http://schemas.microsoft.com/office/drawing/2014/main" id="{7F737756-CE27-1D42-85EC-4A82C271F54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1:16</a:t>
            </a:r>
          </a:p>
        </p:txBody>
      </p:sp>
      <p:sp>
        <p:nvSpPr>
          <p:cNvPr id="231" name="Rectangle 230">
            <a:extLst>
              <a:ext uri="{FF2B5EF4-FFF2-40B4-BE49-F238E27FC236}">
                <a16:creationId xmlns:a16="http://schemas.microsoft.com/office/drawing/2014/main" id="{F934E4CB-BC80-D843-9DFA-346FCED1A0B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1:15</a:t>
            </a:r>
          </a:p>
        </p:txBody>
      </p:sp>
      <p:sp>
        <p:nvSpPr>
          <p:cNvPr id="232" name="Rectangle 231">
            <a:extLst>
              <a:ext uri="{FF2B5EF4-FFF2-40B4-BE49-F238E27FC236}">
                <a16:creationId xmlns:a16="http://schemas.microsoft.com/office/drawing/2014/main" id="{22AA92C5-E07C-7C43-8394-D3C830A1655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1:14</a:t>
            </a:r>
          </a:p>
        </p:txBody>
      </p:sp>
      <p:sp>
        <p:nvSpPr>
          <p:cNvPr id="233" name="Rectangle 232">
            <a:extLst>
              <a:ext uri="{FF2B5EF4-FFF2-40B4-BE49-F238E27FC236}">
                <a16:creationId xmlns:a16="http://schemas.microsoft.com/office/drawing/2014/main" id="{E85F073C-6711-4843-A451-919BE7C417A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1:13</a:t>
            </a:r>
          </a:p>
        </p:txBody>
      </p:sp>
      <p:sp>
        <p:nvSpPr>
          <p:cNvPr id="234" name="Rectangle 233">
            <a:extLst>
              <a:ext uri="{FF2B5EF4-FFF2-40B4-BE49-F238E27FC236}">
                <a16:creationId xmlns:a16="http://schemas.microsoft.com/office/drawing/2014/main" id="{E62D2EAE-F032-AC41-AE32-4EC52108EB2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1:12</a:t>
            </a:r>
          </a:p>
        </p:txBody>
      </p:sp>
      <p:sp>
        <p:nvSpPr>
          <p:cNvPr id="235" name="Rectangle 234">
            <a:extLst>
              <a:ext uri="{FF2B5EF4-FFF2-40B4-BE49-F238E27FC236}">
                <a16:creationId xmlns:a16="http://schemas.microsoft.com/office/drawing/2014/main" id="{7B623716-BA8A-D541-8945-0004DBA4C95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1:11</a:t>
            </a:r>
          </a:p>
        </p:txBody>
      </p:sp>
      <p:sp>
        <p:nvSpPr>
          <p:cNvPr id="236" name="Rectangle 235">
            <a:extLst>
              <a:ext uri="{FF2B5EF4-FFF2-40B4-BE49-F238E27FC236}">
                <a16:creationId xmlns:a16="http://schemas.microsoft.com/office/drawing/2014/main" id="{B80A3D0E-A9B0-8341-80E9-FAFA42DD8D9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1:10</a:t>
            </a:r>
          </a:p>
        </p:txBody>
      </p:sp>
      <p:sp>
        <p:nvSpPr>
          <p:cNvPr id="237" name="Rectangle 236">
            <a:extLst>
              <a:ext uri="{FF2B5EF4-FFF2-40B4-BE49-F238E27FC236}">
                <a16:creationId xmlns:a16="http://schemas.microsoft.com/office/drawing/2014/main" id="{EDDF9206-4EB0-3149-918A-FC1F146191A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1:09</a:t>
            </a:r>
          </a:p>
        </p:txBody>
      </p:sp>
      <p:sp>
        <p:nvSpPr>
          <p:cNvPr id="238" name="Rectangle 237">
            <a:extLst>
              <a:ext uri="{FF2B5EF4-FFF2-40B4-BE49-F238E27FC236}">
                <a16:creationId xmlns:a16="http://schemas.microsoft.com/office/drawing/2014/main" id="{62932CC5-5B88-D94F-8944-6F84CCF825F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1:08</a:t>
            </a:r>
          </a:p>
        </p:txBody>
      </p:sp>
      <p:sp>
        <p:nvSpPr>
          <p:cNvPr id="239" name="Rectangle 238">
            <a:extLst>
              <a:ext uri="{FF2B5EF4-FFF2-40B4-BE49-F238E27FC236}">
                <a16:creationId xmlns:a16="http://schemas.microsoft.com/office/drawing/2014/main" id="{594A5B44-D36F-EC4F-9B96-11439ACD008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1:07</a:t>
            </a:r>
          </a:p>
        </p:txBody>
      </p:sp>
      <p:sp>
        <p:nvSpPr>
          <p:cNvPr id="240" name="Rectangle 239">
            <a:extLst>
              <a:ext uri="{FF2B5EF4-FFF2-40B4-BE49-F238E27FC236}">
                <a16:creationId xmlns:a16="http://schemas.microsoft.com/office/drawing/2014/main" id="{A6E9327E-3FFB-B24C-8D6B-FE52E4B6335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1:06</a:t>
            </a:r>
          </a:p>
        </p:txBody>
      </p:sp>
      <p:sp>
        <p:nvSpPr>
          <p:cNvPr id="241" name="Rectangle 240">
            <a:extLst>
              <a:ext uri="{FF2B5EF4-FFF2-40B4-BE49-F238E27FC236}">
                <a16:creationId xmlns:a16="http://schemas.microsoft.com/office/drawing/2014/main" id="{646DA400-A1E9-5144-866C-6AA930D2225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1:05</a:t>
            </a:r>
          </a:p>
        </p:txBody>
      </p:sp>
      <p:sp>
        <p:nvSpPr>
          <p:cNvPr id="242" name="Rectangle 241">
            <a:extLst>
              <a:ext uri="{FF2B5EF4-FFF2-40B4-BE49-F238E27FC236}">
                <a16:creationId xmlns:a16="http://schemas.microsoft.com/office/drawing/2014/main" id="{48EF335C-A6A5-BB44-9B18-F99707D0F50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1:04</a:t>
            </a:r>
          </a:p>
        </p:txBody>
      </p:sp>
      <p:sp>
        <p:nvSpPr>
          <p:cNvPr id="243" name="Rectangle 242">
            <a:extLst>
              <a:ext uri="{FF2B5EF4-FFF2-40B4-BE49-F238E27FC236}">
                <a16:creationId xmlns:a16="http://schemas.microsoft.com/office/drawing/2014/main" id="{46BAAA9E-58EF-3A4E-90CA-BF8E4E02511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1:03</a:t>
            </a:r>
          </a:p>
        </p:txBody>
      </p:sp>
      <p:sp>
        <p:nvSpPr>
          <p:cNvPr id="244" name="Rectangle 243">
            <a:extLst>
              <a:ext uri="{FF2B5EF4-FFF2-40B4-BE49-F238E27FC236}">
                <a16:creationId xmlns:a16="http://schemas.microsoft.com/office/drawing/2014/main" id="{23CAEBA6-F61B-5B4A-AEE6-BD54BD67A4A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1:02</a:t>
            </a:r>
          </a:p>
        </p:txBody>
      </p:sp>
      <p:sp>
        <p:nvSpPr>
          <p:cNvPr id="245" name="Rectangle 244">
            <a:extLst>
              <a:ext uri="{FF2B5EF4-FFF2-40B4-BE49-F238E27FC236}">
                <a16:creationId xmlns:a16="http://schemas.microsoft.com/office/drawing/2014/main" id="{884BCC51-FBE7-0046-A699-65CD36F46D6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1:01</a:t>
            </a:r>
          </a:p>
        </p:txBody>
      </p:sp>
      <p:sp>
        <p:nvSpPr>
          <p:cNvPr id="246" name="Rectangle 245">
            <a:extLst>
              <a:ext uri="{FF2B5EF4-FFF2-40B4-BE49-F238E27FC236}">
                <a16:creationId xmlns:a16="http://schemas.microsoft.com/office/drawing/2014/main" id="{22B9C113-365B-A04F-85CB-0B235AFB694B}"/>
              </a:ext>
            </a:extLst>
          </p:cNvPr>
          <p:cNvSpPr>
            <a:spLocks noChangeArrowheads="1"/>
          </p:cNvSpPr>
          <p:nvPr/>
        </p:nvSpPr>
        <p:spPr bwMode="auto">
          <a:xfrm>
            <a:off x="10110854" y="178400"/>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1:00</a:t>
            </a:r>
          </a:p>
        </p:txBody>
      </p:sp>
      <p:sp>
        <p:nvSpPr>
          <p:cNvPr id="247" name="Rectangle 246">
            <a:extLst>
              <a:ext uri="{FF2B5EF4-FFF2-40B4-BE49-F238E27FC236}">
                <a16:creationId xmlns:a16="http://schemas.microsoft.com/office/drawing/2014/main" id="{EEC9D71E-E62C-694C-A4FA-A06AE5E2D76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0:59</a:t>
            </a:r>
          </a:p>
        </p:txBody>
      </p:sp>
      <p:sp>
        <p:nvSpPr>
          <p:cNvPr id="248" name="Rectangle 247">
            <a:extLst>
              <a:ext uri="{FF2B5EF4-FFF2-40B4-BE49-F238E27FC236}">
                <a16:creationId xmlns:a16="http://schemas.microsoft.com/office/drawing/2014/main" id="{4B66B23D-CFE4-954B-AD8F-5A967509C3B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0:58</a:t>
            </a:r>
          </a:p>
        </p:txBody>
      </p:sp>
      <p:sp>
        <p:nvSpPr>
          <p:cNvPr id="249" name="Rectangle 248">
            <a:extLst>
              <a:ext uri="{FF2B5EF4-FFF2-40B4-BE49-F238E27FC236}">
                <a16:creationId xmlns:a16="http://schemas.microsoft.com/office/drawing/2014/main" id="{8D2F5E4D-8565-EB43-9C34-A9CCA7FAB27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0:57</a:t>
            </a:r>
          </a:p>
        </p:txBody>
      </p:sp>
      <p:sp>
        <p:nvSpPr>
          <p:cNvPr id="250" name="Rectangle 249">
            <a:extLst>
              <a:ext uri="{FF2B5EF4-FFF2-40B4-BE49-F238E27FC236}">
                <a16:creationId xmlns:a16="http://schemas.microsoft.com/office/drawing/2014/main" id="{87114E7E-FC2E-4948-8C05-05EB5BB683A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0:56</a:t>
            </a:r>
          </a:p>
        </p:txBody>
      </p:sp>
      <p:sp>
        <p:nvSpPr>
          <p:cNvPr id="251" name="Rectangle 250">
            <a:extLst>
              <a:ext uri="{FF2B5EF4-FFF2-40B4-BE49-F238E27FC236}">
                <a16:creationId xmlns:a16="http://schemas.microsoft.com/office/drawing/2014/main" id="{D5CCD4C8-7626-664A-9A49-24712913305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0:55</a:t>
            </a:r>
          </a:p>
        </p:txBody>
      </p:sp>
      <p:sp>
        <p:nvSpPr>
          <p:cNvPr id="252" name="Rectangle 251">
            <a:extLst>
              <a:ext uri="{FF2B5EF4-FFF2-40B4-BE49-F238E27FC236}">
                <a16:creationId xmlns:a16="http://schemas.microsoft.com/office/drawing/2014/main" id="{F8123A63-B937-6140-A244-CD94C3C8CD8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0:54</a:t>
            </a:r>
          </a:p>
        </p:txBody>
      </p:sp>
      <p:sp>
        <p:nvSpPr>
          <p:cNvPr id="253" name="Rectangle 252">
            <a:extLst>
              <a:ext uri="{FF2B5EF4-FFF2-40B4-BE49-F238E27FC236}">
                <a16:creationId xmlns:a16="http://schemas.microsoft.com/office/drawing/2014/main" id="{0CB0282E-861B-DF41-8B36-2DD56C92179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0:53</a:t>
            </a:r>
          </a:p>
        </p:txBody>
      </p:sp>
      <p:sp>
        <p:nvSpPr>
          <p:cNvPr id="254" name="Rectangle 253">
            <a:extLst>
              <a:ext uri="{FF2B5EF4-FFF2-40B4-BE49-F238E27FC236}">
                <a16:creationId xmlns:a16="http://schemas.microsoft.com/office/drawing/2014/main" id="{1420A895-4142-7C4C-90BC-6DDB082F019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0:52</a:t>
            </a:r>
          </a:p>
        </p:txBody>
      </p:sp>
      <p:sp>
        <p:nvSpPr>
          <p:cNvPr id="255" name="Rectangle 254">
            <a:extLst>
              <a:ext uri="{FF2B5EF4-FFF2-40B4-BE49-F238E27FC236}">
                <a16:creationId xmlns:a16="http://schemas.microsoft.com/office/drawing/2014/main" id="{2162D7AA-45E5-8A4A-8852-2B0D57B80DA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0:51</a:t>
            </a:r>
          </a:p>
        </p:txBody>
      </p:sp>
      <p:sp>
        <p:nvSpPr>
          <p:cNvPr id="256" name="Rectangle 255">
            <a:extLst>
              <a:ext uri="{FF2B5EF4-FFF2-40B4-BE49-F238E27FC236}">
                <a16:creationId xmlns:a16="http://schemas.microsoft.com/office/drawing/2014/main" id="{5C1B9981-DFFC-2B4F-8690-4E456360F79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0:50</a:t>
            </a:r>
          </a:p>
        </p:txBody>
      </p:sp>
      <p:sp>
        <p:nvSpPr>
          <p:cNvPr id="257" name="Rectangle 256">
            <a:extLst>
              <a:ext uri="{FF2B5EF4-FFF2-40B4-BE49-F238E27FC236}">
                <a16:creationId xmlns:a16="http://schemas.microsoft.com/office/drawing/2014/main" id="{D5CB78DE-281E-E94E-B226-C8587B5D061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0:49</a:t>
            </a:r>
          </a:p>
        </p:txBody>
      </p:sp>
      <p:sp>
        <p:nvSpPr>
          <p:cNvPr id="258" name="Rectangle 257">
            <a:extLst>
              <a:ext uri="{FF2B5EF4-FFF2-40B4-BE49-F238E27FC236}">
                <a16:creationId xmlns:a16="http://schemas.microsoft.com/office/drawing/2014/main" id="{3D847F27-1BFD-FE4F-B64C-69BFA160F21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0:48</a:t>
            </a:r>
          </a:p>
        </p:txBody>
      </p:sp>
      <p:sp>
        <p:nvSpPr>
          <p:cNvPr id="259" name="Rectangle 258">
            <a:extLst>
              <a:ext uri="{FF2B5EF4-FFF2-40B4-BE49-F238E27FC236}">
                <a16:creationId xmlns:a16="http://schemas.microsoft.com/office/drawing/2014/main" id="{D3D07D90-0B86-9146-ABF1-3D773A36C11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0:47</a:t>
            </a:r>
          </a:p>
        </p:txBody>
      </p:sp>
      <p:sp>
        <p:nvSpPr>
          <p:cNvPr id="260" name="Rectangle 259">
            <a:extLst>
              <a:ext uri="{FF2B5EF4-FFF2-40B4-BE49-F238E27FC236}">
                <a16:creationId xmlns:a16="http://schemas.microsoft.com/office/drawing/2014/main" id="{F891ECCC-2934-D542-A493-790AC9F849F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0:46</a:t>
            </a:r>
          </a:p>
        </p:txBody>
      </p:sp>
      <p:sp>
        <p:nvSpPr>
          <p:cNvPr id="261" name="Rectangle 260">
            <a:extLst>
              <a:ext uri="{FF2B5EF4-FFF2-40B4-BE49-F238E27FC236}">
                <a16:creationId xmlns:a16="http://schemas.microsoft.com/office/drawing/2014/main" id="{761F6E4D-E1EE-1843-9F6C-466702AA292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0:45</a:t>
            </a:r>
          </a:p>
        </p:txBody>
      </p:sp>
      <p:sp>
        <p:nvSpPr>
          <p:cNvPr id="262" name="Rectangle 261">
            <a:extLst>
              <a:ext uri="{FF2B5EF4-FFF2-40B4-BE49-F238E27FC236}">
                <a16:creationId xmlns:a16="http://schemas.microsoft.com/office/drawing/2014/main" id="{6DBED312-8B34-BC45-B439-490579A5EC0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0:44</a:t>
            </a:r>
          </a:p>
        </p:txBody>
      </p:sp>
      <p:sp>
        <p:nvSpPr>
          <p:cNvPr id="263" name="Rectangle 262">
            <a:extLst>
              <a:ext uri="{FF2B5EF4-FFF2-40B4-BE49-F238E27FC236}">
                <a16:creationId xmlns:a16="http://schemas.microsoft.com/office/drawing/2014/main" id="{C06F4361-D6C5-A040-8772-FDC32E9B900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0:43</a:t>
            </a:r>
          </a:p>
        </p:txBody>
      </p:sp>
      <p:sp>
        <p:nvSpPr>
          <p:cNvPr id="264" name="Rectangle 263">
            <a:extLst>
              <a:ext uri="{FF2B5EF4-FFF2-40B4-BE49-F238E27FC236}">
                <a16:creationId xmlns:a16="http://schemas.microsoft.com/office/drawing/2014/main" id="{E95E811F-1F19-274F-86E0-EC17262E936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0:42</a:t>
            </a:r>
          </a:p>
        </p:txBody>
      </p:sp>
      <p:sp>
        <p:nvSpPr>
          <p:cNvPr id="265" name="Rectangle 264">
            <a:extLst>
              <a:ext uri="{FF2B5EF4-FFF2-40B4-BE49-F238E27FC236}">
                <a16:creationId xmlns:a16="http://schemas.microsoft.com/office/drawing/2014/main" id="{1E0A86A9-5AFA-8B4E-AD89-DB49348BE30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0:41</a:t>
            </a:r>
          </a:p>
        </p:txBody>
      </p:sp>
      <p:sp>
        <p:nvSpPr>
          <p:cNvPr id="266" name="Rectangle 265">
            <a:extLst>
              <a:ext uri="{FF2B5EF4-FFF2-40B4-BE49-F238E27FC236}">
                <a16:creationId xmlns:a16="http://schemas.microsoft.com/office/drawing/2014/main" id="{6A67DDCE-D96E-C74A-858D-E8A1AE73B58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0:40</a:t>
            </a:r>
          </a:p>
        </p:txBody>
      </p:sp>
      <p:sp>
        <p:nvSpPr>
          <p:cNvPr id="267" name="Rectangle 266">
            <a:extLst>
              <a:ext uri="{FF2B5EF4-FFF2-40B4-BE49-F238E27FC236}">
                <a16:creationId xmlns:a16="http://schemas.microsoft.com/office/drawing/2014/main" id="{2409A4D1-D3F6-2544-8541-A752733ABE4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0:39</a:t>
            </a:r>
          </a:p>
        </p:txBody>
      </p:sp>
      <p:sp>
        <p:nvSpPr>
          <p:cNvPr id="268" name="Rectangle 267">
            <a:extLst>
              <a:ext uri="{FF2B5EF4-FFF2-40B4-BE49-F238E27FC236}">
                <a16:creationId xmlns:a16="http://schemas.microsoft.com/office/drawing/2014/main" id="{B655FE94-7D70-0D4C-BEC7-07293DB56F1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0:38</a:t>
            </a:r>
          </a:p>
        </p:txBody>
      </p:sp>
      <p:sp>
        <p:nvSpPr>
          <p:cNvPr id="269" name="Rectangle 268">
            <a:extLst>
              <a:ext uri="{FF2B5EF4-FFF2-40B4-BE49-F238E27FC236}">
                <a16:creationId xmlns:a16="http://schemas.microsoft.com/office/drawing/2014/main" id="{BAFCE4B2-C7B8-DC49-8FF3-C674FB30BEE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0:37</a:t>
            </a:r>
          </a:p>
        </p:txBody>
      </p:sp>
      <p:sp>
        <p:nvSpPr>
          <p:cNvPr id="270" name="Rectangle 269">
            <a:extLst>
              <a:ext uri="{FF2B5EF4-FFF2-40B4-BE49-F238E27FC236}">
                <a16:creationId xmlns:a16="http://schemas.microsoft.com/office/drawing/2014/main" id="{1481ECD0-CB02-8344-9202-B746CC86647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0:36</a:t>
            </a:r>
          </a:p>
        </p:txBody>
      </p:sp>
      <p:sp>
        <p:nvSpPr>
          <p:cNvPr id="271" name="Rectangle 270">
            <a:extLst>
              <a:ext uri="{FF2B5EF4-FFF2-40B4-BE49-F238E27FC236}">
                <a16:creationId xmlns:a16="http://schemas.microsoft.com/office/drawing/2014/main" id="{32A2FAE3-6523-5B45-9F99-3D706F2F2AF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0:35</a:t>
            </a:r>
          </a:p>
        </p:txBody>
      </p:sp>
      <p:sp>
        <p:nvSpPr>
          <p:cNvPr id="272" name="Rectangle 271">
            <a:extLst>
              <a:ext uri="{FF2B5EF4-FFF2-40B4-BE49-F238E27FC236}">
                <a16:creationId xmlns:a16="http://schemas.microsoft.com/office/drawing/2014/main" id="{B1329FB7-641C-9347-B41E-4B05CE6D179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0:34</a:t>
            </a:r>
          </a:p>
        </p:txBody>
      </p:sp>
      <p:sp>
        <p:nvSpPr>
          <p:cNvPr id="273" name="Rectangle 272">
            <a:extLst>
              <a:ext uri="{FF2B5EF4-FFF2-40B4-BE49-F238E27FC236}">
                <a16:creationId xmlns:a16="http://schemas.microsoft.com/office/drawing/2014/main" id="{CE7F4389-69F8-B945-A619-94797DFEE67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0:33</a:t>
            </a:r>
          </a:p>
        </p:txBody>
      </p:sp>
      <p:sp>
        <p:nvSpPr>
          <p:cNvPr id="274" name="Rectangle 273">
            <a:extLst>
              <a:ext uri="{FF2B5EF4-FFF2-40B4-BE49-F238E27FC236}">
                <a16:creationId xmlns:a16="http://schemas.microsoft.com/office/drawing/2014/main" id="{8815D31B-D1F6-CF4A-9A30-BE5BE83EB50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0:32</a:t>
            </a:r>
          </a:p>
        </p:txBody>
      </p:sp>
      <p:sp>
        <p:nvSpPr>
          <p:cNvPr id="275" name="Rectangle 274">
            <a:extLst>
              <a:ext uri="{FF2B5EF4-FFF2-40B4-BE49-F238E27FC236}">
                <a16:creationId xmlns:a16="http://schemas.microsoft.com/office/drawing/2014/main" id="{77113B8B-1D71-844F-8BC7-871E030BB6C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0:31</a:t>
            </a:r>
          </a:p>
        </p:txBody>
      </p:sp>
      <p:sp>
        <p:nvSpPr>
          <p:cNvPr id="276" name="Rectangle 275">
            <a:extLst>
              <a:ext uri="{FF2B5EF4-FFF2-40B4-BE49-F238E27FC236}">
                <a16:creationId xmlns:a16="http://schemas.microsoft.com/office/drawing/2014/main" id="{84B11BC9-C709-D44A-AA87-D04D75B3F78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0:30</a:t>
            </a:r>
          </a:p>
        </p:txBody>
      </p:sp>
      <p:sp>
        <p:nvSpPr>
          <p:cNvPr id="277" name="Rectangle 276">
            <a:extLst>
              <a:ext uri="{FF2B5EF4-FFF2-40B4-BE49-F238E27FC236}">
                <a16:creationId xmlns:a16="http://schemas.microsoft.com/office/drawing/2014/main" id="{D75800ED-8009-B348-9C1B-B070DAA139B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0:29</a:t>
            </a:r>
          </a:p>
        </p:txBody>
      </p:sp>
      <p:sp>
        <p:nvSpPr>
          <p:cNvPr id="278" name="Rectangle 277">
            <a:extLst>
              <a:ext uri="{FF2B5EF4-FFF2-40B4-BE49-F238E27FC236}">
                <a16:creationId xmlns:a16="http://schemas.microsoft.com/office/drawing/2014/main" id="{07131B8C-1FBE-6D4C-A88D-BD69204BC45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0:28</a:t>
            </a:r>
          </a:p>
        </p:txBody>
      </p:sp>
      <p:sp>
        <p:nvSpPr>
          <p:cNvPr id="279" name="Rectangle 278">
            <a:extLst>
              <a:ext uri="{FF2B5EF4-FFF2-40B4-BE49-F238E27FC236}">
                <a16:creationId xmlns:a16="http://schemas.microsoft.com/office/drawing/2014/main" id="{0DF0C90C-CD45-8A47-895E-FD722C64978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0:27</a:t>
            </a:r>
          </a:p>
        </p:txBody>
      </p:sp>
      <p:sp>
        <p:nvSpPr>
          <p:cNvPr id="280" name="Rectangle 279">
            <a:extLst>
              <a:ext uri="{FF2B5EF4-FFF2-40B4-BE49-F238E27FC236}">
                <a16:creationId xmlns:a16="http://schemas.microsoft.com/office/drawing/2014/main" id="{9D01080C-5EE3-114E-AD32-9796DB29E90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0:26</a:t>
            </a:r>
          </a:p>
        </p:txBody>
      </p:sp>
      <p:sp>
        <p:nvSpPr>
          <p:cNvPr id="281" name="Rectangle 280">
            <a:extLst>
              <a:ext uri="{FF2B5EF4-FFF2-40B4-BE49-F238E27FC236}">
                <a16:creationId xmlns:a16="http://schemas.microsoft.com/office/drawing/2014/main" id="{0B76113D-2990-EB41-96EB-ED4A4C1E536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0:25</a:t>
            </a:r>
          </a:p>
        </p:txBody>
      </p:sp>
      <p:sp>
        <p:nvSpPr>
          <p:cNvPr id="282" name="Rectangle 281">
            <a:extLst>
              <a:ext uri="{FF2B5EF4-FFF2-40B4-BE49-F238E27FC236}">
                <a16:creationId xmlns:a16="http://schemas.microsoft.com/office/drawing/2014/main" id="{316C24CB-5CA9-9E47-9DC9-53E756DDB24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0:24</a:t>
            </a:r>
          </a:p>
        </p:txBody>
      </p:sp>
      <p:sp>
        <p:nvSpPr>
          <p:cNvPr id="283" name="Rectangle 282">
            <a:extLst>
              <a:ext uri="{FF2B5EF4-FFF2-40B4-BE49-F238E27FC236}">
                <a16:creationId xmlns:a16="http://schemas.microsoft.com/office/drawing/2014/main" id="{736C287F-2634-D84B-801F-EE6D3D8135E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0:23</a:t>
            </a:r>
          </a:p>
        </p:txBody>
      </p:sp>
      <p:sp>
        <p:nvSpPr>
          <p:cNvPr id="284" name="Rectangle 283">
            <a:extLst>
              <a:ext uri="{FF2B5EF4-FFF2-40B4-BE49-F238E27FC236}">
                <a16:creationId xmlns:a16="http://schemas.microsoft.com/office/drawing/2014/main" id="{65089D98-A5DB-224F-99BD-66C2EE34726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0:22</a:t>
            </a:r>
          </a:p>
        </p:txBody>
      </p:sp>
      <p:sp>
        <p:nvSpPr>
          <p:cNvPr id="285" name="Rectangle 284">
            <a:extLst>
              <a:ext uri="{FF2B5EF4-FFF2-40B4-BE49-F238E27FC236}">
                <a16:creationId xmlns:a16="http://schemas.microsoft.com/office/drawing/2014/main" id="{F5C6F77A-D795-FD49-99A3-9F37E2979FC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0:21</a:t>
            </a:r>
          </a:p>
        </p:txBody>
      </p:sp>
      <p:sp>
        <p:nvSpPr>
          <p:cNvPr id="286" name="Rectangle 285">
            <a:extLst>
              <a:ext uri="{FF2B5EF4-FFF2-40B4-BE49-F238E27FC236}">
                <a16:creationId xmlns:a16="http://schemas.microsoft.com/office/drawing/2014/main" id="{93B3F8FB-6296-B04B-8C4B-77C15517190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0:20</a:t>
            </a:r>
          </a:p>
        </p:txBody>
      </p:sp>
      <p:sp>
        <p:nvSpPr>
          <p:cNvPr id="287" name="Rectangle 286">
            <a:extLst>
              <a:ext uri="{FF2B5EF4-FFF2-40B4-BE49-F238E27FC236}">
                <a16:creationId xmlns:a16="http://schemas.microsoft.com/office/drawing/2014/main" id="{D61527A7-7F2D-E743-A519-9AE4C7A5ECF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0:19</a:t>
            </a:r>
          </a:p>
        </p:txBody>
      </p:sp>
      <p:sp>
        <p:nvSpPr>
          <p:cNvPr id="288" name="Rectangle 287">
            <a:extLst>
              <a:ext uri="{FF2B5EF4-FFF2-40B4-BE49-F238E27FC236}">
                <a16:creationId xmlns:a16="http://schemas.microsoft.com/office/drawing/2014/main" id="{C4ABDB71-CE90-584C-9A8C-658EA7CD05C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0:18</a:t>
            </a:r>
          </a:p>
        </p:txBody>
      </p:sp>
      <p:sp>
        <p:nvSpPr>
          <p:cNvPr id="289" name="Rectangle 288">
            <a:extLst>
              <a:ext uri="{FF2B5EF4-FFF2-40B4-BE49-F238E27FC236}">
                <a16:creationId xmlns:a16="http://schemas.microsoft.com/office/drawing/2014/main" id="{EE0C7149-92E0-354D-AEF0-29614184F79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0:17</a:t>
            </a:r>
          </a:p>
        </p:txBody>
      </p:sp>
      <p:sp>
        <p:nvSpPr>
          <p:cNvPr id="290" name="Rectangle 289">
            <a:extLst>
              <a:ext uri="{FF2B5EF4-FFF2-40B4-BE49-F238E27FC236}">
                <a16:creationId xmlns:a16="http://schemas.microsoft.com/office/drawing/2014/main" id="{520CB5F6-998D-124B-9362-336FFC0A608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0:16</a:t>
            </a:r>
          </a:p>
        </p:txBody>
      </p:sp>
      <p:sp>
        <p:nvSpPr>
          <p:cNvPr id="291" name="Rectangle 290">
            <a:extLst>
              <a:ext uri="{FF2B5EF4-FFF2-40B4-BE49-F238E27FC236}">
                <a16:creationId xmlns:a16="http://schemas.microsoft.com/office/drawing/2014/main" id="{6E73205C-BD08-7E4E-906B-5ABBED38174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0:15</a:t>
            </a:r>
          </a:p>
        </p:txBody>
      </p:sp>
      <p:sp>
        <p:nvSpPr>
          <p:cNvPr id="292" name="Rectangle 291">
            <a:extLst>
              <a:ext uri="{FF2B5EF4-FFF2-40B4-BE49-F238E27FC236}">
                <a16:creationId xmlns:a16="http://schemas.microsoft.com/office/drawing/2014/main" id="{C1A97DDA-AA70-CB45-AC0B-EA6B92F7C1B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0:14</a:t>
            </a:r>
          </a:p>
        </p:txBody>
      </p:sp>
      <p:sp>
        <p:nvSpPr>
          <p:cNvPr id="293" name="Rectangle 292">
            <a:extLst>
              <a:ext uri="{FF2B5EF4-FFF2-40B4-BE49-F238E27FC236}">
                <a16:creationId xmlns:a16="http://schemas.microsoft.com/office/drawing/2014/main" id="{E1F139D9-D562-2A4F-BEDE-A50081CC273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0:13</a:t>
            </a:r>
          </a:p>
        </p:txBody>
      </p:sp>
      <p:sp>
        <p:nvSpPr>
          <p:cNvPr id="294" name="Rectangle 293">
            <a:extLst>
              <a:ext uri="{FF2B5EF4-FFF2-40B4-BE49-F238E27FC236}">
                <a16:creationId xmlns:a16="http://schemas.microsoft.com/office/drawing/2014/main" id="{71B7A73E-7196-2D43-B747-A2C6F5B7761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0:12</a:t>
            </a:r>
          </a:p>
        </p:txBody>
      </p:sp>
      <p:sp>
        <p:nvSpPr>
          <p:cNvPr id="295" name="Rectangle 294">
            <a:extLst>
              <a:ext uri="{FF2B5EF4-FFF2-40B4-BE49-F238E27FC236}">
                <a16:creationId xmlns:a16="http://schemas.microsoft.com/office/drawing/2014/main" id="{C46011F0-5A46-7B4B-AD5B-B92CB992BEC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0:11</a:t>
            </a:r>
          </a:p>
        </p:txBody>
      </p:sp>
      <p:sp>
        <p:nvSpPr>
          <p:cNvPr id="296" name="Rectangle 295">
            <a:extLst>
              <a:ext uri="{FF2B5EF4-FFF2-40B4-BE49-F238E27FC236}">
                <a16:creationId xmlns:a16="http://schemas.microsoft.com/office/drawing/2014/main" id="{118620C3-4C85-4549-9300-3D1CD205C5A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0:10</a:t>
            </a:r>
          </a:p>
        </p:txBody>
      </p:sp>
      <p:sp>
        <p:nvSpPr>
          <p:cNvPr id="297" name="Rectangle 296">
            <a:extLst>
              <a:ext uri="{FF2B5EF4-FFF2-40B4-BE49-F238E27FC236}">
                <a16:creationId xmlns:a16="http://schemas.microsoft.com/office/drawing/2014/main" id="{F7ABA0B0-2A7B-9140-A912-78108CC575A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0:09</a:t>
            </a:r>
          </a:p>
        </p:txBody>
      </p:sp>
      <p:sp>
        <p:nvSpPr>
          <p:cNvPr id="298" name="Rectangle 297">
            <a:extLst>
              <a:ext uri="{FF2B5EF4-FFF2-40B4-BE49-F238E27FC236}">
                <a16:creationId xmlns:a16="http://schemas.microsoft.com/office/drawing/2014/main" id="{F8D3CBE7-9A2A-D94C-A59E-326190947BC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0:08</a:t>
            </a:r>
          </a:p>
        </p:txBody>
      </p:sp>
      <p:sp>
        <p:nvSpPr>
          <p:cNvPr id="299" name="Rectangle 298">
            <a:extLst>
              <a:ext uri="{FF2B5EF4-FFF2-40B4-BE49-F238E27FC236}">
                <a16:creationId xmlns:a16="http://schemas.microsoft.com/office/drawing/2014/main" id="{A6D85E0F-F2C4-CB44-8329-029D34504D5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0:07</a:t>
            </a:r>
          </a:p>
        </p:txBody>
      </p:sp>
      <p:sp>
        <p:nvSpPr>
          <p:cNvPr id="300" name="Rectangle 299">
            <a:extLst>
              <a:ext uri="{FF2B5EF4-FFF2-40B4-BE49-F238E27FC236}">
                <a16:creationId xmlns:a16="http://schemas.microsoft.com/office/drawing/2014/main" id="{2D46F299-EB9A-B347-9D17-592513350CB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0:06</a:t>
            </a:r>
          </a:p>
        </p:txBody>
      </p:sp>
      <p:sp>
        <p:nvSpPr>
          <p:cNvPr id="301" name="Rectangle 300">
            <a:extLst>
              <a:ext uri="{FF2B5EF4-FFF2-40B4-BE49-F238E27FC236}">
                <a16:creationId xmlns:a16="http://schemas.microsoft.com/office/drawing/2014/main" id="{7FBF75B7-4C49-0A4D-AC2C-464B27981EB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0:05</a:t>
            </a:r>
          </a:p>
        </p:txBody>
      </p:sp>
      <p:sp>
        <p:nvSpPr>
          <p:cNvPr id="302" name="Rectangle 301">
            <a:extLst>
              <a:ext uri="{FF2B5EF4-FFF2-40B4-BE49-F238E27FC236}">
                <a16:creationId xmlns:a16="http://schemas.microsoft.com/office/drawing/2014/main" id="{D0766127-22BB-DA41-8C53-6571797A31F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0:04</a:t>
            </a:r>
          </a:p>
        </p:txBody>
      </p:sp>
      <p:sp>
        <p:nvSpPr>
          <p:cNvPr id="303" name="Rectangle 302">
            <a:extLst>
              <a:ext uri="{FF2B5EF4-FFF2-40B4-BE49-F238E27FC236}">
                <a16:creationId xmlns:a16="http://schemas.microsoft.com/office/drawing/2014/main" id="{9098DEF7-A7DC-0947-BD5C-CA1407C1C6E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0:03</a:t>
            </a:r>
          </a:p>
        </p:txBody>
      </p:sp>
      <p:sp>
        <p:nvSpPr>
          <p:cNvPr id="304" name="Rectangle 122">
            <a:extLst>
              <a:ext uri="{FF2B5EF4-FFF2-40B4-BE49-F238E27FC236}">
                <a16:creationId xmlns:a16="http://schemas.microsoft.com/office/drawing/2014/main" id="{AF4B9DA1-7308-694F-8049-B52C6C810CF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0:02</a:t>
            </a:r>
          </a:p>
        </p:txBody>
      </p:sp>
      <p:sp>
        <p:nvSpPr>
          <p:cNvPr id="305" name="Rectangle 121">
            <a:extLst>
              <a:ext uri="{FF2B5EF4-FFF2-40B4-BE49-F238E27FC236}">
                <a16:creationId xmlns:a16="http://schemas.microsoft.com/office/drawing/2014/main" id="{307ADB3E-2F0F-F046-B91C-32767963BAE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0:01</a:t>
            </a:r>
          </a:p>
        </p:txBody>
      </p:sp>
      <p:sp>
        <p:nvSpPr>
          <p:cNvPr id="306" name="Rectangle 305">
            <a:extLst>
              <a:ext uri="{FF2B5EF4-FFF2-40B4-BE49-F238E27FC236}">
                <a16:creationId xmlns:a16="http://schemas.microsoft.com/office/drawing/2014/main" id="{C965B6EF-AA35-E14D-936B-276DD10F0F63}"/>
              </a:ext>
            </a:extLst>
          </p:cNvPr>
          <p:cNvSpPr>
            <a:spLocks noChangeArrowheads="1"/>
          </p:cNvSpPr>
          <p:nvPr/>
        </p:nvSpPr>
        <p:spPr bwMode="auto">
          <a:xfrm>
            <a:off x="10110854" y="178400"/>
            <a:ext cx="1757363" cy="677109"/>
          </a:xfrm>
          <a:prstGeom prst="rect">
            <a:avLst/>
          </a:prstGeom>
          <a:solidFill>
            <a:srgbClr val="F6000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End</a:t>
            </a:r>
          </a:p>
        </p:txBody>
      </p:sp>
      <p:sp>
        <p:nvSpPr>
          <p:cNvPr id="307" name="Rectangle 306">
            <a:extLst>
              <a:ext uri="{FF2B5EF4-FFF2-40B4-BE49-F238E27FC236}">
                <a16:creationId xmlns:a16="http://schemas.microsoft.com/office/drawing/2014/main" id="{2D5EC8FD-7B5B-8D44-95A3-B7A80027FC32}"/>
              </a:ext>
            </a:extLst>
          </p:cNvPr>
          <p:cNvSpPr>
            <a:spLocks noChangeArrowheads="1"/>
          </p:cNvSpPr>
          <p:nvPr/>
        </p:nvSpPr>
        <p:spPr bwMode="auto">
          <a:xfrm>
            <a:off x="10110854" y="178400"/>
            <a:ext cx="1757363" cy="677109"/>
          </a:xfrm>
          <a:prstGeom prst="rect">
            <a:avLst/>
          </a:prstGeom>
          <a:solidFill>
            <a:srgbClr val="00B05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5:00</a:t>
            </a:r>
          </a:p>
        </p:txBody>
      </p:sp>
    </p:spTree>
    <p:extLst>
      <p:ext uri="{BB962C8B-B14F-4D97-AF65-F5344CB8AC3E}">
        <p14:creationId xmlns:p14="http://schemas.microsoft.com/office/powerpoint/2010/main" val="370878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07"/>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100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1000"/>
                                  </p:stCondLst>
                                  <p:childTnLst>
                                    <p:set>
                                      <p:cBhvr>
                                        <p:cTn id="15" dur="1" fill="hold">
                                          <p:stCondLst>
                                            <p:cond delay="0"/>
                                          </p:stCondLst>
                                        </p:cTn>
                                        <p:tgtEl>
                                          <p:spTgt spid="7"/>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1000"/>
                                  </p:stCondLst>
                                  <p:childTnLst>
                                    <p:set>
                                      <p:cBhvr>
                                        <p:cTn id="18" dur="1" fill="hold">
                                          <p:stCondLst>
                                            <p:cond delay="0"/>
                                          </p:stCondLst>
                                        </p:cTn>
                                        <p:tgtEl>
                                          <p:spTgt spid="8"/>
                                        </p:tgtEl>
                                        <p:attrNameLst>
                                          <p:attrName>style.visibility</p:attrName>
                                        </p:attrNameLst>
                                      </p:cBhvr>
                                      <p:to>
                                        <p:strVal val="visible"/>
                                      </p:to>
                                    </p:set>
                                  </p:childTnLst>
                                </p:cTn>
                              </p:par>
                            </p:childTnLst>
                          </p:cTn>
                        </p:par>
                        <p:par>
                          <p:cTn id="19" fill="hold">
                            <p:stCondLst>
                              <p:cond delay="3000"/>
                            </p:stCondLst>
                            <p:childTnLst>
                              <p:par>
                                <p:cTn id="20" presetID="1" presetClass="entr" presetSubtype="0" fill="hold" grpId="0" nodeType="afterEffect">
                                  <p:stCondLst>
                                    <p:cond delay="1000"/>
                                  </p:stCondLst>
                                  <p:childTnLst>
                                    <p:set>
                                      <p:cBhvr>
                                        <p:cTn id="21" dur="1" fill="hold">
                                          <p:stCondLst>
                                            <p:cond delay="0"/>
                                          </p:stCondLst>
                                        </p:cTn>
                                        <p:tgtEl>
                                          <p:spTgt spid="9"/>
                                        </p:tgtEl>
                                        <p:attrNameLst>
                                          <p:attrName>style.visibility</p:attrName>
                                        </p:attrNameLst>
                                      </p:cBhvr>
                                      <p:to>
                                        <p:strVal val="visible"/>
                                      </p:to>
                                    </p:set>
                                  </p:childTnLst>
                                </p:cTn>
                              </p:par>
                            </p:childTnLst>
                          </p:cTn>
                        </p:par>
                        <p:par>
                          <p:cTn id="22" fill="hold">
                            <p:stCondLst>
                              <p:cond delay="4000"/>
                            </p:stCondLst>
                            <p:childTnLst>
                              <p:par>
                                <p:cTn id="23" presetID="1" presetClass="entr" presetSubtype="0" fill="hold" grpId="0" nodeType="afterEffect">
                                  <p:stCondLst>
                                    <p:cond delay="100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p:stCondLst>
                              <p:cond delay="5000"/>
                            </p:stCondLst>
                            <p:childTnLst>
                              <p:par>
                                <p:cTn id="26" presetID="1" presetClass="entr" presetSubtype="0" fill="hold" grpId="0" nodeType="afterEffect">
                                  <p:stCondLst>
                                    <p:cond delay="1000"/>
                                  </p:stCondLst>
                                  <p:childTnLst>
                                    <p:set>
                                      <p:cBhvr>
                                        <p:cTn id="27" dur="1" fill="hold">
                                          <p:stCondLst>
                                            <p:cond delay="0"/>
                                          </p:stCondLst>
                                        </p:cTn>
                                        <p:tgtEl>
                                          <p:spTgt spid="11"/>
                                        </p:tgtEl>
                                        <p:attrNameLst>
                                          <p:attrName>style.visibility</p:attrName>
                                        </p:attrNameLst>
                                      </p:cBhvr>
                                      <p:to>
                                        <p:strVal val="visible"/>
                                      </p:to>
                                    </p:set>
                                  </p:childTnLst>
                                </p:cTn>
                              </p:par>
                            </p:childTnLst>
                          </p:cTn>
                        </p:par>
                        <p:par>
                          <p:cTn id="28" fill="hold">
                            <p:stCondLst>
                              <p:cond delay="6000"/>
                            </p:stCondLst>
                            <p:childTnLst>
                              <p:par>
                                <p:cTn id="29" presetID="1" presetClass="entr" presetSubtype="0" fill="hold" grpId="0" nodeType="afterEffect">
                                  <p:stCondLst>
                                    <p:cond delay="1000"/>
                                  </p:stCondLst>
                                  <p:childTnLst>
                                    <p:set>
                                      <p:cBhvr>
                                        <p:cTn id="30" dur="1" fill="hold">
                                          <p:stCondLst>
                                            <p:cond delay="0"/>
                                          </p:stCondLst>
                                        </p:cTn>
                                        <p:tgtEl>
                                          <p:spTgt spid="12"/>
                                        </p:tgtEl>
                                        <p:attrNameLst>
                                          <p:attrName>style.visibility</p:attrName>
                                        </p:attrNameLst>
                                      </p:cBhvr>
                                      <p:to>
                                        <p:strVal val="visible"/>
                                      </p:to>
                                    </p:set>
                                  </p:childTnLst>
                                </p:cTn>
                              </p:par>
                            </p:childTnLst>
                          </p:cTn>
                        </p:par>
                        <p:par>
                          <p:cTn id="31" fill="hold">
                            <p:stCondLst>
                              <p:cond delay="7000"/>
                            </p:stCondLst>
                            <p:childTnLst>
                              <p:par>
                                <p:cTn id="32" presetID="1" presetClass="entr" presetSubtype="0" fill="hold" grpId="0" nodeType="afterEffect">
                                  <p:stCondLst>
                                    <p:cond delay="1000"/>
                                  </p:stCondLst>
                                  <p:childTnLst>
                                    <p:set>
                                      <p:cBhvr>
                                        <p:cTn id="33" dur="1" fill="hold">
                                          <p:stCondLst>
                                            <p:cond delay="0"/>
                                          </p:stCondLst>
                                        </p:cTn>
                                        <p:tgtEl>
                                          <p:spTgt spid="13"/>
                                        </p:tgtEl>
                                        <p:attrNameLst>
                                          <p:attrName>style.visibility</p:attrName>
                                        </p:attrNameLst>
                                      </p:cBhvr>
                                      <p:to>
                                        <p:strVal val="visible"/>
                                      </p:to>
                                    </p:set>
                                  </p:childTnLst>
                                </p:cTn>
                              </p:par>
                            </p:childTnLst>
                          </p:cTn>
                        </p:par>
                        <p:par>
                          <p:cTn id="34" fill="hold">
                            <p:stCondLst>
                              <p:cond delay="8000"/>
                            </p:stCondLst>
                            <p:childTnLst>
                              <p:par>
                                <p:cTn id="35" presetID="1" presetClass="entr" presetSubtype="0" fill="hold" grpId="0" nodeType="afterEffect">
                                  <p:stCondLst>
                                    <p:cond delay="1000"/>
                                  </p:stCondLst>
                                  <p:childTnLst>
                                    <p:set>
                                      <p:cBhvr>
                                        <p:cTn id="36" dur="1" fill="hold">
                                          <p:stCondLst>
                                            <p:cond delay="0"/>
                                          </p:stCondLst>
                                        </p:cTn>
                                        <p:tgtEl>
                                          <p:spTgt spid="14"/>
                                        </p:tgtEl>
                                        <p:attrNameLst>
                                          <p:attrName>style.visibility</p:attrName>
                                        </p:attrNameLst>
                                      </p:cBhvr>
                                      <p:to>
                                        <p:strVal val="visible"/>
                                      </p:to>
                                    </p:set>
                                  </p:childTnLst>
                                </p:cTn>
                              </p:par>
                            </p:childTnLst>
                          </p:cTn>
                        </p:par>
                        <p:par>
                          <p:cTn id="37" fill="hold">
                            <p:stCondLst>
                              <p:cond delay="9000"/>
                            </p:stCondLst>
                            <p:childTnLst>
                              <p:par>
                                <p:cTn id="38" presetID="1" presetClass="entr" presetSubtype="0" fill="hold" grpId="0" nodeType="afterEffect">
                                  <p:stCondLst>
                                    <p:cond delay="1000"/>
                                  </p:stCondLst>
                                  <p:childTnLst>
                                    <p:set>
                                      <p:cBhvr>
                                        <p:cTn id="39" dur="1" fill="hold">
                                          <p:stCondLst>
                                            <p:cond delay="0"/>
                                          </p:stCondLst>
                                        </p:cTn>
                                        <p:tgtEl>
                                          <p:spTgt spid="15"/>
                                        </p:tgtEl>
                                        <p:attrNameLst>
                                          <p:attrName>style.visibility</p:attrName>
                                        </p:attrNameLst>
                                      </p:cBhvr>
                                      <p:to>
                                        <p:strVal val="visible"/>
                                      </p:to>
                                    </p:set>
                                  </p:childTnLst>
                                </p:cTn>
                              </p:par>
                            </p:childTnLst>
                          </p:cTn>
                        </p:par>
                        <p:par>
                          <p:cTn id="40" fill="hold">
                            <p:stCondLst>
                              <p:cond delay="10000"/>
                            </p:stCondLst>
                            <p:childTnLst>
                              <p:par>
                                <p:cTn id="41" presetID="1" presetClass="entr" presetSubtype="0" fill="hold" grpId="0" nodeType="afterEffect">
                                  <p:stCondLst>
                                    <p:cond delay="1000"/>
                                  </p:stCondLst>
                                  <p:childTnLst>
                                    <p:set>
                                      <p:cBhvr>
                                        <p:cTn id="42" dur="1" fill="hold">
                                          <p:stCondLst>
                                            <p:cond delay="0"/>
                                          </p:stCondLst>
                                        </p:cTn>
                                        <p:tgtEl>
                                          <p:spTgt spid="16"/>
                                        </p:tgtEl>
                                        <p:attrNameLst>
                                          <p:attrName>style.visibility</p:attrName>
                                        </p:attrNameLst>
                                      </p:cBhvr>
                                      <p:to>
                                        <p:strVal val="visible"/>
                                      </p:to>
                                    </p:set>
                                  </p:childTnLst>
                                </p:cTn>
                              </p:par>
                            </p:childTnLst>
                          </p:cTn>
                        </p:par>
                        <p:par>
                          <p:cTn id="43" fill="hold">
                            <p:stCondLst>
                              <p:cond delay="11000"/>
                            </p:stCondLst>
                            <p:childTnLst>
                              <p:par>
                                <p:cTn id="44" presetID="1" presetClass="entr"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visible"/>
                                      </p:to>
                                    </p:set>
                                  </p:childTnLst>
                                </p:cTn>
                              </p:par>
                            </p:childTnLst>
                          </p:cTn>
                        </p:par>
                        <p:par>
                          <p:cTn id="46" fill="hold">
                            <p:stCondLst>
                              <p:cond delay="12000"/>
                            </p:stCondLst>
                            <p:childTnLst>
                              <p:par>
                                <p:cTn id="47" presetID="1" presetClass="entr" presetSubtype="0" fill="hold" grpId="0" nodeType="afterEffect">
                                  <p:stCondLst>
                                    <p:cond delay="1000"/>
                                  </p:stCondLst>
                                  <p:childTnLst>
                                    <p:set>
                                      <p:cBhvr>
                                        <p:cTn id="48" dur="1" fill="hold">
                                          <p:stCondLst>
                                            <p:cond delay="0"/>
                                          </p:stCondLst>
                                        </p:cTn>
                                        <p:tgtEl>
                                          <p:spTgt spid="18"/>
                                        </p:tgtEl>
                                        <p:attrNameLst>
                                          <p:attrName>style.visibility</p:attrName>
                                        </p:attrNameLst>
                                      </p:cBhvr>
                                      <p:to>
                                        <p:strVal val="visible"/>
                                      </p:to>
                                    </p:set>
                                  </p:childTnLst>
                                </p:cTn>
                              </p:par>
                            </p:childTnLst>
                          </p:cTn>
                        </p:par>
                        <p:par>
                          <p:cTn id="49" fill="hold">
                            <p:stCondLst>
                              <p:cond delay="13000"/>
                            </p:stCondLst>
                            <p:childTnLst>
                              <p:par>
                                <p:cTn id="50" presetID="1" presetClass="entr" presetSubtype="0" fill="hold" grpId="0" nodeType="afterEffect">
                                  <p:stCondLst>
                                    <p:cond delay="1000"/>
                                  </p:stCondLst>
                                  <p:childTnLst>
                                    <p:set>
                                      <p:cBhvr>
                                        <p:cTn id="51" dur="1" fill="hold">
                                          <p:stCondLst>
                                            <p:cond delay="0"/>
                                          </p:stCondLst>
                                        </p:cTn>
                                        <p:tgtEl>
                                          <p:spTgt spid="19"/>
                                        </p:tgtEl>
                                        <p:attrNameLst>
                                          <p:attrName>style.visibility</p:attrName>
                                        </p:attrNameLst>
                                      </p:cBhvr>
                                      <p:to>
                                        <p:strVal val="visible"/>
                                      </p:to>
                                    </p:set>
                                  </p:childTnLst>
                                </p:cTn>
                              </p:par>
                            </p:childTnLst>
                          </p:cTn>
                        </p:par>
                        <p:par>
                          <p:cTn id="52" fill="hold">
                            <p:stCondLst>
                              <p:cond delay="14000"/>
                            </p:stCondLst>
                            <p:childTnLst>
                              <p:par>
                                <p:cTn id="53" presetID="1" presetClass="entr" presetSubtype="0" fill="hold" grpId="0" nodeType="afterEffect">
                                  <p:stCondLst>
                                    <p:cond delay="1000"/>
                                  </p:stCondLst>
                                  <p:childTnLst>
                                    <p:set>
                                      <p:cBhvr>
                                        <p:cTn id="54" dur="1" fill="hold">
                                          <p:stCondLst>
                                            <p:cond delay="0"/>
                                          </p:stCondLst>
                                        </p:cTn>
                                        <p:tgtEl>
                                          <p:spTgt spid="20"/>
                                        </p:tgtEl>
                                        <p:attrNameLst>
                                          <p:attrName>style.visibility</p:attrName>
                                        </p:attrNameLst>
                                      </p:cBhvr>
                                      <p:to>
                                        <p:strVal val="visible"/>
                                      </p:to>
                                    </p:set>
                                  </p:childTnLst>
                                </p:cTn>
                              </p:par>
                            </p:childTnLst>
                          </p:cTn>
                        </p:par>
                        <p:par>
                          <p:cTn id="55" fill="hold">
                            <p:stCondLst>
                              <p:cond delay="15000"/>
                            </p:stCondLst>
                            <p:childTnLst>
                              <p:par>
                                <p:cTn id="56" presetID="1" presetClass="entr" presetSubtype="0" fill="hold" grpId="0" nodeType="afterEffect">
                                  <p:stCondLst>
                                    <p:cond delay="1000"/>
                                  </p:stCondLst>
                                  <p:childTnLst>
                                    <p:set>
                                      <p:cBhvr>
                                        <p:cTn id="57" dur="1" fill="hold">
                                          <p:stCondLst>
                                            <p:cond delay="0"/>
                                          </p:stCondLst>
                                        </p:cTn>
                                        <p:tgtEl>
                                          <p:spTgt spid="21"/>
                                        </p:tgtEl>
                                        <p:attrNameLst>
                                          <p:attrName>style.visibility</p:attrName>
                                        </p:attrNameLst>
                                      </p:cBhvr>
                                      <p:to>
                                        <p:strVal val="visible"/>
                                      </p:to>
                                    </p:set>
                                  </p:childTnLst>
                                </p:cTn>
                              </p:par>
                            </p:childTnLst>
                          </p:cTn>
                        </p:par>
                        <p:par>
                          <p:cTn id="58" fill="hold">
                            <p:stCondLst>
                              <p:cond delay="16000"/>
                            </p:stCondLst>
                            <p:childTnLst>
                              <p:par>
                                <p:cTn id="59" presetID="1" presetClass="entr" presetSubtype="0" fill="hold" grpId="0" nodeType="afterEffect">
                                  <p:stCondLst>
                                    <p:cond delay="1000"/>
                                  </p:stCondLst>
                                  <p:childTnLst>
                                    <p:set>
                                      <p:cBhvr>
                                        <p:cTn id="60" dur="1" fill="hold">
                                          <p:stCondLst>
                                            <p:cond delay="0"/>
                                          </p:stCondLst>
                                        </p:cTn>
                                        <p:tgtEl>
                                          <p:spTgt spid="22"/>
                                        </p:tgtEl>
                                        <p:attrNameLst>
                                          <p:attrName>style.visibility</p:attrName>
                                        </p:attrNameLst>
                                      </p:cBhvr>
                                      <p:to>
                                        <p:strVal val="visible"/>
                                      </p:to>
                                    </p:set>
                                  </p:childTnLst>
                                </p:cTn>
                              </p:par>
                            </p:childTnLst>
                          </p:cTn>
                        </p:par>
                        <p:par>
                          <p:cTn id="61" fill="hold">
                            <p:stCondLst>
                              <p:cond delay="17000"/>
                            </p:stCondLst>
                            <p:childTnLst>
                              <p:par>
                                <p:cTn id="62" presetID="1" presetClass="entr" presetSubtype="0" fill="hold" grpId="0" nodeType="afterEffect">
                                  <p:stCondLst>
                                    <p:cond delay="1000"/>
                                  </p:stCondLst>
                                  <p:childTnLst>
                                    <p:set>
                                      <p:cBhvr>
                                        <p:cTn id="63" dur="1" fill="hold">
                                          <p:stCondLst>
                                            <p:cond delay="0"/>
                                          </p:stCondLst>
                                        </p:cTn>
                                        <p:tgtEl>
                                          <p:spTgt spid="23"/>
                                        </p:tgtEl>
                                        <p:attrNameLst>
                                          <p:attrName>style.visibility</p:attrName>
                                        </p:attrNameLst>
                                      </p:cBhvr>
                                      <p:to>
                                        <p:strVal val="visible"/>
                                      </p:to>
                                    </p:set>
                                  </p:childTnLst>
                                </p:cTn>
                              </p:par>
                            </p:childTnLst>
                          </p:cTn>
                        </p:par>
                        <p:par>
                          <p:cTn id="64" fill="hold">
                            <p:stCondLst>
                              <p:cond delay="18000"/>
                            </p:stCondLst>
                            <p:childTnLst>
                              <p:par>
                                <p:cTn id="65" presetID="1" presetClass="entr" presetSubtype="0" fill="hold" grpId="0" nodeType="afterEffect">
                                  <p:stCondLst>
                                    <p:cond delay="1000"/>
                                  </p:stCondLst>
                                  <p:childTnLst>
                                    <p:set>
                                      <p:cBhvr>
                                        <p:cTn id="66" dur="1" fill="hold">
                                          <p:stCondLst>
                                            <p:cond delay="0"/>
                                          </p:stCondLst>
                                        </p:cTn>
                                        <p:tgtEl>
                                          <p:spTgt spid="24"/>
                                        </p:tgtEl>
                                        <p:attrNameLst>
                                          <p:attrName>style.visibility</p:attrName>
                                        </p:attrNameLst>
                                      </p:cBhvr>
                                      <p:to>
                                        <p:strVal val="visible"/>
                                      </p:to>
                                    </p:set>
                                  </p:childTnLst>
                                </p:cTn>
                              </p:par>
                            </p:childTnLst>
                          </p:cTn>
                        </p:par>
                        <p:par>
                          <p:cTn id="67" fill="hold">
                            <p:stCondLst>
                              <p:cond delay="19000"/>
                            </p:stCondLst>
                            <p:childTnLst>
                              <p:par>
                                <p:cTn id="68" presetID="1" presetClass="entr" presetSubtype="0" fill="hold" grpId="0" nodeType="afterEffect">
                                  <p:stCondLst>
                                    <p:cond delay="1000"/>
                                  </p:stCondLst>
                                  <p:childTnLst>
                                    <p:set>
                                      <p:cBhvr>
                                        <p:cTn id="69" dur="1" fill="hold">
                                          <p:stCondLst>
                                            <p:cond delay="0"/>
                                          </p:stCondLst>
                                        </p:cTn>
                                        <p:tgtEl>
                                          <p:spTgt spid="25"/>
                                        </p:tgtEl>
                                        <p:attrNameLst>
                                          <p:attrName>style.visibility</p:attrName>
                                        </p:attrNameLst>
                                      </p:cBhvr>
                                      <p:to>
                                        <p:strVal val="visible"/>
                                      </p:to>
                                    </p:set>
                                  </p:childTnLst>
                                </p:cTn>
                              </p:par>
                            </p:childTnLst>
                          </p:cTn>
                        </p:par>
                        <p:par>
                          <p:cTn id="70" fill="hold">
                            <p:stCondLst>
                              <p:cond delay="20000"/>
                            </p:stCondLst>
                            <p:childTnLst>
                              <p:par>
                                <p:cTn id="71" presetID="1" presetClass="entr" presetSubtype="0" fill="hold" grpId="0" nodeType="afterEffect">
                                  <p:stCondLst>
                                    <p:cond delay="1000"/>
                                  </p:stCondLst>
                                  <p:childTnLst>
                                    <p:set>
                                      <p:cBhvr>
                                        <p:cTn id="72" dur="1" fill="hold">
                                          <p:stCondLst>
                                            <p:cond delay="0"/>
                                          </p:stCondLst>
                                        </p:cTn>
                                        <p:tgtEl>
                                          <p:spTgt spid="26"/>
                                        </p:tgtEl>
                                        <p:attrNameLst>
                                          <p:attrName>style.visibility</p:attrName>
                                        </p:attrNameLst>
                                      </p:cBhvr>
                                      <p:to>
                                        <p:strVal val="visible"/>
                                      </p:to>
                                    </p:set>
                                  </p:childTnLst>
                                </p:cTn>
                              </p:par>
                            </p:childTnLst>
                          </p:cTn>
                        </p:par>
                        <p:par>
                          <p:cTn id="73" fill="hold">
                            <p:stCondLst>
                              <p:cond delay="21000"/>
                            </p:stCondLst>
                            <p:childTnLst>
                              <p:par>
                                <p:cTn id="74" presetID="1" presetClass="entr" presetSubtype="0" fill="hold" grpId="0" nodeType="afterEffect">
                                  <p:stCondLst>
                                    <p:cond delay="1000"/>
                                  </p:stCondLst>
                                  <p:childTnLst>
                                    <p:set>
                                      <p:cBhvr>
                                        <p:cTn id="75" dur="1" fill="hold">
                                          <p:stCondLst>
                                            <p:cond delay="0"/>
                                          </p:stCondLst>
                                        </p:cTn>
                                        <p:tgtEl>
                                          <p:spTgt spid="27"/>
                                        </p:tgtEl>
                                        <p:attrNameLst>
                                          <p:attrName>style.visibility</p:attrName>
                                        </p:attrNameLst>
                                      </p:cBhvr>
                                      <p:to>
                                        <p:strVal val="visible"/>
                                      </p:to>
                                    </p:set>
                                  </p:childTnLst>
                                </p:cTn>
                              </p:par>
                            </p:childTnLst>
                          </p:cTn>
                        </p:par>
                        <p:par>
                          <p:cTn id="76" fill="hold">
                            <p:stCondLst>
                              <p:cond delay="22000"/>
                            </p:stCondLst>
                            <p:childTnLst>
                              <p:par>
                                <p:cTn id="77" presetID="1" presetClass="entr" presetSubtype="0" fill="hold" grpId="0" nodeType="afterEffect">
                                  <p:stCondLst>
                                    <p:cond delay="1000"/>
                                  </p:stCondLst>
                                  <p:childTnLst>
                                    <p:set>
                                      <p:cBhvr>
                                        <p:cTn id="78" dur="1" fill="hold">
                                          <p:stCondLst>
                                            <p:cond delay="0"/>
                                          </p:stCondLst>
                                        </p:cTn>
                                        <p:tgtEl>
                                          <p:spTgt spid="28"/>
                                        </p:tgtEl>
                                        <p:attrNameLst>
                                          <p:attrName>style.visibility</p:attrName>
                                        </p:attrNameLst>
                                      </p:cBhvr>
                                      <p:to>
                                        <p:strVal val="visible"/>
                                      </p:to>
                                    </p:set>
                                  </p:childTnLst>
                                </p:cTn>
                              </p:par>
                            </p:childTnLst>
                          </p:cTn>
                        </p:par>
                        <p:par>
                          <p:cTn id="79" fill="hold">
                            <p:stCondLst>
                              <p:cond delay="23000"/>
                            </p:stCondLst>
                            <p:childTnLst>
                              <p:par>
                                <p:cTn id="80" presetID="1" presetClass="entr" presetSubtype="0" fill="hold" grpId="0" nodeType="afterEffect">
                                  <p:stCondLst>
                                    <p:cond delay="1000"/>
                                  </p:stCondLst>
                                  <p:childTnLst>
                                    <p:set>
                                      <p:cBhvr>
                                        <p:cTn id="81" dur="1" fill="hold">
                                          <p:stCondLst>
                                            <p:cond delay="0"/>
                                          </p:stCondLst>
                                        </p:cTn>
                                        <p:tgtEl>
                                          <p:spTgt spid="29"/>
                                        </p:tgtEl>
                                        <p:attrNameLst>
                                          <p:attrName>style.visibility</p:attrName>
                                        </p:attrNameLst>
                                      </p:cBhvr>
                                      <p:to>
                                        <p:strVal val="visible"/>
                                      </p:to>
                                    </p:set>
                                  </p:childTnLst>
                                </p:cTn>
                              </p:par>
                            </p:childTnLst>
                          </p:cTn>
                        </p:par>
                        <p:par>
                          <p:cTn id="82" fill="hold">
                            <p:stCondLst>
                              <p:cond delay="24000"/>
                            </p:stCondLst>
                            <p:childTnLst>
                              <p:par>
                                <p:cTn id="83" presetID="1" presetClass="entr" presetSubtype="0" fill="hold" grpId="0" nodeType="afterEffect">
                                  <p:stCondLst>
                                    <p:cond delay="1000"/>
                                  </p:stCondLst>
                                  <p:childTnLst>
                                    <p:set>
                                      <p:cBhvr>
                                        <p:cTn id="84" dur="1" fill="hold">
                                          <p:stCondLst>
                                            <p:cond delay="0"/>
                                          </p:stCondLst>
                                        </p:cTn>
                                        <p:tgtEl>
                                          <p:spTgt spid="30"/>
                                        </p:tgtEl>
                                        <p:attrNameLst>
                                          <p:attrName>style.visibility</p:attrName>
                                        </p:attrNameLst>
                                      </p:cBhvr>
                                      <p:to>
                                        <p:strVal val="visible"/>
                                      </p:to>
                                    </p:set>
                                  </p:childTnLst>
                                </p:cTn>
                              </p:par>
                            </p:childTnLst>
                          </p:cTn>
                        </p:par>
                        <p:par>
                          <p:cTn id="85" fill="hold">
                            <p:stCondLst>
                              <p:cond delay="25000"/>
                            </p:stCondLst>
                            <p:childTnLst>
                              <p:par>
                                <p:cTn id="86" presetID="1" presetClass="entr" presetSubtype="0" fill="hold" grpId="0" nodeType="afterEffect">
                                  <p:stCondLst>
                                    <p:cond delay="1000"/>
                                  </p:stCondLst>
                                  <p:childTnLst>
                                    <p:set>
                                      <p:cBhvr>
                                        <p:cTn id="87" dur="1" fill="hold">
                                          <p:stCondLst>
                                            <p:cond delay="0"/>
                                          </p:stCondLst>
                                        </p:cTn>
                                        <p:tgtEl>
                                          <p:spTgt spid="31"/>
                                        </p:tgtEl>
                                        <p:attrNameLst>
                                          <p:attrName>style.visibility</p:attrName>
                                        </p:attrNameLst>
                                      </p:cBhvr>
                                      <p:to>
                                        <p:strVal val="visible"/>
                                      </p:to>
                                    </p:set>
                                  </p:childTnLst>
                                </p:cTn>
                              </p:par>
                            </p:childTnLst>
                          </p:cTn>
                        </p:par>
                        <p:par>
                          <p:cTn id="88" fill="hold">
                            <p:stCondLst>
                              <p:cond delay="26000"/>
                            </p:stCondLst>
                            <p:childTnLst>
                              <p:par>
                                <p:cTn id="89" presetID="1" presetClass="entr" presetSubtype="0" fill="hold" grpId="0" nodeType="afterEffect">
                                  <p:stCondLst>
                                    <p:cond delay="1000"/>
                                  </p:stCondLst>
                                  <p:childTnLst>
                                    <p:set>
                                      <p:cBhvr>
                                        <p:cTn id="90" dur="1" fill="hold">
                                          <p:stCondLst>
                                            <p:cond delay="0"/>
                                          </p:stCondLst>
                                        </p:cTn>
                                        <p:tgtEl>
                                          <p:spTgt spid="32"/>
                                        </p:tgtEl>
                                        <p:attrNameLst>
                                          <p:attrName>style.visibility</p:attrName>
                                        </p:attrNameLst>
                                      </p:cBhvr>
                                      <p:to>
                                        <p:strVal val="visible"/>
                                      </p:to>
                                    </p:set>
                                  </p:childTnLst>
                                </p:cTn>
                              </p:par>
                            </p:childTnLst>
                          </p:cTn>
                        </p:par>
                        <p:par>
                          <p:cTn id="91" fill="hold">
                            <p:stCondLst>
                              <p:cond delay="27000"/>
                            </p:stCondLst>
                            <p:childTnLst>
                              <p:par>
                                <p:cTn id="92" presetID="1" presetClass="entr" presetSubtype="0" fill="hold" grpId="0" nodeType="afterEffect">
                                  <p:stCondLst>
                                    <p:cond delay="1000"/>
                                  </p:stCondLst>
                                  <p:childTnLst>
                                    <p:set>
                                      <p:cBhvr>
                                        <p:cTn id="93" dur="1" fill="hold">
                                          <p:stCondLst>
                                            <p:cond delay="0"/>
                                          </p:stCondLst>
                                        </p:cTn>
                                        <p:tgtEl>
                                          <p:spTgt spid="33"/>
                                        </p:tgtEl>
                                        <p:attrNameLst>
                                          <p:attrName>style.visibility</p:attrName>
                                        </p:attrNameLst>
                                      </p:cBhvr>
                                      <p:to>
                                        <p:strVal val="visible"/>
                                      </p:to>
                                    </p:set>
                                  </p:childTnLst>
                                </p:cTn>
                              </p:par>
                            </p:childTnLst>
                          </p:cTn>
                        </p:par>
                        <p:par>
                          <p:cTn id="94" fill="hold">
                            <p:stCondLst>
                              <p:cond delay="28000"/>
                            </p:stCondLst>
                            <p:childTnLst>
                              <p:par>
                                <p:cTn id="95" presetID="1" presetClass="entr" presetSubtype="0" fill="hold" grpId="0" nodeType="afterEffect">
                                  <p:stCondLst>
                                    <p:cond delay="1000"/>
                                  </p:stCondLst>
                                  <p:childTnLst>
                                    <p:set>
                                      <p:cBhvr>
                                        <p:cTn id="96" dur="1" fill="hold">
                                          <p:stCondLst>
                                            <p:cond delay="0"/>
                                          </p:stCondLst>
                                        </p:cTn>
                                        <p:tgtEl>
                                          <p:spTgt spid="34"/>
                                        </p:tgtEl>
                                        <p:attrNameLst>
                                          <p:attrName>style.visibility</p:attrName>
                                        </p:attrNameLst>
                                      </p:cBhvr>
                                      <p:to>
                                        <p:strVal val="visible"/>
                                      </p:to>
                                    </p:set>
                                  </p:childTnLst>
                                </p:cTn>
                              </p:par>
                            </p:childTnLst>
                          </p:cTn>
                        </p:par>
                        <p:par>
                          <p:cTn id="97" fill="hold">
                            <p:stCondLst>
                              <p:cond delay="29000"/>
                            </p:stCondLst>
                            <p:childTnLst>
                              <p:par>
                                <p:cTn id="98" presetID="1" presetClass="entr" presetSubtype="0" fill="hold" grpId="0" nodeType="afterEffect">
                                  <p:stCondLst>
                                    <p:cond delay="1000"/>
                                  </p:stCondLst>
                                  <p:childTnLst>
                                    <p:set>
                                      <p:cBhvr>
                                        <p:cTn id="99" dur="1" fill="hold">
                                          <p:stCondLst>
                                            <p:cond delay="0"/>
                                          </p:stCondLst>
                                        </p:cTn>
                                        <p:tgtEl>
                                          <p:spTgt spid="35"/>
                                        </p:tgtEl>
                                        <p:attrNameLst>
                                          <p:attrName>style.visibility</p:attrName>
                                        </p:attrNameLst>
                                      </p:cBhvr>
                                      <p:to>
                                        <p:strVal val="visible"/>
                                      </p:to>
                                    </p:set>
                                  </p:childTnLst>
                                </p:cTn>
                              </p:par>
                            </p:childTnLst>
                          </p:cTn>
                        </p:par>
                        <p:par>
                          <p:cTn id="100" fill="hold">
                            <p:stCondLst>
                              <p:cond delay="30000"/>
                            </p:stCondLst>
                            <p:childTnLst>
                              <p:par>
                                <p:cTn id="101" presetID="1" presetClass="entr" presetSubtype="0" fill="hold" grpId="0" nodeType="afterEffect">
                                  <p:stCondLst>
                                    <p:cond delay="1000"/>
                                  </p:stCondLst>
                                  <p:childTnLst>
                                    <p:set>
                                      <p:cBhvr>
                                        <p:cTn id="102" dur="1" fill="hold">
                                          <p:stCondLst>
                                            <p:cond delay="0"/>
                                          </p:stCondLst>
                                        </p:cTn>
                                        <p:tgtEl>
                                          <p:spTgt spid="36"/>
                                        </p:tgtEl>
                                        <p:attrNameLst>
                                          <p:attrName>style.visibility</p:attrName>
                                        </p:attrNameLst>
                                      </p:cBhvr>
                                      <p:to>
                                        <p:strVal val="visible"/>
                                      </p:to>
                                    </p:set>
                                  </p:childTnLst>
                                </p:cTn>
                              </p:par>
                            </p:childTnLst>
                          </p:cTn>
                        </p:par>
                        <p:par>
                          <p:cTn id="103" fill="hold">
                            <p:stCondLst>
                              <p:cond delay="31000"/>
                            </p:stCondLst>
                            <p:childTnLst>
                              <p:par>
                                <p:cTn id="104" presetID="1" presetClass="entr" presetSubtype="0" fill="hold" grpId="0" nodeType="afterEffect">
                                  <p:stCondLst>
                                    <p:cond delay="1000"/>
                                  </p:stCondLst>
                                  <p:childTnLst>
                                    <p:set>
                                      <p:cBhvr>
                                        <p:cTn id="105" dur="1" fill="hold">
                                          <p:stCondLst>
                                            <p:cond delay="0"/>
                                          </p:stCondLst>
                                        </p:cTn>
                                        <p:tgtEl>
                                          <p:spTgt spid="37"/>
                                        </p:tgtEl>
                                        <p:attrNameLst>
                                          <p:attrName>style.visibility</p:attrName>
                                        </p:attrNameLst>
                                      </p:cBhvr>
                                      <p:to>
                                        <p:strVal val="visible"/>
                                      </p:to>
                                    </p:set>
                                  </p:childTnLst>
                                </p:cTn>
                              </p:par>
                            </p:childTnLst>
                          </p:cTn>
                        </p:par>
                        <p:par>
                          <p:cTn id="106" fill="hold">
                            <p:stCondLst>
                              <p:cond delay="32000"/>
                            </p:stCondLst>
                            <p:childTnLst>
                              <p:par>
                                <p:cTn id="107" presetID="1" presetClass="entr" presetSubtype="0" fill="hold" grpId="0" nodeType="afterEffect">
                                  <p:stCondLst>
                                    <p:cond delay="1000"/>
                                  </p:stCondLst>
                                  <p:childTnLst>
                                    <p:set>
                                      <p:cBhvr>
                                        <p:cTn id="108" dur="1" fill="hold">
                                          <p:stCondLst>
                                            <p:cond delay="0"/>
                                          </p:stCondLst>
                                        </p:cTn>
                                        <p:tgtEl>
                                          <p:spTgt spid="38"/>
                                        </p:tgtEl>
                                        <p:attrNameLst>
                                          <p:attrName>style.visibility</p:attrName>
                                        </p:attrNameLst>
                                      </p:cBhvr>
                                      <p:to>
                                        <p:strVal val="visible"/>
                                      </p:to>
                                    </p:set>
                                  </p:childTnLst>
                                </p:cTn>
                              </p:par>
                            </p:childTnLst>
                          </p:cTn>
                        </p:par>
                        <p:par>
                          <p:cTn id="109" fill="hold">
                            <p:stCondLst>
                              <p:cond delay="33000"/>
                            </p:stCondLst>
                            <p:childTnLst>
                              <p:par>
                                <p:cTn id="110" presetID="1" presetClass="entr" presetSubtype="0" fill="hold" grpId="0" nodeType="afterEffect">
                                  <p:stCondLst>
                                    <p:cond delay="1000"/>
                                  </p:stCondLst>
                                  <p:childTnLst>
                                    <p:set>
                                      <p:cBhvr>
                                        <p:cTn id="111" dur="1" fill="hold">
                                          <p:stCondLst>
                                            <p:cond delay="0"/>
                                          </p:stCondLst>
                                        </p:cTn>
                                        <p:tgtEl>
                                          <p:spTgt spid="39"/>
                                        </p:tgtEl>
                                        <p:attrNameLst>
                                          <p:attrName>style.visibility</p:attrName>
                                        </p:attrNameLst>
                                      </p:cBhvr>
                                      <p:to>
                                        <p:strVal val="visible"/>
                                      </p:to>
                                    </p:set>
                                  </p:childTnLst>
                                </p:cTn>
                              </p:par>
                            </p:childTnLst>
                          </p:cTn>
                        </p:par>
                        <p:par>
                          <p:cTn id="112" fill="hold">
                            <p:stCondLst>
                              <p:cond delay="34000"/>
                            </p:stCondLst>
                            <p:childTnLst>
                              <p:par>
                                <p:cTn id="113" presetID="1" presetClass="entr" presetSubtype="0" fill="hold" grpId="0" nodeType="afterEffect">
                                  <p:stCondLst>
                                    <p:cond delay="1000"/>
                                  </p:stCondLst>
                                  <p:childTnLst>
                                    <p:set>
                                      <p:cBhvr>
                                        <p:cTn id="114" dur="1" fill="hold">
                                          <p:stCondLst>
                                            <p:cond delay="0"/>
                                          </p:stCondLst>
                                        </p:cTn>
                                        <p:tgtEl>
                                          <p:spTgt spid="40"/>
                                        </p:tgtEl>
                                        <p:attrNameLst>
                                          <p:attrName>style.visibility</p:attrName>
                                        </p:attrNameLst>
                                      </p:cBhvr>
                                      <p:to>
                                        <p:strVal val="visible"/>
                                      </p:to>
                                    </p:set>
                                  </p:childTnLst>
                                </p:cTn>
                              </p:par>
                            </p:childTnLst>
                          </p:cTn>
                        </p:par>
                        <p:par>
                          <p:cTn id="115" fill="hold">
                            <p:stCondLst>
                              <p:cond delay="35000"/>
                            </p:stCondLst>
                            <p:childTnLst>
                              <p:par>
                                <p:cTn id="116" presetID="1" presetClass="entr" presetSubtype="0" fill="hold" grpId="0" nodeType="afterEffect">
                                  <p:stCondLst>
                                    <p:cond delay="1000"/>
                                  </p:stCondLst>
                                  <p:childTnLst>
                                    <p:set>
                                      <p:cBhvr>
                                        <p:cTn id="117" dur="1" fill="hold">
                                          <p:stCondLst>
                                            <p:cond delay="0"/>
                                          </p:stCondLst>
                                        </p:cTn>
                                        <p:tgtEl>
                                          <p:spTgt spid="41"/>
                                        </p:tgtEl>
                                        <p:attrNameLst>
                                          <p:attrName>style.visibility</p:attrName>
                                        </p:attrNameLst>
                                      </p:cBhvr>
                                      <p:to>
                                        <p:strVal val="visible"/>
                                      </p:to>
                                    </p:set>
                                  </p:childTnLst>
                                </p:cTn>
                              </p:par>
                            </p:childTnLst>
                          </p:cTn>
                        </p:par>
                        <p:par>
                          <p:cTn id="118" fill="hold">
                            <p:stCondLst>
                              <p:cond delay="36000"/>
                            </p:stCondLst>
                            <p:childTnLst>
                              <p:par>
                                <p:cTn id="119" presetID="1" presetClass="entr" presetSubtype="0" fill="hold" grpId="0" nodeType="afterEffect">
                                  <p:stCondLst>
                                    <p:cond delay="1000"/>
                                  </p:stCondLst>
                                  <p:childTnLst>
                                    <p:set>
                                      <p:cBhvr>
                                        <p:cTn id="120" dur="1" fill="hold">
                                          <p:stCondLst>
                                            <p:cond delay="0"/>
                                          </p:stCondLst>
                                        </p:cTn>
                                        <p:tgtEl>
                                          <p:spTgt spid="42"/>
                                        </p:tgtEl>
                                        <p:attrNameLst>
                                          <p:attrName>style.visibility</p:attrName>
                                        </p:attrNameLst>
                                      </p:cBhvr>
                                      <p:to>
                                        <p:strVal val="visible"/>
                                      </p:to>
                                    </p:set>
                                  </p:childTnLst>
                                </p:cTn>
                              </p:par>
                            </p:childTnLst>
                          </p:cTn>
                        </p:par>
                        <p:par>
                          <p:cTn id="121" fill="hold">
                            <p:stCondLst>
                              <p:cond delay="37000"/>
                            </p:stCondLst>
                            <p:childTnLst>
                              <p:par>
                                <p:cTn id="122" presetID="1" presetClass="entr" presetSubtype="0" fill="hold" grpId="0" nodeType="afterEffect">
                                  <p:stCondLst>
                                    <p:cond delay="1000"/>
                                  </p:stCondLst>
                                  <p:childTnLst>
                                    <p:set>
                                      <p:cBhvr>
                                        <p:cTn id="123" dur="1" fill="hold">
                                          <p:stCondLst>
                                            <p:cond delay="0"/>
                                          </p:stCondLst>
                                        </p:cTn>
                                        <p:tgtEl>
                                          <p:spTgt spid="43"/>
                                        </p:tgtEl>
                                        <p:attrNameLst>
                                          <p:attrName>style.visibility</p:attrName>
                                        </p:attrNameLst>
                                      </p:cBhvr>
                                      <p:to>
                                        <p:strVal val="visible"/>
                                      </p:to>
                                    </p:set>
                                  </p:childTnLst>
                                </p:cTn>
                              </p:par>
                            </p:childTnLst>
                          </p:cTn>
                        </p:par>
                        <p:par>
                          <p:cTn id="124" fill="hold">
                            <p:stCondLst>
                              <p:cond delay="38000"/>
                            </p:stCondLst>
                            <p:childTnLst>
                              <p:par>
                                <p:cTn id="125" presetID="1" presetClass="entr" presetSubtype="0" fill="hold" grpId="0" nodeType="afterEffect">
                                  <p:stCondLst>
                                    <p:cond delay="1000"/>
                                  </p:stCondLst>
                                  <p:childTnLst>
                                    <p:set>
                                      <p:cBhvr>
                                        <p:cTn id="126" dur="1" fill="hold">
                                          <p:stCondLst>
                                            <p:cond delay="0"/>
                                          </p:stCondLst>
                                        </p:cTn>
                                        <p:tgtEl>
                                          <p:spTgt spid="44"/>
                                        </p:tgtEl>
                                        <p:attrNameLst>
                                          <p:attrName>style.visibility</p:attrName>
                                        </p:attrNameLst>
                                      </p:cBhvr>
                                      <p:to>
                                        <p:strVal val="visible"/>
                                      </p:to>
                                    </p:set>
                                  </p:childTnLst>
                                </p:cTn>
                              </p:par>
                            </p:childTnLst>
                          </p:cTn>
                        </p:par>
                        <p:par>
                          <p:cTn id="127" fill="hold">
                            <p:stCondLst>
                              <p:cond delay="39000"/>
                            </p:stCondLst>
                            <p:childTnLst>
                              <p:par>
                                <p:cTn id="128" presetID="1" presetClass="entr" presetSubtype="0" fill="hold" grpId="0" nodeType="afterEffect">
                                  <p:stCondLst>
                                    <p:cond delay="1000"/>
                                  </p:stCondLst>
                                  <p:childTnLst>
                                    <p:set>
                                      <p:cBhvr>
                                        <p:cTn id="129" dur="1" fill="hold">
                                          <p:stCondLst>
                                            <p:cond delay="0"/>
                                          </p:stCondLst>
                                        </p:cTn>
                                        <p:tgtEl>
                                          <p:spTgt spid="45"/>
                                        </p:tgtEl>
                                        <p:attrNameLst>
                                          <p:attrName>style.visibility</p:attrName>
                                        </p:attrNameLst>
                                      </p:cBhvr>
                                      <p:to>
                                        <p:strVal val="visible"/>
                                      </p:to>
                                    </p:set>
                                  </p:childTnLst>
                                </p:cTn>
                              </p:par>
                            </p:childTnLst>
                          </p:cTn>
                        </p:par>
                        <p:par>
                          <p:cTn id="130" fill="hold">
                            <p:stCondLst>
                              <p:cond delay="40000"/>
                            </p:stCondLst>
                            <p:childTnLst>
                              <p:par>
                                <p:cTn id="131" presetID="1" presetClass="entr" presetSubtype="0" fill="hold" grpId="0" nodeType="afterEffect">
                                  <p:stCondLst>
                                    <p:cond delay="1000"/>
                                  </p:stCondLst>
                                  <p:childTnLst>
                                    <p:set>
                                      <p:cBhvr>
                                        <p:cTn id="132" dur="1" fill="hold">
                                          <p:stCondLst>
                                            <p:cond delay="0"/>
                                          </p:stCondLst>
                                        </p:cTn>
                                        <p:tgtEl>
                                          <p:spTgt spid="46"/>
                                        </p:tgtEl>
                                        <p:attrNameLst>
                                          <p:attrName>style.visibility</p:attrName>
                                        </p:attrNameLst>
                                      </p:cBhvr>
                                      <p:to>
                                        <p:strVal val="visible"/>
                                      </p:to>
                                    </p:set>
                                  </p:childTnLst>
                                </p:cTn>
                              </p:par>
                            </p:childTnLst>
                          </p:cTn>
                        </p:par>
                        <p:par>
                          <p:cTn id="133" fill="hold">
                            <p:stCondLst>
                              <p:cond delay="41000"/>
                            </p:stCondLst>
                            <p:childTnLst>
                              <p:par>
                                <p:cTn id="134" presetID="1" presetClass="entr" presetSubtype="0" fill="hold" grpId="0" nodeType="afterEffect">
                                  <p:stCondLst>
                                    <p:cond delay="1000"/>
                                  </p:stCondLst>
                                  <p:childTnLst>
                                    <p:set>
                                      <p:cBhvr>
                                        <p:cTn id="135" dur="1" fill="hold">
                                          <p:stCondLst>
                                            <p:cond delay="0"/>
                                          </p:stCondLst>
                                        </p:cTn>
                                        <p:tgtEl>
                                          <p:spTgt spid="47"/>
                                        </p:tgtEl>
                                        <p:attrNameLst>
                                          <p:attrName>style.visibility</p:attrName>
                                        </p:attrNameLst>
                                      </p:cBhvr>
                                      <p:to>
                                        <p:strVal val="visible"/>
                                      </p:to>
                                    </p:set>
                                  </p:childTnLst>
                                </p:cTn>
                              </p:par>
                            </p:childTnLst>
                          </p:cTn>
                        </p:par>
                        <p:par>
                          <p:cTn id="136" fill="hold">
                            <p:stCondLst>
                              <p:cond delay="42000"/>
                            </p:stCondLst>
                            <p:childTnLst>
                              <p:par>
                                <p:cTn id="137" presetID="1" presetClass="entr" presetSubtype="0" fill="hold" grpId="0" nodeType="afterEffect">
                                  <p:stCondLst>
                                    <p:cond delay="1000"/>
                                  </p:stCondLst>
                                  <p:childTnLst>
                                    <p:set>
                                      <p:cBhvr>
                                        <p:cTn id="138" dur="1" fill="hold">
                                          <p:stCondLst>
                                            <p:cond delay="0"/>
                                          </p:stCondLst>
                                        </p:cTn>
                                        <p:tgtEl>
                                          <p:spTgt spid="48"/>
                                        </p:tgtEl>
                                        <p:attrNameLst>
                                          <p:attrName>style.visibility</p:attrName>
                                        </p:attrNameLst>
                                      </p:cBhvr>
                                      <p:to>
                                        <p:strVal val="visible"/>
                                      </p:to>
                                    </p:set>
                                  </p:childTnLst>
                                </p:cTn>
                              </p:par>
                            </p:childTnLst>
                          </p:cTn>
                        </p:par>
                        <p:par>
                          <p:cTn id="139" fill="hold">
                            <p:stCondLst>
                              <p:cond delay="43000"/>
                            </p:stCondLst>
                            <p:childTnLst>
                              <p:par>
                                <p:cTn id="140" presetID="1" presetClass="entr" presetSubtype="0" fill="hold" grpId="0" nodeType="afterEffect">
                                  <p:stCondLst>
                                    <p:cond delay="1000"/>
                                  </p:stCondLst>
                                  <p:childTnLst>
                                    <p:set>
                                      <p:cBhvr>
                                        <p:cTn id="141" dur="1" fill="hold">
                                          <p:stCondLst>
                                            <p:cond delay="0"/>
                                          </p:stCondLst>
                                        </p:cTn>
                                        <p:tgtEl>
                                          <p:spTgt spid="49"/>
                                        </p:tgtEl>
                                        <p:attrNameLst>
                                          <p:attrName>style.visibility</p:attrName>
                                        </p:attrNameLst>
                                      </p:cBhvr>
                                      <p:to>
                                        <p:strVal val="visible"/>
                                      </p:to>
                                    </p:set>
                                  </p:childTnLst>
                                </p:cTn>
                              </p:par>
                            </p:childTnLst>
                          </p:cTn>
                        </p:par>
                        <p:par>
                          <p:cTn id="142" fill="hold">
                            <p:stCondLst>
                              <p:cond delay="44000"/>
                            </p:stCondLst>
                            <p:childTnLst>
                              <p:par>
                                <p:cTn id="143" presetID="1" presetClass="entr" presetSubtype="0" fill="hold" grpId="0" nodeType="afterEffect">
                                  <p:stCondLst>
                                    <p:cond delay="1000"/>
                                  </p:stCondLst>
                                  <p:childTnLst>
                                    <p:set>
                                      <p:cBhvr>
                                        <p:cTn id="144" dur="1" fill="hold">
                                          <p:stCondLst>
                                            <p:cond delay="0"/>
                                          </p:stCondLst>
                                        </p:cTn>
                                        <p:tgtEl>
                                          <p:spTgt spid="50"/>
                                        </p:tgtEl>
                                        <p:attrNameLst>
                                          <p:attrName>style.visibility</p:attrName>
                                        </p:attrNameLst>
                                      </p:cBhvr>
                                      <p:to>
                                        <p:strVal val="visible"/>
                                      </p:to>
                                    </p:set>
                                  </p:childTnLst>
                                </p:cTn>
                              </p:par>
                            </p:childTnLst>
                          </p:cTn>
                        </p:par>
                        <p:par>
                          <p:cTn id="145" fill="hold">
                            <p:stCondLst>
                              <p:cond delay="45000"/>
                            </p:stCondLst>
                            <p:childTnLst>
                              <p:par>
                                <p:cTn id="146" presetID="1" presetClass="entr" presetSubtype="0" fill="hold" grpId="0" nodeType="afterEffect">
                                  <p:stCondLst>
                                    <p:cond delay="1000"/>
                                  </p:stCondLst>
                                  <p:childTnLst>
                                    <p:set>
                                      <p:cBhvr>
                                        <p:cTn id="147" dur="1" fill="hold">
                                          <p:stCondLst>
                                            <p:cond delay="0"/>
                                          </p:stCondLst>
                                        </p:cTn>
                                        <p:tgtEl>
                                          <p:spTgt spid="51"/>
                                        </p:tgtEl>
                                        <p:attrNameLst>
                                          <p:attrName>style.visibility</p:attrName>
                                        </p:attrNameLst>
                                      </p:cBhvr>
                                      <p:to>
                                        <p:strVal val="visible"/>
                                      </p:to>
                                    </p:set>
                                  </p:childTnLst>
                                </p:cTn>
                              </p:par>
                            </p:childTnLst>
                          </p:cTn>
                        </p:par>
                        <p:par>
                          <p:cTn id="148" fill="hold">
                            <p:stCondLst>
                              <p:cond delay="46000"/>
                            </p:stCondLst>
                            <p:childTnLst>
                              <p:par>
                                <p:cTn id="149" presetID="1" presetClass="entr" presetSubtype="0" fill="hold" grpId="0" nodeType="afterEffect">
                                  <p:stCondLst>
                                    <p:cond delay="1000"/>
                                  </p:stCondLst>
                                  <p:childTnLst>
                                    <p:set>
                                      <p:cBhvr>
                                        <p:cTn id="150" dur="1" fill="hold">
                                          <p:stCondLst>
                                            <p:cond delay="0"/>
                                          </p:stCondLst>
                                        </p:cTn>
                                        <p:tgtEl>
                                          <p:spTgt spid="52"/>
                                        </p:tgtEl>
                                        <p:attrNameLst>
                                          <p:attrName>style.visibility</p:attrName>
                                        </p:attrNameLst>
                                      </p:cBhvr>
                                      <p:to>
                                        <p:strVal val="visible"/>
                                      </p:to>
                                    </p:set>
                                  </p:childTnLst>
                                </p:cTn>
                              </p:par>
                            </p:childTnLst>
                          </p:cTn>
                        </p:par>
                        <p:par>
                          <p:cTn id="151" fill="hold">
                            <p:stCondLst>
                              <p:cond delay="47000"/>
                            </p:stCondLst>
                            <p:childTnLst>
                              <p:par>
                                <p:cTn id="152" presetID="1" presetClass="entr" presetSubtype="0" fill="hold" grpId="0" nodeType="afterEffect">
                                  <p:stCondLst>
                                    <p:cond delay="1000"/>
                                  </p:stCondLst>
                                  <p:childTnLst>
                                    <p:set>
                                      <p:cBhvr>
                                        <p:cTn id="153" dur="1" fill="hold">
                                          <p:stCondLst>
                                            <p:cond delay="0"/>
                                          </p:stCondLst>
                                        </p:cTn>
                                        <p:tgtEl>
                                          <p:spTgt spid="53"/>
                                        </p:tgtEl>
                                        <p:attrNameLst>
                                          <p:attrName>style.visibility</p:attrName>
                                        </p:attrNameLst>
                                      </p:cBhvr>
                                      <p:to>
                                        <p:strVal val="visible"/>
                                      </p:to>
                                    </p:set>
                                  </p:childTnLst>
                                </p:cTn>
                              </p:par>
                            </p:childTnLst>
                          </p:cTn>
                        </p:par>
                        <p:par>
                          <p:cTn id="154" fill="hold">
                            <p:stCondLst>
                              <p:cond delay="48000"/>
                            </p:stCondLst>
                            <p:childTnLst>
                              <p:par>
                                <p:cTn id="155" presetID="1" presetClass="entr" presetSubtype="0" fill="hold" grpId="0" nodeType="afterEffect">
                                  <p:stCondLst>
                                    <p:cond delay="1000"/>
                                  </p:stCondLst>
                                  <p:childTnLst>
                                    <p:set>
                                      <p:cBhvr>
                                        <p:cTn id="156" dur="1" fill="hold">
                                          <p:stCondLst>
                                            <p:cond delay="0"/>
                                          </p:stCondLst>
                                        </p:cTn>
                                        <p:tgtEl>
                                          <p:spTgt spid="54"/>
                                        </p:tgtEl>
                                        <p:attrNameLst>
                                          <p:attrName>style.visibility</p:attrName>
                                        </p:attrNameLst>
                                      </p:cBhvr>
                                      <p:to>
                                        <p:strVal val="visible"/>
                                      </p:to>
                                    </p:set>
                                  </p:childTnLst>
                                </p:cTn>
                              </p:par>
                            </p:childTnLst>
                          </p:cTn>
                        </p:par>
                        <p:par>
                          <p:cTn id="157" fill="hold">
                            <p:stCondLst>
                              <p:cond delay="49000"/>
                            </p:stCondLst>
                            <p:childTnLst>
                              <p:par>
                                <p:cTn id="158" presetID="1" presetClass="entr" presetSubtype="0" fill="hold" grpId="0" nodeType="afterEffect">
                                  <p:stCondLst>
                                    <p:cond delay="1000"/>
                                  </p:stCondLst>
                                  <p:childTnLst>
                                    <p:set>
                                      <p:cBhvr>
                                        <p:cTn id="159" dur="1" fill="hold">
                                          <p:stCondLst>
                                            <p:cond delay="0"/>
                                          </p:stCondLst>
                                        </p:cTn>
                                        <p:tgtEl>
                                          <p:spTgt spid="55"/>
                                        </p:tgtEl>
                                        <p:attrNameLst>
                                          <p:attrName>style.visibility</p:attrName>
                                        </p:attrNameLst>
                                      </p:cBhvr>
                                      <p:to>
                                        <p:strVal val="visible"/>
                                      </p:to>
                                    </p:set>
                                  </p:childTnLst>
                                </p:cTn>
                              </p:par>
                            </p:childTnLst>
                          </p:cTn>
                        </p:par>
                        <p:par>
                          <p:cTn id="160" fill="hold">
                            <p:stCondLst>
                              <p:cond delay="50000"/>
                            </p:stCondLst>
                            <p:childTnLst>
                              <p:par>
                                <p:cTn id="161" presetID="1" presetClass="entr" presetSubtype="0" fill="hold" grpId="0" nodeType="afterEffect">
                                  <p:stCondLst>
                                    <p:cond delay="1000"/>
                                  </p:stCondLst>
                                  <p:childTnLst>
                                    <p:set>
                                      <p:cBhvr>
                                        <p:cTn id="162" dur="1" fill="hold">
                                          <p:stCondLst>
                                            <p:cond delay="0"/>
                                          </p:stCondLst>
                                        </p:cTn>
                                        <p:tgtEl>
                                          <p:spTgt spid="56"/>
                                        </p:tgtEl>
                                        <p:attrNameLst>
                                          <p:attrName>style.visibility</p:attrName>
                                        </p:attrNameLst>
                                      </p:cBhvr>
                                      <p:to>
                                        <p:strVal val="visible"/>
                                      </p:to>
                                    </p:set>
                                  </p:childTnLst>
                                </p:cTn>
                              </p:par>
                            </p:childTnLst>
                          </p:cTn>
                        </p:par>
                        <p:par>
                          <p:cTn id="163" fill="hold">
                            <p:stCondLst>
                              <p:cond delay="51000"/>
                            </p:stCondLst>
                            <p:childTnLst>
                              <p:par>
                                <p:cTn id="164" presetID="1" presetClass="entr" presetSubtype="0" fill="hold" grpId="0" nodeType="afterEffect">
                                  <p:stCondLst>
                                    <p:cond delay="1000"/>
                                  </p:stCondLst>
                                  <p:childTnLst>
                                    <p:set>
                                      <p:cBhvr>
                                        <p:cTn id="165" dur="1" fill="hold">
                                          <p:stCondLst>
                                            <p:cond delay="0"/>
                                          </p:stCondLst>
                                        </p:cTn>
                                        <p:tgtEl>
                                          <p:spTgt spid="57"/>
                                        </p:tgtEl>
                                        <p:attrNameLst>
                                          <p:attrName>style.visibility</p:attrName>
                                        </p:attrNameLst>
                                      </p:cBhvr>
                                      <p:to>
                                        <p:strVal val="visible"/>
                                      </p:to>
                                    </p:set>
                                  </p:childTnLst>
                                </p:cTn>
                              </p:par>
                            </p:childTnLst>
                          </p:cTn>
                        </p:par>
                        <p:par>
                          <p:cTn id="166" fill="hold">
                            <p:stCondLst>
                              <p:cond delay="52000"/>
                            </p:stCondLst>
                            <p:childTnLst>
                              <p:par>
                                <p:cTn id="167" presetID="1" presetClass="entr" presetSubtype="0" fill="hold" grpId="0" nodeType="afterEffect">
                                  <p:stCondLst>
                                    <p:cond delay="1000"/>
                                  </p:stCondLst>
                                  <p:childTnLst>
                                    <p:set>
                                      <p:cBhvr>
                                        <p:cTn id="168" dur="1" fill="hold">
                                          <p:stCondLst>
                                            <p:cond delay="0"/>
                                          </p:stCondLst>
                                        </p:cTn>
                                        <p:tgtEl>
                                          <p:spTgt spid="58"/>
                                        </p:tgtEl>
                                        <p:attrNameLst>
                                          <p:attrName>style.visibility</p:attrName>
                                        </p:attrNameLst>
                                      </p:cBhvr>
                                      <p:to>
                                        <p:strVal val="visible"/>
                                      </p:to>
                                    </p:set>
                                  </p:childTnLst>
                                </p:cTn>
                              </p:par>
                            </p:childTnLst>
                          </p:cTn>
                        </p:par>
                        <p:par>
                          <p:cTn id="169" fill="hold">
                            <p:stCondLst>
                              <p:cond delay="53000"/>
                            </p:stCondLst>
                            <p:childTnLst>
                              <p:par>
                                <p:cTn id="170" presetID="1" presetClass="entr" presetSubtype="0" fill="hold" grpId="0" nodeType="afterEffect">
                                  <p:stCondLst>
                                    <p:cond delay="1000"/>
                                  </p:stCondLst>
                                  <p:childTnLst>
                                    <p:set>
                                      <p:cBhvr>
                                        <p:cTn id="171" dur="1" fill="hold">
                                          <p:stCondLst>
                                            <p:cond delay="0"/>
                                          </p:stCondLst>
                                        </p:cTn>
                                        <p:tgtEl>
                                          <p:spTgt spid="59"/>
                                        </p:tgtEl>
                                        <p:attrNameLst>
                                          <p:attrName>style.visibility</p:attrName>
                                        </p:attrNameLst>
                                      </p:cBhvr>
                                      <p:to>
                                        <p:strVal val="visible"/>
                                      </p:to>
                                    </p:set>
                                  </p:childTnLst>
                                </p:cTn>
                              </p:par>
                            </p:childTnLst>
                          </p:cTn>
                        </p:par>
                        <p:par>
                          <p:cTn id="172" fill="hold">
                            <p:stCondLst>
                              <p:cond delay="54000"/>
                            </p:stCondLst>
                            <p:childTnLst>
                              <p:par>
                                <p:cTn id="173" presetID="1" presetClass="entr" presetSubtype="0" fill="hold" grpId="0" nodeType="afterEffect">
                                  <p:stCondLst>
                                    <p:cond delay="1000"/>
                                  </p:stCondLst>
                                  <p:childTnLst>
                                    <p:set>
                                      <p:cBhvr>
                                        <p:cTn id="174" dur="1" fill="hold">
                                          <p:stCondLst>
                                            <p:cond delay="0"/>
                                          </p:stCondLst>
                                        </p:cTn>
                                        <p:tgtEl>
                                          <p:spTgt spid="60"/>
                                        </p:tgtEl>
                                        <p:attrNameLst>
                                          <p:attrName>style.visibility</p:attrName>
                                        </p:attrNameLst>
                                      </p:cBhvr>
                                      <p:to>
                                        <p:strVal val="visible"/>
                                      </p:to>
                                    </p:set>
                                  </p:childTnLst>
                                </p:cTn>
                              </p:par>
                            </p:childTnLst>
                          </p:cTn>
                        </p:par>
                        <p:par>
                          <p:cTn id="175" fill="hold">
                            <p:stCondLst>
                              <p:cond delay="55000"/>
                            </p:stCondLst>
                            <p:childTnLst>
                              <p:par>
                                <p:cTn id="176" presetID="1" presetClass="entr" presetSubtype="0" fill="hold" grpId="0" nodeType="afterEffect">
                                  <p:stCondLst>
                                    <p:cond delay="1000"/>
                                  </p:stCondLst>
                                  <p:childTnLst>
                                    <p:set>
                                      <p:cBhvr>
                                        <p:cTn id="177" dur="1" fill="hold">
                                          <p:stCondLst>
                                            <p:cond delay="0"/>
                                          </p:stCondLst>
                                        </p:cTn>
                                        <p:tgtEl>
                                          <p:spTgt spid="61"/>
                                        </p:tgtEl>
                                        <p:attrNameLst>
                                          <p:attrName>style.visibility</p:attrName>
                                        </p:attrNameLst>
                                      </p:cBhvr>
                                      <p:to>
                                        <p:strVal val="visible"/>
                                      </p:to>
                                    </p:set>
                                  </p:childTnLst>
                                </p:cTn>
                              </p:par>
                            </p:childTnLst>
                          </p:cTn>
                        </p:par>
                        <p:par>
                          <p:cTn id="178" fill="hold">
                            <p:stCondLst>
                              <p:cond delay="56000"/>
                            </p:stCondLst>
                            <p:childTnLst>
                              <p:par>
                                <p:cTn id="179" presetID="1" presetClass="entr" presetSubtype="0" fill="hold" grpId="0" nodeType="afterEffect">
                                  <p:stCondLst>
                                    <p:cond delay="1000"/>
                                  </p:stCondLst>
                                  <p:childTnLst>
                                    <p:set>
                                      <p:cBhvr>
                                        <p:cTn id="180" dur="1" fill="hold">
                                          <p:stCondLst>
                                            <p:cond delay="0"/>
                                          </p:stCondLst>
                                        </p:cTn>
                                        <p:tgtEl>
                                          <p:spTgt spid="62"/>
                                        </p:tgtEl>
                                        <p:attrNameLst>
                                          <p:attrName>style.visibility</p:attrName>
                                        </p:attrNameLst>
                                      </p:cBhvr>
                                      <p:to>
                                        <p:strVal val="visible"/>
                                      </p:to>
                                    </p:set>
                                  </p:childTnLst>
                                </p:cTn>
                              </p:par>
                            </p:childTnLst>
                          </p:cTn>
                        </p:par>
                        <p:par>
                          <p:cTn id="181" fill="hold">
                            <p:stCondLst>
                              <p:cond delay="57000"/>
                            </p:stCondLst>
                            <p:childTnLst>
                              <p:par>
                                <p:cTn id="182" presetID="1" presetClass="entr" presetSubtype="0" fill="hold" grpId="0" nodeType="afterEffect">
                                  <p:stCondLst>
                                    <p:cond delay="1000"/>
                                  </p:stCondLst>
                                  <p:childTnLst>
                                    <p:set>
                                      <p:cBhvr>
                                        <p:cTn id="183" dur="1" fill="hold">
                                          <p:stCondLst>
                                            <p:cond delay="0"/>
                                          </p:stCondLst>
                                        </p:cTn>
                                        <p:tgtEl>
                                          <p:spTgt spid="63"/>
                                        </p:tgtEl>
                                        <p:attrNameLst>
                                          <p:attrName>style.visibility</p:attrName>
                                        </p:attrNameLst>
                                      </p:cBhvr>
                                      <p:to>
                                        <p:strVal val="visible"/>
                                      </p:to>
                                    </p:set>
                                  </p:childTnLst>
                                </p:cTn>
                              </p:par>
                            </p:childTnLst>
                          </p:cTn>
                        </p:par>
                        <p:par>
                          <p:cTn id="184" fill="hold">
                            <p:stCondLst>
                              <p:cond delay="58000"/>
                            </p:stCondLst>
                            <p:childTnLst>
                              <p:par>
                                <p:cTn id="185" presetID="1" presetClass="entr" presetSubtype="0" fill="hold" grpId="0" nodeType="afterEffect">
                                  <p:stCondLst>
                                    <p:cond delay="1000"/>
                                  </p:stCondLst>
                                  <p:childTnLst>
                                    <p:set>
                                      <p:cBhvr>
                                        <p:cTn id="186" dur="1" fill="hold">
                                          <p:stCondLst>
                                            <p:cond delay="0"/>
                                          </p:stCondLst>
                                        </p:cTn>
                                        <p:tgtEl>
                                          <p:spTgt spid="64"/>
                                        </p:tgtEl>
                                        <p:attrNameLst>
                                          <p:attrName>style.visibility</p:attrName>
                                        </p:attrNameLst>
                                      </p:cBhvr>
                                      <p:to>
                                        <p:strVal val="visible"/>
                                      </p:to>
                                    </p:set>
                                  </p:childTnLst>
                                </p:cTn>
                              </p:par>
                            </p:childTnLst>
                          </p:cTn>
                        </p:par>
                        <p:par>
                          <p:cTn id="187" fill="hold">
                            <p:stCondLst>
                              <p:cond delay="59000"/>
                            </p:stCondLst>
                            <p:childTnLst>
                              <p:par>
                                <p:cTn id="188" presetID="1" presetClass="entr" presetSubtype="0" fill="hold" grpId="0" nodeType="afterEffect">
                                  <p:stCondLst>
                                    <p:cond delay="1000"/>
                                  </p:stCondLst>
                                  <p:childTnLst>
                                    <p:set>
                                      <p:cBhvr>
                                        <p:cTn id="189" dur="1" fill="hold">
                                          <p:stCondLst>
                                            <p:cond delay="0"/>
                                          </p:stCondLst>
                                        </p:cTn>
                                        <p:tgtEl>
                                          <p:spTgt spid="65"/>
                                        </p:tgtEl>
                                        <p:attrNameLst>
                                          <p:attrName>style.visibility</p:attrName>
                                        </p:attrNameLst>
                                      </p:cBhvr>
                                      <p:to>
                                        <p:strVal val="visible"/>
                                      </p:to>
                                    </p:set>
                                  </p:childTnLst>
                                </p:cTn>
                              </p:par>
                            </p:childTnLst>
                          </p:cTn>
                        </p:par>
                        <p:par>
                          <p:cTn id="190" fill="hold">
                            <p:stCondLst>
                              <p:cond delay="60000"/>
                            </p:stCondLst>
                            <p:childTnLst>
                              <p:par>
                                <p:cTn id="191" presetID="1" presetClass="entr" presetSubtype="0" fill="hold" grpId="0" nodeType="afterEffect">
                                  <p:stCondLst>
                                    <p:cond delay="1000"/>
                                  </p:stCondLst>
                                  <p:childTnLst>
                                    <p:set>
                                      <p:cBhvr>
                                        <p:cTn id="192" dur="1" fill="hold">
                                          <p:stCondLst>
                                            <p:cond delay="0"/>
                                          </p:stCondLst>
                                        </p:cTn>
                                        <p:tgtEl>
                                          <p:spTgt spid="67"/>
                                        </p:tgtEl>
                                        <p:attrNameLst>
                                          <p:attrName>style.visibility</p:attrName>
                                        </p:attrNameLst>
                                      </p:cBhvr>
                                      <p:to>
                                        <p:strVal val="visible"/>
                                      </p:to>
                                    </p:set>
                                  </p:childTnLst>
                                </p:cTn>
                              </p:par>
                            </p:childTnLst>
                          </p:cTn>
                        </p:par>
                        <p:par>
                          <p:cTn id="193" fill="hold">
                            <p:stCondLst>
                              <p:cond delay="61000"/>
                            </p:stCondLst>
                            <p:childTnLst>
                              <p:par>
                                <p:cTn id="194" presetID="1" presetClass="entr" presetSubtype="0" fill="hold" grpId="0" nodeType="afterEffect">
                                  <p:stCondLst>
                                    <p:cond delay="1000"/>
                                  </p:stCondLst>
                                  <p:childTnLst>
                                    <p:set>
                                      <p:cBhvr>
                                        <p:cTn id="195" dur="1" fill="hold">
                                          <p:stCondLst>
                                            <p:cond delay="0"/>
                                          </p:stCondLst>
                                        </p:cTn>
                                        <p:tgtEl>
                                          <p:spTgt spid="68"/>
                                        </p:tgtEl>
                                        <p:attrNameLst>
                                          <p:attrName>style.visibility</p:attrName>
                                        </p:attrNameLst>
                                      </p:cBhvr>
                                      <p:to>
                                        <p:strVal val="visible"/>
                                      </p:to>
                                    </p:set>
                                  </p:childTnLst>
                                </p:cTn>
                              </p:par>
                            </p:childTnLst>
                          </p:cTn>
                        </p:par>
                        <p:par>
                          <p:cTn id="196" fill="hold">
                            <p:stCondLst>
                              <p:cond delay="62000"/>
                            </p:stCondLst>
                            <p:childTnLst>
                              <p:par>
                                <p:cTn id="197" presetID="1" presetClass="entr" presetSubtype="0" fill="hold" grpId="0" nodeType="afterEffect">
                                  <p:stCondLst>
                                    <p:cond delay="1000"/>
                                  </p:stCondLst>
                                  <p:childTnLst>
                                    <p:set>
                                      <p:cBhvr>
                                        <p:cTn id="198" dur="1" fill="hold">
                                          <p:stCondLst>
                                            <p:cond delay="0"/>
                                          </p:stCondLst>
                                        </p:cTn>
                                        <p:tgtEl>
                                          <p:spTgt spid="69"/>
                                        </p:tgtEl>
                                        <p:attrNameLst>
                                          <p:attrName>style.visibility</p:attrName>
                                        </p:attrNameLst>
                                      </p:cBhvr>
                                      <p:to>
                                        <p:strVal val="visible"/>
                                      </p:to>
                                    </p:set>
                                  </p:childTnLst>
                                </p:cTn>
                              </p:par>
                            </p:childTnLst>
                          </p:cTn>
                        </p:par>
                        <p:par>
                          <p:cTn id="199" fill="hold">
                            <p:stCondLst>
                              <p:cond delay="63000"/>
                            </p:stCondLst>
                            <p:childTnLst>
                              <p:par>
                                <p:cTn id="200" presetID="1" presetClass="entr" presetSubtype="0" fill="hold" grpId="0" nodeType="afterEffect">
                                  <p:stCondLst>
                                    <p:cond delay="1000"/>
                                  </p:stCondLst>
                                  <p:childTnLst>
                                    <p:set>
                                      <p:cBhvr>
                                        <p:cTn id="201" dur="1" fill="hold">
                                          <p:stCondLst>
                                            <p:cond delay="0"/>
                                          </p:stCondLst>
                                        </p:cTn>
                                        <p:tgtEl>
                                          <p:spTgt spid="70"/>
                                        </p:tgtEl>
                                        <p:attrNameLst>
                                          <p:attrName>style.visibility</p:attrName>
                                        </p:attrNameLst>
                                      </p:cBhvr>
                                      <p:to>
                                        <p:strVal val="visible"/>
                                      </p:to>
                                    </p:set>
                                  </p:childTnLst>
                                </p:cTn>
                              </p:par>
                            </p:childTnLst>
                          </p:cTn>
                        </p:par>
                        <p:par>
                          <p:cTn id="202" fill="hold">
                            <p:stCondLst>
                              <p:cond delay="64000"/>
                            </p:stCondLst>
                            <p:childTnLst>
                              <p:par>
                                <p:cTn id="203" presetID="1" presetClass="entr" presetSubtype="0" fill="hold" grpId="0" nodeType="afterEffect">
                                  <p:stCondLst>
                                    <p:cond delay="1000"/>
                                  </p:stCondLst>
                                  <p:childTnLst>
                                    <p:set>
                                      <p:cBhvr>
                                        <p:cTn id="204" dur="1" fill="hold">
                                          <p:stCondLst>
                                            <p:cond delay="0"/>
                                          </p:stCondLst>
                                        </p:cTn>
                                        <p:tgtEl>
                                          <p:spTgt spid="71"/>
                                        </p:tgtEl>
                                        <p:attrNameLst>
                                          <p:attrName>style.visibility</p:attrName>
                                        </p:attrNameLst>
                                      </p:cBhvr>
                                      <p:to>
                                        <p:strVal val="visible"/>
                                      </p:to>
                                    </p:set>
                                  </p:childTnLst>
                                </p:cTn>
                              </p:par>
                            </p:childTnLst>
                          </p:cTn>
                        </p:par>
                        <p:par>
                          <p:cTn id="205" fill="hold">
                            <p:stCondLst>
                              <p:cond delay="65000"/>
                            </p:stCondLst>
                            <p:childTnLst>
                              <p:par>
                                <p:cTn id="206" presetID="1" presetClass="entr" presetSubtype="0" fill="hold" grpId="0" nodeType="afterEffect">
                                  <p:stCondLst>
                                    <p:cond delay="1000"/>
                                  </p:stCondLst>
                                  <p:childTnLst>
                                    <p:set>
                                      <p:cBhvr>
                                        <p:cTn id="207" dur="1" fill="hold">
                                          <p:stCondLst>
                                            <p:cond delay="0"/>
                                          </p:stCondLst>
                                        </p:cTn>
                                        <p:tgtEl>
                                          <p:spTgt spid="72"/>
                                        </p:tgtEl>
                                        <p:attrNameLst>
                                          <p:attrName>style.visibility</p:attrName>
                                        </p:attrNameLst>
                                      </p:cBhvr>
                                      <p:to>
                                        <p:strVal val="visible"/>
                                      </p:to>
                                    </p:set>
                                  </p:childTnLst>
                                </p:cTn>
                              </p:par>
                            </p:childTnLst>
                          </p:cTn>
                        </p:par>
                        <p:par>
                          <p:cTn id="208" fill="hold">
                            <p:stCondLst>
                              <p:cond delay="66000"/>
                            </p:stCondLst>
                            <p:childTnLst>
                              <p:par>
                                <p:cTn id="209" presetID="1" presetClass="entr" presetSubtype="0" fill="hold" grpId="0" nodeType="afterEffect">
                                  <p:stCondLst>
                                    <p:cond delay="1000"/>
                                  </p:stCondLst>
                                  <p:childTnLst>
                                    <p:set>
                                      <p:cBhvr>
                                        <p:cTn id="210" dur="1" fill="hold">
                                          <p:stCondLst>
                                            <p:cond delay="0"/>
                                          </p:stCondLst>
                                        </p:cTn>
                                        <p:tgtEl>
                                          <p:spTgt spid="73"/>
                                        </p:tgtEl>
                                        <p:attrNameLst>
                                          <p:attrName>style.visibility</p:attrName>
                                        </p:attrNameLst>
                                      </p:cBhvr>
                                      <p:to>
                                        <p:strVal val="visible"/>
                                      </p:to>
                                    </p:set>
                                  </p:childTnLst>
                                </p:cTn>
                              </p:par>
                            </p:childTnLst>
                          </p:cTn>
                        </p:par>
                        <p:par>
                          <p:cTn id="211" fill="hold">
                            <p:stCondLst>
                              <p:cond delay="67000"/>
                            </p:stCondLst>
                            <p:childTnLst>
                              <p:par>
                                <p:cTn id="212" presetID="1" presetClass="entr" presetSubtype="0" fill="hold" grpId="0" nodeType="afterEffect">
                                  <p:stCondLst>
                                    <p:cond delay="1000"/>
                                  </p:stCondLst>
                                  <p:childTnLst>
                                    <p:set>
                                      <p:cBhvr>
                                        <p:cTn id="213" dur="1" fill="hold">
                                          <p:stCondLst>
                                            <p:cond delay="0"/>
                                          </p:stCondLst>
                                        </p:cTn>
                                        <p:tgtEl>
                                          <p:spTgt spid="74"/>
                                        </p:tgtEl>
                                        <p:attrNameLst>
                                          <p:attrName>style.visibility</p:attrName>
                                        </p:attrNameLst>
                                      </p:cBhvr>
                                      <p:to>
                                        <p:strVal val="visible"/>
                                      </p:to>
                                    </p:set>
                                  </p:childTnLst>
                                </p:cTn>
                              </p:par>
                            </p:childTnLst>
                          </p:cTn>
                        </p:par>
                        <p:par>
                          <p:cTn id="214" fill="hold">
                            <p:stCondLst>
                              <p:cond delay="68000"/>
                            </p:stCondLst>
                            <p:childTnLst>
                              <p:par>
                                <p:cTn id="215" presetID="1" presetClass="entr" presetSubtype="0" fill="hold" grpId="0" nodeType="afterEffect">
                                  <p:stCondLst>
                                    <p:cond delay="1000"/>
                                  </p:stCondLst>
                                  <p:childTnLst>
                                    <p:set>
                                      <p:cBhvr>
                                        <p:cTn id="216" dur="1" fill="hold">
                                          <p:stCondLst>
                                            <p:cond delay="0"/>
                                          </p:stCondLst>
                                        </p:cTn>
                                        <p:tgtEl>
                                          <p:spTgt spid="75"/>
                                        </p:tgtEl>
                                        <p:attrNameLst>
                                          <p:attrName>style.visibility</p:attrName>
                                        </p:attrNameLst>
                                      </p:cBhvr>
                                      <p:to>
                                        <p:strVal val="visible"/>
                                      </p:to>
                                    </p:set>
                                  </p:childTnLst>
                                </p:cTn>
                              </p:par>
                            </p:childTnLst>
                          </p:cTn>
                        </p:par>
                        <p:par>
                          <p:cTn id="217" fill="hold">
                            <p:stCondLst>
                              <p:cond delay="69000"/>
                            </p:stCondLst>
                            <p:childTnLst>
                              <p:par>
                                <p:cTn id="218" presetID="1" presetClass="entr" presetSubtype="0" fill="hold" grpId="0" nodeType="afterEffect">
                                  <p:stCondLst>
                                    <p:cond delay="1000"/>
                                  </p:stCondLst>
                                  <p:childTnLst>
                                    <p:set>
                                      <p:cBhvr>
                                        <p:cTn id="219" dur="1" fill="hold">
                                          <p:stCondLst>
                                            <p:cond delay="0"/>
                                          </p:stCondLst>
                                        </p:cTn>
                                        <p:tgtEl>
                                          <p:spTgt spid="76"/>
                                        </p:tgtEl>
                                        <p:attrNameLst>
                                          <p:attrName>style.visibility</p:attrName>
                                        </p:attrNameLst>
                                      </p:cBhvr>
                                      <p:to>
                                        <p:strVal val="visible"/>
                                      </p:to>
                                    </p:set>
                                  </p:childTnLst>
                                </p:cTn>
                              </p:par>
                            </p:childTnLst>
                          </p:cTn>
                        </p:par>
                        <p:par>
                          <p:cTn id="220" fill="hold">
                            <p:stCondLst>
                              <p:cond delay="70000"/>
                            </p:stCondLst>
                            <p:childTnLst>
                              <p:par>
                                <p:cTn id="221" presetID="1" presetClass="entr" presetSubtype="0" fill="hold" grpId="0" nodeType="afterEffect">
                                  <p:stCondLst>
                                    <p:cond delay="1000"/>
                                  </p:stCondLst>
                                  <p:childTnLst>
                                    <p:set>
                                      <p:cBhvr>
                                        <p:cTn id="222" dur="1" fill="hold">
                                          <p:stCondLst>
                                            <p:cond delay="0"/>
                                          </p:stCondLst>
                                        </p:cTn>
                                        <p:tgtEl>
                                          <p:spTgt spid="77"/>
                                        </p:tgtEl>
                                        <p:attrNameLst>
                                          <p:attrName>style.visibility</p:attrName>
                                        </p:attrNameLst>
                                      </p:cBhvr>
                                      <p:to>
                                        <p:strVal val="visible"/>
                                      </p:to>
                                    </p:set>
                                  </p:childTnLst>
                                </p:cTn>
                              </p:par>
                            </p:childTnLst>
                          </p:cTn>
                        </p:par>
                        <p:par>
                          <p:cTn id="223" fill="hold">
                            <p:stCondLst>
                              <p:cond delay="71000"/>
                            </p:stCondLst>
                            <p:childTnLst>
                              <p:par>
                                <p:cTn id="224" presetID="1" presetClass="entr" presetSubtype="0" fill="hold" grpId="0" nodeType="afterEffect">
                                  <p:stCondLst>
                                    <p:cond delay="1000"/>
                                  </p:stCondLst>
                                  <p:childTnLst>
                                    <p:set>
                                      <p:cBhvr>
                                        <p:cTn id="225" dur="1" fill="hold">
                                          <p:stCondLst>
                                            <p:cond delay="0"/>
                                          </p:stCondLst>
                                        </p:cTn>
                                        <p:tgtEl>
                                          <p:spTgt spid="78"/>
                                        </p:tgtEl>
                                        <p:attrNameLst>
                                          <p:attrName>style.visibility</p:attrName>
                                        </p:attrNameLst>
                                      </p:cBhvr>
                                      <p:to>
                                        <p:strVal val="visible"/>
                                      </p:to>
                                    </p:set>
                                  </p:childTnLst>
                                </p:cTn>
                              </p:par>
                            </p:childTnLst>
                          </p:cTn>
                        </p:par>
                        <p:par>
                          <p:cTn id="226" fill="hold">
                            <p:stCondLst>
                              <p:cond delay="72000"/>
                            </p:stCondLst>
                            <p:childTnLst>
                              <p:par>
                                <p:cTn id="227" presetID="1" presetClass="entr" presetSubtype="0" fill="hold" grpId="0" nodeType="afterEffect">
                                  <p:stCondLst>
                                    <p:cond delay="1000"/>
                                  </p:stCondLst>
                                  <p:childTnLst>
                                    <p:set>
                                      <p:cBhvr>
                                        <p:cTn id="228" dur="1" fill="hold">
                                          <p:stCondLst>
                                            <p:cond delay="0"/>
                                          </p:stCondLst>
                                        </p:cTn>
                                        <p:tgtEl>
                                          <p:spTgt spid="79"/>
                                        </p:tgtEl>
                                        <p:attrNameLst>
                                          <p:attrName>style.visibility</p:attrName>
                                        </p:attrNameLst>
                                      </p:cBhvr>
                                      <p:to>
                                        <p:strVal val="visible"/>
                                      </p:to>
                                    </p:set>
                                  </p:childTnLst>
                                </p:cTn>
                              </p:par>
                            </p:childTnLst>
                          </p:cTn>
                        </p:par>
                        <p:par>
                          <p:cTn id="229" fill="hold">
                            <p:stCondLst>
                              <p:cond delay="73000"/>
                            </p:stCondLst>
                            <p:childTnLst>
                              <p:par>
                                <p:cTn id="230" presetID="1" presetClass="entr" presetSubtype="0" fill="hold" grpId="0" nodeType="afterEffect">
                                  <p:stCondLst>
                                    <p:cond delay="1000"/>
                                  </p:stCondLst>
                                  <p:childTnLst>
                                    <p:set>
                                      <p:cBhvr>
                                        <p:cTn id="231" dur="1" fill="hold">
                                          <p:stCondLst>
                                            <p:cond delay="0"/>
                                          </p:stCondLst>
                                        </p:cTn>
                                        <p:tgtEl>
                                          <p:spTgt spid="80"/>
                                        </p:tgtEl>
                                        <p:attrNameLst>
                                          <p:attrName>style.visibility</p:attrName>
                                        </p:attrNameLst>
                                      </p:cBhvr>
                                      <p:to>
                                        <p:strVal val="visible"/>
                                      </p:to>
                                    </p:set>
                                  </p:childTnLst>
                                </p:cTn>
                              </p:par>
                            </p:childTnLst>
                          </p:cTn>
                        </p:par>
                        <p:par>
                          <p:cTn id="232" fill="hold">
                            <p:stCondLst>
                              <p:cond delay="74000"/>
                            </p:stCondLst>
                            <p:childTnLst>
                              <p:par>
                                <p:cTn id="233" presetID="1" presetClass="entr" presetSubtype="0" fill="hold" grpId="0" nodeType="afterEffect">
                                  <p:stCondLst>
                                    <p:cond delay="1000"/>
                                  </p:stCondLst>
                                  <p:childTnLst>
                                    <p:set>
                                      <p:cBhvr>
                                        <p:cTn id="234" dur="1" fill="hold">
                                          <p:stCondLst>
                                            <p:cond delay="0"/>
                                          </p:stCondLst>
                                        </p:cTn>
                                        <p:tgtEl>
                                          <p:spTgt spid="81"/>
                                        </p:tgtEl>
                                        <p:attrNameLst>
                                          <p:attrName>style.visibility</p:attrName>
                                        </p:attrNameLst>
                                      </p:cBhvr>
                                      <p:to>
                                        <p:strVal val="visible"/>
                                      </p:to>
                                    </p:set>
                                  </p:childTnLst>
                                </p:cTn>
                              </p:par>
                            </p:childTnLst>
                          </p:cTn>
                        </p:par>
                        <p:par>
                          <p:cTn id="235" fill="hold">
                            <p:stCondLst>
                              <p:cond delay="75000"/>
                            </p:stCondLst>
                            <p:childTnLst>
                              <p:par>
                                <p:cTn id="236" presetID="1" presetClass="entr" presetSubtype="0" fill="hold" grpId="0" nodeType="afterEffect">
                                  <p:stCondLst>
                                    <p:cond delay="1000"/>
                                  </p:stCondLst>
                                  <p:childTnLst>
                                    <p:set>
                                      <p:cBhvr>
                                        <p:cTn id="237" dur="1" fill="hold">
                                          <p:stCondLst>
                                            <p:cond delay="0"/>
                                          </p:stCondLst>
                                        </p:cTn>
                                        <p:tgtEl>
                                          <p:spTgt spid="82"/>
                                        </p:tgtEl>
                                        <p:attrNameLst>
                                          <p:attrName>style.visibility</p:attrName>
                                        </p:attrNameLst>
                                      </p:cBhvr>
                                      <p:to>
                                        <p:strVal val="visible"/>
                                      </p:to>
                                    </p:set>
                                  </p:childTnLst>
                                </p:cTn>
                              </p:par>
                            </p:childTnLst>
                          </p:cTn>
                        </p:par>
                        <p:par>
                          <p:cTn id="238" fill="hold">
                            <p:stCondLst>
                              <p:cond delay="76000"/>
                            </p:stCondLst>
                            <p:childTnLst>
                              <p:par>
                                <p:cTn id="239" presetID="1" presetClass="entr" presetSubtype="0" fill="hold" grpId="0" nodeType="afterEffect">
                                  <p:stCondLst>
                                    <p:cond delay="1000"/>
                                  </p:stCondLst>
                                  <p:childTnLst>
                                    <p:set>
                                      <p:cBhvr>
                                        <p:cTn id="240" dur="1" fill="hold">
                                          <p:stCondLst>
                                            <p:cond delay="0"/>
                                          </p:stCondLst>
                                        </p:cTn>
                                        <p:tgtEl>
                                          <p:spTgt spid="83"/>
                                        </p:tgtEl>
                                        <p:attrNameLst>
                                          <p:attrName>style.visibility</p:attrName>
                                        </p:attrNameLst>
                                      </p:cBhvr>
                                      <p:to>
                                        <p:strVal val="visible"/>
                                      </p:to>
                                    </p:set>
                                  </p:childTnLst>
                                </p:cTn>
                              </p:par>
                            </p:childTnLst>
                          </p:cTn>
                        </p:par>
                        <p:par>
                          <p:cTn id="241" fill="hold">
                            <p:stCondLst>
                              <p:cond delay="77000"/>
                            </p:stCondLst>
                            <p:childTnLst>
                              <p:par>
                                <p:cTn id="242" presetID="1" presetClass="entr" presetSubtype="0" fill="hold" grpId="0" nodeType="afterEffect">
                                  <p:stCondLst>
                                    <p:cond delay="1000"/>
                                  </p:stCondLst>
                                  <p:childTnLst>
                                    <p:set>
                                      <p:cBhvr>
                                        <p:cTn id="243" dur="1" fill="hold">
                                          <p:stCondLst>
                                            <p:cond delay="0"/>
                                          </p:stCondLst>
                                        </p:cTn>
                                        <p:tgtEl>
                                          <p:spTgt spid="84"/>
                                        </p:tgtEl>
                                        <p:attrNameLst>
                                          <p:attrName>style.visibility</p:attrName>
                                        </p:attrNameLst>
                                      </p:cBhvr>
                                      <p:to>
                                        <p:strVal val="visible"/>
                                      </p:to>
                                    </p:set>
                                  </p:childTnLst>
                                </p:cTn>
                              </p:par>
                            </p:childTnLst>
                          </p:cTn>
                        </p:par>
                        <p:par>
                          <p:cTn id="244" fill="hold">
                            <p:stCondLst>
                              <p:cond delay="78000"/>
                            </p:stCondLst>
                            <p:childTnLst>
                              <p:par>
                                <p:cTn id="245" presetID="1" presetClass="entr" presetSubtype="0" fill="hold" grpId="0" nodeType="afterEffect">
                                  <p:stCondLst>
                                    <p:cond delay="1000"/>
                                  </p:stCondLst>
                                  <p:childTnLst>
                                    <p:set>
                                      <p:cBhvr>
                                        <p:cTn id="246" dur="1" fill="hold">
                                          <p:stCondLst>
                                            <p:cond delay="0"/>
                                          </p:stCondLst>
                                        </p:cTn>
                                        <p:tgtEl>
                                          <p:spTgt spid="85"/>
                                        </p:tgtEl>
                                        <p:attrNameLst>
                                          <p:attrName>style.visibility</p:attrName>
                                        </p:attrNameLst>
                                      </p:cBhvr>
                                      <p:to>
                                        <p:strVal val="visible"/>
                                      </p:to>
                                    </p:set>
                                  </p:childTnLst>
                                </p:cTn>
                              </p:par>
                            </p:childTnLst>
                          </p:cTn>
                        </p:par>
                        <p:par>
                          <p:cTn id="247" fill="hold">
                            <p:stCondLst>
                              <p:cond delay="79000"/>
                            </p:stCondLst>
                            <p:childTnLst>
                              <p:par>
                                <p:cTn id="248" presetID="1" presetClass="entr" presetSubtype="0" fill="hold" grpId="0" nodeType="afterEffect">
                                  <p:stCondLst>
                                    <p:cond delay="1000"/>
                                  </p:stCondLst>
                                  <p:childTnLst>
                                    <p:set>
                                      <p:cBhvr>
                                        <p:cTn id="249" dur="1" fill="hold">
                                          <p:stCondLst>
                                            <p:cond delay="0"/>
                                          </p:stCondLst>
                                        </p:cTn>
                                        <p:tgtEl>
                                          <p:spTgt spid="86"/>
                                        </p:tgtEl>
                                        <p:attrNameLst>
                                          <p:attrName>style.visibility</p:attrName>
                                        </p:attrNameLst>
                                      </p:cBhvr>
                                      <p:to>
                                        <p:strVal val="visible"/>
                                      </p:to>
                                    </p:set>
                                  </p:childTnLst>
                                </p:cTn>
                              </p:par>
                            </p:childTnLst>
                          </p:cTn>
                        </p:par>
                        <p:par>
                          <p:cTn id="250" fill="hold">
                            <p:stCondLst>
                              <p:cond delay="80000"/>
                            </p:stCondLst>
                            <p:childTnLst>
                              <p:par>
                                <p:cTn id="251" presetID="1" presetClass="entr" presetSubtype="0" fill="hold" grpId="0" nodeType="afterEffect">
                                  <p:stCondLst>
                                    <p:cond delay="1000"/>
                                  </p:stCondLst>
                                  <p:childTnLst>
                                    <p:set>
                                      <p:cBhvr>
                                        <p:cTn id="252" dur="1" fill="hold">
                                          <p:stCondLst>
                                            <p:cond delay="0"/>
                                          </p:stCondLst>
                                        </p:cTn>
                                        <p:tgtEl>
                                          <p:spTgt spid="87"/>
                                        </p:tgtEl>
                                        <p:attrNameLst>
                                          <p:attrName>style.visibility</p:attrName>
                                        </p:attrNameLst>
                                      </p:cBhvr>
                                      <p:to>
                                        <p:strVal val="visible"/>
                                      </p:to>
                                    </p:set>
                                  </p:childTnLst>
                                </p:cTn>
                              </p:par>
                            </p:childTnLst>
                          </p:cTn>
                        </p:par>
                        <p:par>
                          <p:cTn id="253" fill="hold">
                            <p:stCondLst>
                              <p:cond delay="81000"/>
                            </p:stCondLst>
                            <p:childTnLst>
                              <p:par>
                                <p:cTn id="254" presetID="1" presetClass="entr" presetSubtype="0" fill="hold" grpId="0" nodeType="afterEffect">
                                  <p:stCondLst>
                                    <p:cond delay="1000"/>
                                  </p:stCondLst>
                                  <p:childTnLst>
                                    <p:set>
                                      <p:cBhvr>
                                        <p:cTn id="255" dur="1" fill="hold">
                                          <p:stCondLst>
                                            <p:cond delay="0"/>
                                          </p:stCondLst>
                                        </p:cTn>
                                        <p:tgtEl>
                                          <p:spTgt spid="88"/>
                                        </p:tgtEl>
                                        <p:attrNameLst>
                                          <p:attrName>style.visibility</p:attrName>
                                        </p:attrNameLst>
                                      </p:cBhvr>
                                      <p:to>
                                        <p:strVal val="visible"/>
                                      </p:to>
                                    </p:set>
                                  </p:childTnLst>
                                </p:cTn>
                              </p:par>
                            </p:childTnLst>
                          </p:cTn>
                        </p:par>
                        <p:par>
                          <p:cTn id="256" fill="hold">
                            <p:stCondLst>
                              <p:cond delay="82000"/>
                            </p:stCondLst>
                            <p:childTnLst>
                              <p:par>
                                <p:cTn id="257" presetID="1" presetClass="entr" presetSubtype="0" fill="hold" grpId="0" nodeType="afterEffect">
                                  <p:stCondLst>
                                    <p:cond delay="1000"/>
                                  </p:stCondLst>
                                  <p:childTnLst>
                                    <p:set>
                                      <p:cBhvr>
                                        <p:cTn id="258" dur="1" fill="hold">
                                          <p:stCondLst>
                                            <p:cond delay="0"/>
                                          </p:stCondLst>
                                        </p:cTn>
                                        <p:tgtEl>
                                          <p:spTgt spid="89"/>
                                        </p:tgtEl>
                                        <p:attrNameLst>
                                          <p:attrName>style.visibility</p:attrName>
                                        </p:attrNameLst>
                                      </p:cBhvr>
                                      <p:to>
                                        <p:strVal val="visible"/>
                                      </p:to>
                                    </p:set>
                                  </p:childTnLst>
                                </p:cTn>
                              </p:par>
                            </p:childTnLst>
                          </p:cTn>
                        </p:par>
                        <p:par>
                          <p:cTn id="259" fill="hold">
                            <p:stCondLst>
                              <p:cond delay="83000"/>
                            </p:stCondLst>
                            <p:childTnLst>
                              <p:par>
                                <p:cTn id="260" presetID="1" presetClass="entr" presetSubtype="0" fill="hold" grpId="0" nodeType="afterEffect">
                                  <p:stCondLst>
                                    <p:cond delay="1000"/>
                                  </p:stCondLst>
                                  <p:childTnLst>
                                    <p:set>
                                      <p:cBhvr>
                                        <p:cTn id="261" dur="1" fill="hold">
                                          <p:stCondLst>
                                            <p:cond delay="0"/>
                                          </p:stCondLst>
                                        </p:cTn>
                                        <p:tgtEl>
                                          <p:spTgt spid="90"/>
                                        </p:tgtEl>
                                        <p:attrNameLst>
                                          <p:attrName>style.visibility</p:attrName>
                                        </p:attrNameLst>
                                      </p:cBhvr>
                                      <p:to>
                                        <p:strVal val="visible"/>
                                      </p:to>
                                    </p:set>
                                  </p:childTnLst>
                                </p:cTn>
                              </p:par>
                            </p:childTnLst>
                          </p:cTn>
                        </p:par>
                        <p:par>
                          <p:cTn id="262" fill="hold">
                            <p:stCondLst>
                              <p:cond delay="84000"/>
                            </p:stCondLst>
                            <p:childTnLst>
                              <p:par>
                                <p:cTn id="263" presetID="1" presetClass="entr" presetSubtype="0" fill="hold" grpId="0" nodeType="afterEffect">
                                  <p:stCondLst>
                                    <p:cond delay="1000"/>
                                  </p:stCondLst>
                                  <p:childTnLst>
                                    <p:set>
                                      <p:cBhvr>
                                        <p:cTn id="264" dur="1" fill="hold">
                                          <p:stCondLst>
                                            <p:cond delay="0"/>
                                          </p:stCondLst>
                                        </p:cTn>
                                        <p:tgtEl>
                                          <p:spTgt spid="91"/>
                                        </p:tgtEl>
                                        <p:attrNameLst>
                                          <p:attrName>style.visibility</p:attrName>
                                        </p:attrNameLst>
                                      </p:cBhvr>
                                      <p:to>
                                        <p:strVal val="visible"/>
                                      </p:to>
                                    </p:set>
                                  </p:childTnLst>
                                </p:cTn>
                              </p:par>
                            </p:childTnLst>
                          </p:cTn>
                        </p:par>
                        <p:par>
                          <p:cTn id="265" fill="hold">
                            <p:stCondLst>
                              <p:cond delay="85000"/>
                            </p:stCondLst>
                            <p:childTnLst>
                              <p:par>
                                <p:cTn id="266" presetID="1" presetClass="entr" presetSubtype="0" fill="hold" grpId="0" nodeType="afterEffect">
                                  <p:stCondLst>
                                    <p:cond delay="1000"/>
                                  </p:stCondLst>
                                  <p:childTnLst>
                                    <p:set>
                                      <p:cBhvr>
                                        <p:cTn id="267" dur="1" fill="hold">
                                          <p:stCondLst>
                                            <p:cond delay="0"/>
                                          </p:stCondLst>
                                        </p:cTn>
                                        <p:tgtEl>
                                          <p:spTgt spid="92"/>
                                        </p:tgtEl>
                                        <p:attrNameLst>
                                          <p:attrName>style.visibility</p:attrName>
                                        </p:attrNameLst>
                                      </p:cBhvr>
                                      <p:to>
                                        <p:strVal val="visible"/>
                                      </p:to>
                                    </p:set>
                                  </p:childTnLst>
                                </p:cTn>
                              </p:par>
                            </p:childTnLst>
                          </p:cTn>
                        </p:par>
                        <p:par>
                          <p:cTn id="268" fill="hold">
                            <p:stCondLst>
                              <p:cond delay="86000"/>
                            </p:stCondLst>
                            <p:childTnLst>
                              <p:par>
                                <p:cTn id="269" presetID="1" presetClass="entr" presetSubtype="0" fill="hold" grpId="0" nodeType="afterEffect">
                                  <p:stCondLst>
                                    <p:cond delay="1000"/>
                                  </p:stCondLst>
                                  <p:childTnLst>
                                    <p:set>
                                      <p:cBhvr>
                                        <p:cTn id="270" dur="1" fill="hold">
                                          <p:stCondLst>
                                            <p:cond delay="0"/>
                                          </p:stCondLst>
                                        </p:cTn>
                                        <p:tgtEl>
                                          <p:spTgt spid="93"/>
                                        </p:tgtEl>
                                        <p:attrNameLst>
                                          <p:attrName>style.visibility</p:attrName>
                                        </p:attrNameLst>
                                      </p:cBhvr>
                                      <p:to>
                                        <p:strVal val="visible"/>
                                      </p:to>
                                    </p:set>
                                  </p:childTnLst>
                                </p:cTn>
                              </p:par>
                            </p:childTnLst>
                          </p:cTn>
                        </p:par>
                        <p:par>
                          <p:cTn id="271" fill="hold">
                            <p:stCondLst>
                              <p:cond delay="87000"/>
                            </p:stCondLst>
                            <p:childTnLst>
                              <p:par>
                                <p:cTn id="272" presetID="1" presetClass="entr" presetSubtype="0" fill="hold" grpId="0" nodeType="afterEffect">
                                  <p:stCondLst>
                                    <p:cond delay="1000"/>
                                  </p:stCondLst>
                                  <p:childTnLst>
                                    <p:set>
                                      <p:cBhvr>
                                        <p:cTn id="273" dur="1" fill="hold">
                                          <p:stCondLst>
                                            <p:cond delay="0"/>
                                          </p:stCondLst>
                                        </p:cTn>
                                        <p:tgtEl>
                                          <p:spTgt spid="94"/>
                                        </p:tgtEl>
                                        <p:attrNameLst>
                                          <p:attrName>style.visibility</p:attrName>
                                        </p:attrNameLst>
                                      </p:cBhvr>
                                      <p:to>
                                        <p:strVal val="visible"/>
                                      </p:to>
                                    </p:set>
                                  </p:childTnLst>
                                </p:cTn>
                              </p:par>
                            </p:childTnLst>
                          </p:cTn>
                        </p:par>
                        <p:par>
                          <p:cTn id="274" fill="hold">
                            <p:stCondLst>
                              <p:cond delay="88000"/>
                            </p:stCondLst>
                            <p:childTnLst>
                              <p:par>
                                <p:cTn id="275" presetID="1" presetClass="entr" presetSubtype="0" fill="hold" grpId="0" nodeType="afterEffect">
                                  <p:stCondLst>
                                    <p:cond delay="1000"/>
                                  </p:stCondLst>
                                  <p:childTnLst>
                                    <p:set>
                                      <p:cBhvr>
                                        <p:cTn id="276" dur="1" fill="hold">
                                          <p:stCondLst>
                                            <p:cond delay="0"/>
                                          </p:stCondLst>
                                        </p:cTn>
                                        <p:tgtEl>
                                          <p:spTgt spid="95"/>
                                        </p:tgtEl>
                                        <p:attrNameLst>
                                          <p:attrName>style.visibility</p:attrName>
                                        </p:attrNameLst>
                                      </p:cBhvr>
                                      <p:to>
                                        <p:strVal val="visible"/>
                                      </p:to>
                                    </p:set>
                                  </p:childTnLst>
                                </p:cTn>
                              </p:par>
                            </p:childTnLst>
                          </p:cTn>
                        </p:par>
                        <p:par>
                          <p:cTn id="277" fill="hold">
                            <p:stCondLst>
                              <p:cond delay="89000"/>
                            </p:stCondLst>
                            <p:childTnLst>
                              <p:par>
                                <p:cTn id="278" presetID="1" presetClass="entr" presetSubtype="0" fill="hold" grpId="0" nodeType="afterEffect">
                                  <p:stCondLst>
                                    <p:cond delay="1000"/>
                                  </p:stCondLst>
                                  <p:childTnLst>
                                    <p:set>
                                      <p:cBhvr>
                                        <p:cTn id="279" dur="1" fill="hold">
                                          <p:stCondLst>
                                            <p:cond delay="0"/>
                                          </p:stCondLst>
                                        </p:cTn>
                                        <p:tgtEl>
                                          <p:spTgt spid="96"/>
                                        </p:tgtEl>
                                        <p:attrNameLst>
                                          <p:attrName>style.visibility</p:attrName>
                                        </p:attrNameLst>
                                      </p:cBhvr>
                                      <p:to>
                                        <p:strVal val="visible"/>
                                      </p:to>
                                    </p:set>
                                  </p:childTnLst>
                                </p:cTn>
                              </p:par>
                            </p:childTnLst>
                          </p:cTn>
                        </p:par>
                        <p:par>
                          <p:cTn id="280" fill="hold">
                            <p:stCondLst>
                              <p:cond delay="90000"/>
                            </p:stCondLst>
                            <p:childTnLst>
                              <p:par>
                                <p:cTn id="281" presetID="1" presetClass="entr" presetSubtype="0" fill="hold" grpId="0" nodeType="afterEffect">
                                  <p:stCondLst>
                                    <p:cond delay="1000"/>
                                  </p:stCondLst>
                                  <p:childTnLst>
                                    <p:set>
                                      <p:cBhvr>
                                        <p:cTn id="282" dur="1" fill="hold">
                                          <p:stCondLst>
                                            <p:cond delay="0"/>
                                          </p:stCondLst>
                                        </p:cTn>
                                        <p:tgtEl>
                                          <p:spTgt spid="97"/>
                                        </p:tgtEl>
                                        <p:attrNameLst>
                                          <p:attrName>style.visibility</p:attrName>
                                        </p:attrNameLst>
                                      </p:cBhvr>
                                      <p:to>
                                        <p:strVal val="visible"/>
                                      </p:to>
                                    </p:set>
                                  </p:childTnLst>
                                </p:cTn>
                              </p:par>
                            </p:childTnLst>
                          </p:cTn>
                        </p:par>
                        <p:par>
                          <p:cTn id="283" fill="hold">
                            <p:stCondLst>
                              <p:cond delay="91000"/>
                            </p:stCondLst>
                            <p:childTnLst>
                              <p:par>
                                <p:cTn id="284" presetID="1" presetClass="entr" presetSubtype="0" fill="hold" grpId="0" nodeType="afterEffect">
                                  <p:stCondLst>
                                    <p:cond delay="1000"/>
                                  </p:stCondLst>
                                  <p:childTnLst>
                                    <p:set>
                                      <p:cBhvr>
                                        <p:cTn id="285" dur="1" fill="hold">
                                          <p:stCondLst>
                                            <p:cond delay="0"/>
                                          </p:stCondLst>
                                        </p:cTn>
                                        <p:tgtEl>
                                          <p:spTgt spid="98"/>
                                        </p:tgtEl>
                                        <p:attrNameLst>
                                          <p:attrName>style.visibility</p:attrName>
                                        </p:attrNameLst>
                                      </p:cBhvr>
                                      <p:to>
                                        <p:strVal val="visible"/>
                                      </p:to>
                                    </p:set>
                                  </p:childTnLst>
                                </p:cTn>
                              </p:par>
                            </p:childTnLst>
                          </p:cTn>
                        </p:par>
                        <p:par>
                          <p:cTn id="286" fill="hold">
                            <p:stCondLst>
                              <p:cond delay="92000"/>
                            </p:stCondLst>
                            <p:childTnLst>
                              <p:par>
                                <p:cTn id="287" presetID="1" presetClass="entr" presetSubtype="0" fill="hold" grpId="0" nodeType="afterEffect">
                                  <p:stCondLst>
                                    <p:cond delay="1000"/>
                                  </p:stCondLst>
                                  <p:childTnLst>
                                    <p:set>
                                      <p:cBhvr>
                                        <p:cTn id="288" dur="1" fill="hold">
                                          <p:stCondLst>
                                            <p:cond delay="0"/>
                                          </p:stCondLst>
                                        </p:cTn>
                                        <p:tgtEl>
                                          <p:spTgt spid="99"/>
                                        </p:tgtEl>
                                        <p:attrNameLst>
                                          <p:attrName>style.visibility</p:attrName>
                                        </p:attrNameLst>
                                      </p:cBhvr>
                                      <p:to>
                                        <p:strVal val="visible"/>
                                      </p:to>
                                    </p:set>
                                  </p:childTnLst>
                                </p:cTn>
                              </p:par>
                            </p:childTnLst>
                          </p:cTn>
                        </p:par>
                        <p:par>
                          <p:cTn id="289" fill="hold">
                            <p:stCondLst>
                              <p:cond delay="93000"/>
                            </p:stCondLst>
                            <p:childTnLst>
                              <p:par>
                                <p:cTn id="290" presetID="1" presetClass="entr" presetSubtype="0" fill="hold" grpId="0" nodeType="afterEffect">
                                  <p:stCondLst>
                                    <p:cond delay="1000"/>
                                  </p:stCondLst>
                                  <p:childTnLst>
                                    <p:set>
                                      <p:cBhvr>
                                        <p:cTn id="291" dur="1" fill="hold">
                                          <p:stCondLst>
                                            <p:cond delay="0"/>
                                          </p:stCondLst>
                                        </p:cTn>
                                        <p:tgtEl>
                                          <p:spTgt spid="100"/>
                                        </p:tgtEl>
                                        <p:attrNameLst>
                                          <p:attrName>style.visibility</p:attrName>
                                        </p:attrNameLst>
                                      </p:cBhvr>
                                      <p:to>
                                        <p:strVal val="visible"/>
                                      </p:to>
                                    </p:set>
                                  </p:childTnLst>
                                </p:cTn>
                              </p:par>
                            </p:childTnLst>
                          </p:cTn>
                        </p:par>
                        <p:par>
                          <p:cTn id="292" fill="hold">
                            <p:stCondLst>
                              <p:cond delay="94000"/>
                            </p:stCondLst>
                            <p:childTnLst>
                              <p:par>
                                <p:cTn id="293" presetID="1" presetClass="entr" presetSubtype="0" fill="hold" grpId="0" nodeType="afterEffect">
                                  <p:stCondLst>
                                    <p:cond delay="1000"/>
                                  </p:stCondLst>
                                  <p:childTnLst>
                                    <p:set>
                                      <p:cBhvr>
                                        <p:cTn id="294" dur="1" fill="hold">
                                          <p:stCondLst>
                                            <p:cond delay="0"/>
                                          </p:stCondLst>
                                        </p:cTn>
                                        <p:tgtEl>
                                          <p:spTgt spid="101"/>
                                        </p:tgtEl>
                                        <p:attrNameLst>
                                          <p:attrName>style.visibility</p:attrName>
                                        </p:attrNameLst>
                                      </p:cBhvr>
                                      <p:to>
                                        <p:strVal val="visible"/>
                                      </p:to>
                                    </p:set>
                                  </p:childTnLst>
                                </p:cTn>
                              </p:par>
                            </p:childTnLst>
                          </p:cTn>
                        </p:par>
                        <p:par>
                          <p:cTn id="295" fill="hold">
                            <p:stCondLst>
                              <p:cond delay="95000"/>
                            </p:stCondLst>
                            <p:childTnLst>
                              <p:par>
                                <p:cTn id="296" presetID="1" presetClass="entr" presetSubtype="0" fill="hold" grpId="0" nodeType="afterEffect">
                                  <p:stCondLst>
                                    <p:cond delay="1000"/>
                                  </p:stCondLst>
                                  <p:childTnLst>
                                    <p:set>
                                      <p:cBhvr>
                                        <p:cTn id="297" dur="1" fill="hold">
                                          <p:stCondLst>
                                            <p:cond delay="0"/>
                                          </p:stCondLst>
                                        </p:cTn>
                                        <p:tgtEl>
                                          <p:spTgt spid="102"/>
                                        </p:tgtEl>
                                        <p:attrNameLst>
                                          <p:attrName>style.visibility</p:attrName>
                                        </p:attrNameLst>
                                      </p:cBhvr>
                                      <p:to>
                                        <p:strVal val="visible"/>
                                      </p:to>
                                    </p:set>
                                  </p:childTnLst>
                                </p:cTn>
                              </p:par>
                            </p:childTnLst>
                          </p:cTn>
                        </p:par>
                        <p:par>
                          <p:cTn id="298" fill="hold">
                            <p:stCondLst>
                              <p:cond delay="96000"/>
                            </p:stCondLst>
                            <p:childTnLst>
                              <p:par>
                                <p:cTn id="299" presetID="1" presetClass="entr" presetSubtype="0" fill="hold" grpId="0" nodeType="afterEffect">
                                  <p:stCondLst>
                                    <p:cond delay="1000"/>
                                  </p:stCondLst>
                                  <p:childTnLst>
                                    <p:set>
                                      <p:cBhvr>
                                        <p:cTn id="300" dur="1" fill="hold">
                                          <p:stCondLst>
                                            <p:cond delay="0"/>
                                          </p:stCondLst>
                                        </p:cTn>
                                        <p:tgtEl>
                                          <p:spTgt spid="103"/>
                                        </p:tgtEl>
                                        <p:attrNameLst>
                                          <p:attrName>style.visibility</p:attrName>
                                        </p:attrNameLst>
                                      </p:cBhvr>
                                      <p:to>
                                        <p:strVal val="visible"/>
                                      </p:to>
                                    </p:set>
                                  </p:childTnLst>
                                </p:cTn>
                              </p:par>
                            </p:childTnLst>
                          </p:cTn>
                        </p:par>
                        <p:par>
                          <p:cTn id="301" fill="hold">
                            <p:stCondLst>
                              <p:cond delay="97000"/>
                            </p:stCondLst>
                            <p:childTnLst>
                              <p:par>
                                <p:cTn id="302" presetID="1" presetClass="entr" presetSubtype="0" fill="hold" grpId="0" nodeType="afterEffect">
                                  <p:stCondLst>
                                    <p:cond delay="1000"/>
                                  </p:stCondLst>
                                  <p:childTnLst>
                                    <p:set>
                                      <p:cBhvr>
                                        <p:cTn id="303" dur="1" fill="hold">
                                          <p:stCondLst>
                                            <p:cond delay="0"/>
                                          </p:stCondLst>
                                        </p:cTn>
                                        <p:tgtEl>
                                          <p:spTgt spid="104"/>
                                        </p:tgtEl>
                                        <p:attrNameLst>
                                          <p:attrName>style.visibility</p:attrName>
                                        </p:attrNameLst>
                                      </p:cBhvr>
                                      <p:to>
                                        <p:strVal val="visible"/>
                                      </p:to>
                                    </p:set>
                                  </p:childTnLst>
                                </p:cTn>
                              </p:par>
                            </p:childTnLst>
                          </p:cTn>
                        </p:par>
                        <p:par>
                          <p:cTn id="304" fill="hold">
                            <p:stCondLst>
                              <p:cond delay="98000"/>
                            </p:stCondLst>
                            <p:childTnLst>
                              <p:par>
                                <p:cTn id="305" presetID="1" presetClass="entr" presetSubtype="0" fill="hold" grpId="0" nodeType="afterEffect">
                                  <p:stCondLst>
                                    <p:cond delay="1000"/>
                                  </p:stCondLst>
                                  <p:childTnLst>
                                    <p:set>
                                      <p:cBhvr>
                                        <p:cTn id="306" dur="1" fill="hold">
                                          <p:stCondLst>
                                            <p:cond delay="0"/>
                                          </p:stCondLst>
                                        </p:cTn>
                                        <p:tgtEl>
                                          <p:spTgt spid="105"/>
                                        </p:tgtEl>
                                        <p:attrNameLst>
                                          <p:attrName>style.visibility</p:attrName>
                                        </p:attrNameLst>
                                      </p:cBhvr>
                                      <p:to>
                                        <p:strVal val="visible"/>
                                      </p:to>
                                    </p:set>
                                  </p:childTnLst>
                                </p:cTn>
                              </p:par>
                            </p:childTnLst>
                          </p:cTn>
                        </p:par>
                        <p:par>
                          <p:cTn id="307" fill="hold">
                            <p:stCondLst>
                              <p:cond delay="99000"/>
                            </p:stCondLst>
                            <p:childTnLst>
                              <p:par>
                                <p:cTn id="308" presetID="1" presetClass="entr" presetSubtype="0" fill="hold" grpId="0" nodeType="afterEffect">
                                  <p:stCondLst>
                                    <p:cond delay="1000"/>
                                  </p:stCondLst>
                                  <p:childTnLst>
                                    <p:set>
                                      <p:cBhvr>
                                        <p:cTn id="309" dur="1" fill="hold">
                                          <p:stCondLst>
                                            <p:cond delay="0"/>
                                          </p:stCondLst>
                                        </p:cTn>
                                        <p:tgtEl>
                                          <p:spTgt spid="106"/>
                                        </p:tgtEl>
                                        <p:attrNameLst>
                                          <p:attrName>style.visibility</p:attrName>
                                        </p:attrNameLst>
                                      </p:cBhvr>
                                      <p:to>
                                        <p:strVal val="visible"/>
                                      </p:to>
                                    </p:set>
                                  </p:childTnLst>
                                </p:cTn>
                              </p:par>
                            </p:childTnLst>
                          </p:cTn>
                        </p:par>
                        <p:par>
                          <p:cTn id="310" fill="hold">
                            <p:stCondLst>
                              <p:cond delay="100000"/>
                            </p:stCondLst>
                            <p:childTnLst>
                              <p:par>
                                <p:cTn id="311" presetID="1" presetClass="entr" presetSubtype="0" fill="hold" grpId="0" nodeType="afterEffect">
                                  <p:stCondLst>
                                    <p:cond delay="1000"/>
                                  </p:stCondLst>
                                  <p:childTnLst>
                                    <p:set>
                                      <p:cBhvr>
                                        <p:cTn id="312" dur="1" fill="hold">
                                          <p:stCondLst>
                                            <p:cond delay="0"/>
                                          </p:stCondLst>
                                        </p:cTn>
                                        <p:tgtEl>
                                          <p:spTgt spid="107"/>
                                        </p:tgtEl>
                                        <p:attrNameLst>
                                          <p:attrName>style.visibility</p:attrName>
                                        </p:attrNameLst>
                                      </p:cBhvr>
                                      <p:to>
                                        <p:strVal val="visible"/>
                                      </p:to>
                                    </p:set>
                                  </p:childTnLst>
                                </p:cTn>
                              </p:par>
                            </p:childTnLst>
                          </p:cTn>
                        </p:par>
                        <p:par>
                          <p:cTn id="313" fill="hold">
                            <p:stCondLst>
                              <p:cond delay="101000"/>
                            </p:stCondLst>
                            <p:childTnLst>
                              <p:par>
                                <p:cTn id="314" presetID="1" presetClass="entr" presetSubtype="0" fill="hold" grpId="0" nodeType="afterEffect">
                                  <p:stCondLst>
                                    <p:cond delay="1000"/>
                                  </p:stCondLst>
                                  <p:childTnLst>
                                    <p:set>
                                      <p:cBhvr>
                                        <p:cTn id="315" dur="1" fill="hold">
                                          <p:stCondLst>
                                            <p:cond delay="0"/>
                                          </p:stCondLst>
                                        </p:cTn>
                                        <p:tgtEl>
                                          <p:spTgt spid="108"/>
                                        </p:tgtEl>
                                        <p:attrNameLst>
                                          <p:attrName>style.visibility</p:attrName>
                                        </p:attrNameLst>
                                      </p:cBhvr>
                                      <p:to>
                                        <p:strVal val="visible"/>
                                      </p:to>
                                    </p:set>
                                  </p:childTnLst>
                                </p:cTn>
                              </p:par>
                            </p:childTnLst>
                          </p:cTn>
                        </p:par>
                        <p:par>
                          <p:cTn id="316" fill="hold">
                            <p:stCondLst>
                              <p:cond delay="102000"/>
                            </p:stCondLst>
                            <p:childTnLst>
                              <p:par>
                                <p:cTn id="317" presetID="1" presetClass="entr" presetSubtype="0" fill="hold" grpId="0" nodeType="afterEffect">
                                  <p:stCondLst>
                                    <p:cond delay="1000"/>
                                  </p:stCondLst>
                                  <p:childTnLst>
                                    <p:set>
                                      <p:cBhvr>
                                        <p:cTn id="318" dur="1" fill="hold">
                                          <p:stCondLst>
                                            <p:cond delay="0"/>
                                          </p:stCondLst>
                                        </p:cTn>
                                        <p:tgtEl>
                                          <p:spTgt spid="109"/>
                                        </p:tgtEl>
                                        <p:attrNameLst>
                                          <p:attrName>style.visibility</p:attrName>
                                        </p:attrNameLst>
                                      </p:cBhvr>
                                      <p:to>
                                        <p:strVal val="visible"/>
                                      </p:to>
                                    </p:set>
                                  </p:childTnLst>
                                </p:cTn>
                              </p:par>
                            </p:childTnLst>
                          </p:cTn>
                        </p:par>
                        <p:par>
                          <p:cTn id="319" fill="hold">
                            <p:stCondLst>
                              <p:cond delay="103000"/>
                            </p:stCondLst>
                            <p:childTnLst>
                              <p:par>
                                <p:cTn id="320" presetID="1" presetClass="entr" presetSubtype="0" fill="hold" grpId="0" nodeType="afterEffect">
                                  <p:stCondLst>
                                    <p:cond delay="1000"/>
                                  </p:stCondLst>
                                  <p:childTnLst>
                                    <p:set>
                                      <p:cBhvr>
                                        <p:cTn id="321" dur="1" fill="hold">
                                          <p:stCondLst>
                                            <p:cond delay="0"/>
                                          </p:stCondLst>
                                        </p:cTn>
                                        <p:tgtEl>
                                          <p:spTgt spid="110"/>
                                        </p:tgtEl>
                                        <p:attrNameLst>
                                          <p:attrName>style.visibility</p:attrName>
                                        </p:attrNameLst>
                                      </p:cBhvr>
                                      <p:to>
                                        <p:strVal val="visible"/>
                                      </p:to>
                                    </p:set>
                                  </p:childTnLst>
                                </p:cTn>
                              </p:par>
                            </p:childTnLst>
                          </p:cTn>
                        </p:par>
                        <p:par>
                          <p:cTn id="322" fill="hold">
                            <p:stCondLst>
                              <p:cond delay="104000"/>
                            </p:stCondLst>
                            <p:childTnLst>
                              <p:par>
                                <p:cTn id="323" presetID="1" presetClass="entr" presetSubtype="0" fill="hold" grpId="0" nodeType="afterEffect">
                                  <p:stCondLst>
                                    <p:cond delay="1000"/>
                                  </p:stCondLst>
                                  <p:childTnLst>
                                    <p:set>
                                      <p:cBhvr>
                                        <p:cTn id="324" dur="1" fill="hold">
                                          <p:stCondLst>
                                            <p:cond delay="0"/>
                                          </p:stCondLst>
                                        </p:cTn>
                                        <p:tgtEl>
                                          <p:spTgt spid="111"/>
                                        </p:tgtEl>
                                        <p:attrNameLst>
                                          <p:attrName>style.visibility</p:attrName>
                                        </p:attrNameLst>
                                      </p:cBhvr>
                                      <p:to>
                                        <p:strVal val="visible"/>
                                      </p:to>
                                    </p:set>
                                  </p:childTnLst>
                                </p:cTn>
                              </p:par>
                            </p:childTnLst>
                          </p:cTn>
                        </p:par>
                        <p:par>
                          <p:cTn id="325" fill="hold">
                            <p:stCondLst>
                              <p:cond delay="105000"/>
                            </p:stCondLst>
                            <p:childTnLst>
                              <p:par>
                                <p:cTn id="326" presetID="1" presetClass="entr" presetSubtype="0" fill="hold" grpId="0" nodeType="afterEffect">
                                  <p:stCondLst>
                                    <p:cond delay="1000"/>
                                  </p:stCondLst>
                                  <p:childTnLst>
                                    <p:set>
                                      <p:cBhvr>
                                        <p:cTn id="327" dur="1" fill="hold">
                                          <p:stCondLst>
                                            <p:cond delay="0"/>
                                          </p:stCondLst>
                                        </p:cTn>
                                        <p:tgtEl>
                                          <p:spTgt spid="112"/>
                                        </p:tgtEl>
                                        <p:attrNameLst>
                                          <p:attrName>style.visibility</p:attrName>
                                        </p:attrNameLst>
                                      </p:cBhvr>
                                      <p:to>
                                        <p:strVal val="visible"/>
                                      </p:to>
                                    </p:set>
                                  </p:childTnLst>
                                </p:cTn>
                              </p:par>
                            </p:childTnLst>
                          </p:cTn>
                        </p:par>
                        <p:par>
                          <p:cTn id="328" fill="hold">
                            <p:stCondLst>
                              <p:cond delay="106000"/>
                            </p:stCondLst>
                            <p:childTnLst>
                              <p:par>
                                <p:cTn id="329" presetID="1" presetClass="entr" presetSubtype="0" fill="hold" grpId="0" nodeType="afterEffect">
                                  <p:stCondLst>
                                    <p:cond delay="1000"/>
                                  </p:stCondLst>
                                  <p:childTnLst>
                                    <p:set>
                                      <p:cBhvr>
                                        <p:cTn id="330" dur="1" fill="hold">
                                          <p:stCondLst>
                                            <p:cond delay="0"/>
                                          </p:stCondLst>
                                        </p:cTn>
                                        <p:tgtEl>
                                          <p:spTgt spid="113"/>
                                        </p:tgtEl>
                                        <p:attrNameLst>
                                          <p:attrName>style.visibility</p:attrName>
                                        </p:attrNameLst>
                                      </p:cBhvr>
                                      <p:to>
                                        <p:strVal val="visible"/>
                                      </p:to>
                                    </p:set>
                                  </p:childTnLst>
                                </p:cTn>
                              </p:par>
                            </p:childTnLst>
                          </p:cTn>
                        </p:par>
                        <p:par>
                          <p:cTn id="331" fill="hold">
                            <p:stCondLst>
                              <p:cond delay="107000"/>
                            </p:stCondLst>
                            <p:childTnLst>
                              <p:par>
                                <p:cTn id="332" presetID="1" presetClass="entr" presetSubtype="0" fill="hold" grpId="0" nodeType="afterEffect">
                                  <p:stCondLst>
                                    <p:cond delay="1000"/>
                                  </p:stCondLst>
                                  <p:childTnLst>
                                    <p:set>
                                      <p:cBhvr>
                                        <p:cTn id="333" dur="1" fill="hold">
                                          <p:stCondLst>
                                            <p:cond delay="0"/>
                                          </p:stCondLst>
                                        </p:cTn>
                                        <p:tgtEl>
                                          <p:spTgt spid="114"/>
                                        </p:tgtEl>
                                        <p:attrNameLst>
                                          <p:attrName>style.visibility</p:attrName>
                                        </p:attrNameLst>
                                      </p:cBhvr>
                                      <p:to>
                                        <p:strVal val="visible"/>
                                      </p:to>
                                    </p:set>
                                  </p:childTnLst>
                                </p:cTn>
                              </p:par>
                            </p:childTnLst>
                          </p:cTn>
                        </p:par>
                        <p:par>
                          <p:cTn id="334" fill="hold">
                            <p:stCondLst>
                              <p:cond delay="108000"/>
                            </p:stCondLst>
                            <p:childTnLst>
                              <p:par>
                                <p:cTn id="335" presetID="1" presetClass="entr" presetSubtype="0" fill="hold" grpId="0" nodeType="afterEffect">
                                  <p:stCondLst>
                                    <p:cond delay="1000"/>
                                  </p:stCondLst>
                                  <p:childTnLst>
                                    <p:set>
                                      <p:cBhvr>
                                        <p:cTn id="336" dur="1" fill="hold">
                                          <p:stCondLst>
                                            <p:cond delay="0"/>
                                          </p:stCondLst>
                                        </p:cTn>
                                        <p:tgtEl>
                                          <p:spTgt spid="115"/>
                                        </p:tgtEl>
                                        <p:attrNameLst>
                                          <p:attrName>style.visibility</p:attrName>
                                        </p:attrNameLst>
                                      </p:cBhvr>
                                      <p:to>
                                        <p:strVal val="visible"/>
                                      </p:to>
                                    </p:set>
                                  </p:childTnLst>
                                </p:cTn>
                              </p:par>
                            </p:childTnLst>
                          </p:cTn>
                        </p:par>
                        <p:par>
                          <p:cTn id="337" fill="hold">
                            <p:stCondLst>
                              <p:cond delay="109000"/>
                            </p:stCondLst>
                            <p:childTnLst>
                              <p:par>
                                <p:cTn id="338" presetID="1" presetClass="entr" presetSubtype="0" fill="hold" grpId="0" nodeType="afterEffect">
                                  <p:stCondLst>
                                    <p:cond delay="1000"/>
                                  </p:stCondLst>
                                  <p:childTnLst>
                                    <p:set>
                                      <p:cBhvr>
                                        <p:cTn id="339" dur="1" fill="hold">
                                          <p:stCondLst>
                                            <p:cond delay="0"/>
                                          </p:stCondLst>
                                        </p:cTn>
                                        <p:tgtEl>
                                          <p:spTgt spid="116"/>
                                        </p:tgtEl>
                                        <p:attrNameLst>
                                          <p:attrName>style.visibility</p:attrName>
                                        </p:attrNameLst>
                                      </p:cBhvr>
                                      <p:to>
                                        <p:strVal val="visible"/>
                                      </p:to>
                                    </p:set>
                                  </p:childTnLst>
                                </p:cTn>
                              </p:par>
                            </p:childTnLst>
                          </p:cTn>
                        </p:par>
                        <p:par>
                          <p:cTn id="340" fill="hold">
                            <p:stCondLst>
                              <p:cond delay="110000"/>
                            </p:stCondLst>
                            <p:childTnLst>
                              <p:par>
                                <p:cTn id="341" presetID="1" presetClass="entr" presetSubtype="0" fill="hold" grpId="0" nodeType="afterEffect">
                                  <p:stCondLst>
                                    <p:cond delay="1000"/>
                                  </p:stCondLst>
                                  <p:childTnLst>
                                    <p:set>
                                      <p:cBhvr>
                                        <p:cTn id="342" dur="1" fill="hold">
                                          <p:stCondLst>
                                            <p:cond delay="0"/>
                                          </p:stCondLst>
                                        </p:cTn>
                                        <p:tgtEl>
                                          <p:spTgt spid="117"/>
                                        </p:tgtEl>
                                        <p:attrNameLst>
                                          <p:attrName>style.visibility</p:attrName>
                                        </p:attrNameLst>
                                      </p:cBhvr>
                                      <p:to>
                                        <p:strVal val="visible"/>
                                      </p:to>
                                    </p:set>
                                  </p:childTnLst>
                                </p:cTn>
                              </p:par>
                            </p:childTnLst>
                          </p:cTn>
                        </p:par>
                        <p:par>
                          <p:cTn id="343" fill="hold">
                            <p:stCondLst>
                              <p:cond delay="111000"/>
                            </p:stCondLst>
                            <p:childTnLst>
                              <p:par>
                                <p:cTn id="344" presetID="1" presetClass="entr" presetSubtype="0" fill="hold" grpId="0" nodeType="afterEffect">
                                  <p:stCondLst>
                                    <p:cond delay="1000"/>
                                  </p:stCondLst>
                                  <p:childTnLst>
                                    <p:set>
                                      <p:cBhvr>
                                        <p:cTn id="345" dur="1" fill="hold">
                                          <p:stCondLst>
                                            <p:cond delay="0"/>
                                          </p:stCondLst>
                                        </p:cTn>
                                        <p:tgtEl>
                                          <p:spTgt spid="118"/>
                                        </p:tgtEl>
                                        <p:attrNameLst>
                                          <p:attrName>style.visibility</p:attrName>
                                        </p:attrNameLst>
                                      </p:cBhvr>
                                      <p:to>
                                        <p:strVal val="visible"/>
                                      </p:to>
                                    </p:set>
                                  </p:childTnLst>
                                </p:cTn>
                              </p:par>
                            </p:childTnLst>
                          </p:cTn>
                        </p:par>
                        <p:par>
                          <p:cTn id="346" fill="hold">
                            <p:stCondLst>
                              <p:cond delay="112000"/>
                            </p:stCondLst>
                            <p:childTnLst>
                              <p:par>
                                <p:cTn id="347" presetID="1" presetClass="entr" presetSubtype="0" fill="hold" grpId="0" nodeType="afterEffect">
                                  <p:stCondLst>
                                    <p:cond delay="1000"/>
                                  </p:stCondLst>
                                  <p:childTnLst>
                                    <p:set>
                                      <p:cBhvr>
                                        <p:cTn id="348" dur="1" fill="hold">
                                          <p:stCondLst>
                                            <p:cond delay="0"/>
                                          </p:stCondLst>
                                        </p:cTn>
                                        <p:tgtEl>
                                          <p:spTgt spid="119"/>
                                        </p:tgtEl>
                                        <p:attrNameLst>
                                          <p:attrName>style.visibility</p:attrName>
                                        </p:attrNameLst>
                                      </p:cBhvr>
                                      <p:to>
                                        <p:strVal val="visible"/>
                                      </p:to>
                                    </p:set>
                                  </p:childTnLst>
                                </p:cTn>
                              </p:par>
                            </p:childTnLst>
                          </p:cTn>
                        </p:par>
                        <p:par>
                          <p:cTn id="349" fill="hold">
                            <p:stCondLst>
                              <p:cond delay="113000"/>
                            </p:stCondLst>
                            <p:childTnLst>
                              <p:par>
                                <p:cTn id="350" presetID="1" presetClass="entr" presetSubtype="0" fill="hold" grpId="0" nodeType="afterEffect">
                                  <p:stCondLst>
                                    <p:cond delay="1000"/>
                                  </p:stCondLst>
                                  <p:childTnLst>
                                    <p:set>
                                      <p:cBhvr>
                                        <p:cTn id="351" dur="1" fill="hold">
                                          <p:stCondLst>
                                            <p:cond delay="0"/>
                                          </p:stCondLst>
                                        </p:cTn>
                                        <p:tgtEl>
                                          <p:spTgt spid="120"/>
                                        </p:tgtEl>
                                        <p:attrNameLst>
                                          <p:attrName>style.visibility</p:attrName>
                                        </p:attrNameLst>
                                      </p:cBhvr>
                                      <p:to>
                                        <p:strVal val="visible"/>
                                      </p:to>
                                    </p:set>
                                  </p:childTnLst>
                                </p:cTn>
                              </p:par>
                            </p:childTnLst>
                          </p:cTn>
                        </p:par>
                        <p:par>
                          <p:cTn id="352" fill="hold">
                            <p:stCondLst>
                              <p:cond delay="114000"/>
                            </p:stCondLst>
                            <p:childTnLst>
                              <p:par>
                                <p:cTn id="353" presetID="1" presetClass="entr" presetSubtype="0" fill="hold" grpId="0" nodeType="afterEffect">
                                  <p:stCondLst>
                                    <p:cond delay="1000"/>
                                  </p:stCondLst>
                                  <p:childTnLst>
                                    <p:set>
                                      <p:cBhvr>
                                        <p:cTn id="354" dur="1" fill="hold">
                                          <p:stCondLst>
                                            <p:cond delay="0"/>
                                          </p:stCondLst>
                                        </p:cTn>
                                        <p:tgtEl>
                                          <p:spTgt spid="121"/>
                                        </p:tgtEl>
                                        <p:attrNameLst>
                                          <p:attrName>style.visibility</p:attrName>
                                        </p:attrNameLst>
                                      </p:cBhvr>
                                      <p:to>
                                        <p:strVal val="visible"/>
                                      </p:to>
                                    </p:set>
                                  </p:childTnLst>
                                </p:cTn>
                              </p:par>
                            </p:childTnLst>
                          </p:cTn>
                        </p:par>
                        <p:par>
                          <p:cTn id="355" fill="hold">
                            <p:stCondLst>
                              <p:cond delay="115000"/>
                            </p:stCondLst>
                            <p:childTnLst>
                              <p:par>
                                <p:cTn id="356" presetID="1" presetClass="entr" presetSubtype="0" fill="hold" grpId="0" nodeType="afterEffect">
                                  <p:stCondLst>
                                    <p:cond delay="1000"/>
                                  </p:stCondLst>
                                  <p:childTnLst>
                                    <p:set>
                                      <p:cBhvr>
                                        <p:cTn id="357" dur="1" fill="hold">
                                          <p:stCondLst>
                                            <p:cond delay="0"/>
                                          </p:stCondLst>
                                        </p:cTn>
                                        <p:tgtEl>
                                          <p:spTgt spid="122"/>
                                        </p:tgtEl>
                                        <p:attrNameLst>
                                          <p:attrName>style.visibility</p:attrName>
                                        </p:attrNameLst>
                                      </p:cBhvr>
                                      <p:to>
                                        <p:strVal val="visible"/>
                                      </p:to>
                                    </p:set>
                                  </p:childTnLst>
                                </p:cTn>
                              </p:par>
                            </p:childTnLst>
                          </p:cTn>
                        </p:par>
                        <p:par>
                          <p:cTn id="358" fill="hold">
                            <p:stCondLst>
                              <p:cond delay="116000"/>
                            </p:stCondLst>
                            <p:childTnLst>
                              <p:par>
                                <p:cTn id="359" presetID="1" presetClass="entr" presetSubtype="0" fill="hold" grpId="0" nodeType="afterEffect">
                                  <p:stCondLst>
                                    <p:cond delay="1000"/>
                                  </p:stCondLst>
                                  <p:childTnLst>
                                    <p:set>
                                      <p:cBhvr>
                                        <p:cTn id="360" dur="1" fill="hold">
                                          <p:stCondLst>
                                            <p:cond delay="0"/>
                                          </p:stCondLst>
                                        </p:cTn>
                                        <p:tgtEl>
                                          <p:spTgt spid="123"/>
                                        </p:tgtEl>
                                        <p:attrNameLst>
                                          <p:attrName>style.visibility</p:attrName>
                                        </p:attrNameLst>
                                      </p:cBhvr>
                                      <p:to>
                                        <p:strVal val="visible"/>
                                      </p:to>
                                    </p:set>
                                  </p:childTnLst>
                                </p:cTn>
                              </p:par>
                            </p:childTnLst>
                          </p:cTn>
                        </p:par>
                        <p:par>
                          <p:cTn id="361" fill="hold">
                            <p:stCondLst>
                              <p:cond delay="117000"/>
                            </p:stCondLst>
                            <p:childTnLst>
                              <p:par>
                                <p:cTn id="362" presetID="1" presetClass="entr" presetSubtype="0" fill="hold" grpId="0" nodeType="afterEffect">
                                  <p:stCondLst>
                                    <p:cond delay="1000"/>
                                  </p:stCondLst>
                                  <p:childTnLst>
                                    <p:set>
                                      <p:cBhvr>
                                        <p:cTn id="363" dur="1" fill="hold">
                                          <p:stCondLst>
                                            <p:cond delay="0"/>
                                          </p:stCondLst>
                                        </p:cTn>
                                        <p:tgtEl>
                                          <p:spTgt spid="124"/>
                                        </p:tgtEl>
                                        <p:attrNameLst>
                                          <p:attrName>style.visibility</p:attrName>
                                        </p:attrNameLst>
                                      </p:cBhvr>
                                      <p:to>
                                        <p:strVal val="visible"/>
                                      </p:to>
                                    </p:set>
                                  </p:childTnLst>
                                </p:cTn>
                              </p:par>
                            </p:childTnLst>
                          </p:cTn>
                        </p:par>
                        <p:par>
                          <p:cTn id="364" fill="hold">
                            <p:stCondLst>
                              <p:cond delay="118000"/>
                            </p:stCondLst>
                            <p:childTnLst>
                              <p:par>
                                <p:cTn id="365" presetID="1" presetClass="entr" presetSubtype="0" fill="hold" grpId="0" nodeType="afterEffect">
                                  <p:stCondLst>
                                    <p:cond delay="1000"/>
                                  </p:stCondLst>
                                  <p:childTnLst>
                                    <p:set>
                                      <p:cBhvr>
                                        <p:cTn id="366" dur="1" fill="hold">
                                          <p:stCondLst>
                                            <p:cond delay="0"/>
                                          </p:stCondLst>
                                        </p:cTn>
                                        <p:tgtEl>
                                          <p:spTgt spid="125"/>
                                        </p:tgtEl>
                                        <p:attrNameLst>
                                          <p:attrName>style.visibility</p:attrName>
                                        </p:attrNameLst>
                                      </p:cBhvr>
                                      <p:to>
                                        <p:strVal val="visible"/>
                                      </p:to>
                                    </p:set>
                                  </p:childTnLst>
                                </p:cTn>
                              </p:par>
                            </p:childTnLst>
                          </p:cTn>
                        </p:par>
                        <p:par>
                          <p:cTn id="367" fill="hold">
                            <p:stCondLst>
                              <p:cond delay="119000"/>
                            </p:stCondLst>
                            <p:childTnLst>
                              <p:par>
                                <p:cTn id="368" presetID="1" presetClass="entr" presetSubtype="0" fill="hold" grpId="0" nodeType="afterEffect">
                                  <p:stCondLst>
                                    <p:cond delay="1000"/>
                                  </p:stCondLst>
                                  <p:childTnLst>
                                    <p:set>
                                      <p:cBhvr>
                                        <p:cTn id="369" dur="1" fill="hold">
                                          <p:stCondLst>
                                            <p:cond delay="0"/>
                                          </p:stCondLst>
                                        </p:cTn>
                                        <p:tgtEl>
                                          <p:spTgt spid="126"/>
                                        </p:tgtEl>
                                        <p:attrNameLst>
                                          <p:attrName>style.visibility</p:attrName>
                                        </p:attrNameLst>
                                      </p:cBhvr>
                                      <p:to>
                                        <p:strVal val="visible"/>
                                      </p:to>
                                    </p:set>
                                  </p:childTnLst>
                                </p:cTn>
                              </p:par>
                            </p:childTnLst>
                          </p:cTn>
                        </p:par>
                        <p:par>
                          <p:cTn id="370" fill="hold">
                            <p:stCondLst>
                              <p:cond delay="120000"/>
                            </p:stCondLst>
                            <p:childTnLst>
                              <p:par>
                                <p:cTn id="371" presetID="1" presetClass="entr" presetSubtype="0" fill="hold" grpId="0" nodeType="afterEffect">
                                  <p:stCondLst>
                                    <p:cond delay="1000"/>
                                  </p:stCondLst>
                                  <p:childTnLst>
                                    <p:set>
                                      <p:cBhvr>
                                        <p:cTn id="372" dur="1" fill="hold">
                                          <p:stCondLst>
                                            <p:cond delay="0"/>
                                          </p:stCondLst>
                                        </p:cTn>
                                        <p:tgtEl>
                                          <p:spTgt spid="127"/>
                                        </p:tgtEl>
                                        <p:attrNameLst>
                                          <p:attrName>style.visibility</p:attrName>
                                        </p:attrNameLst>
                                      </p:cBhvr>
                                      <p:to>
                                        <p:strVal val="visible"/>
                                      </p:to>
                                    </p:set>
                                  </p:childTnLst>
                                </p:cTn>
                              </p:par>
                            </p:childTnLst>
                          </p:cTn>
                        </p:par>
                        <p:par>
                          <p:cTn id="373" fill="hold">
                            <p:stCondLst>
                              <p:cond delay="121000"/>
                            </p:stCondLst>
                            <p:childTnLst>
                              <p:par>
                                <p:cTn id="374" presetID="1" presetClass="entr" presetSubtype="0" fill="hold" grpId="0" nodeType="afterEffect">
                                  <p:stCondLst>
                                    <p:cond delay="1000"/>
                                  </p:stCondLst>
                                  <p:childTnLst>
                                    <p:set>
                                      <p:cBhvr>
                                        <p:cTn id="375" dur="1" fill="hold">
                                          <p:stCondLst>
                                            <p:cond delay="0"/>
                                          </p:stCondLst>
                                        </p:cTn>
                                        <p:tgtEl>
                                          <p:spTgt spid="128"/>
                                        </p:tgtEl>
                                        <p:attrNameLst>
                                          <p:attrName>style.visibility</p:attrName>
                                        </p:attrNameLst>
                                      </p:cBhvr>
                                      <p:to>
                                        <p:strVal val="visible"/>
                                      </p:to>
                                    </p:set>
                                  </p:childTnLst>
                                </p:cTn>
                              </p:par>
                            </p:childTnLst>
                          </p:cTn>
                        </p:par>
                        <p:par>
                          <p:cTn id="376" fill="hold">
                            <p:stCondLst>
                              <p:cond delay="122000"/>
                            </p:stCondLst>
                            <p:childTnLst>
                              <p:par>
                                <p:cTn id="377" presetID="1" presetClass="entr" presetSubtype="0" fill="hold" grpId="0" nodeType="afterEffect">
                                  <p:stCondLst>
                                    <p:cond delay="1000"/>
                                  </p:stCondLst>
                                  <p:childTnLst>
                                    <p:set>
                                      <p:cBhvr>
                                        <p:cTn id="378" dur="1" fill="hold">
                                          <p:stCondLst>
                                            <p:cond delay="0"/>
                                          </p:stCondLst>
                                        </p:cTn>
                                        <p:tgtEl>
                                          <p:spTgt spid="129"/>
                                        </p:tgtEl>
                                        <p:attrNameLst>
                                          <p:attrName>style.visibility</p:attrName>
                                        </p:attrNameLst>
                                      </p:cBhvr>
                                      <p:to>
                                        <p:strVal val="visible"/>
                                      </p:to>
                                    </p:set>
                                  </p:childTnLst>
                                </p:cTn>
                              </p:par>
                            </p:childTnLst>
                          </p:cTn>
                        </p:par>
                        <p:par>
                          <p:cTn id="379" fill="hold">
                            <p:stCondLst>
                              <p:cond delay="123000"/>
                            </p:stCondLst>
                            <p:childTnLst>
                              <p:par>
                                <p:cTn id="380" presetID="1" presetClass="entr" presetSubtype="0" fill="hold" grpId="0" nodeType="afterEffect">
                                  <p:stCondLst>
                                    <p:cond delay="1000"/>
                                  </p:stCondLst>
                                  <p:childTnLst>
                                    <p:set>
                                      <p:cBhvr>
                                        <p:cTn id="381" dur="1" fill="hold">
                                          <p:stCondLst>
                                            <p:cond delay="0"/>
                                          </p:stCondLst>
                                        </p:cTn>
                                        <p:tgtEl>
                                          <p:spTgt spid="130"/>
                                        </p:tgtEl>
                                        <p:attrNameLst>
                                          <p:attrName>style.visibility</p:attrName>
                                        </p:attrNameLst>
                                      </p:cBhvr>
                                      <p:to>
                                        <p:strVal val="visible"/>
                                      </p:to>
                                    </p:set>
                                  </p:childTnLst>
                                </p:cTn>
                              </p:par>
                            </p:childTnLst>
                          </p:cTn>
                        </p:par>
                        <p:par>
                          <p:cTn id="382" fill="hold">
                            <p:stCondLst>
                              <p:cond delay="124000"/>
                            </p:stCondLst>
                            <p:childTnLst>
                              <p:par>
                                <p:cTn id="383" presetID="1" presetClass="entr" presetSubtype="0" fill="hold" grpId="0" nodeType="afterEffect">
                                  <p:stCondLst>
                                    <p:cond delay="1000"/>
                                  </p:stCondLst>
                                  <p:childTnLst>
                                    <p:set>
                                      <p:cBhvr>
                                        <p:cTn id="384" dur="1" fill="hold">
                                          <p:stCondLst>
                                            <p:cond delay="0"/>
                                          </p:stCondLst>
                                        </p:cTn>
                                        <p:tgtEl>
                                          <p:spTgt spid="131"/>
                                        </p:tgtEl>
                                        <p:attrNameLst>
                                          <p:attrName>style.visibility</p:attrName>
                                        </p:attrNameLst>
                                      </p:cBhvr>
                                      <p:to>
                                        <p:strVal val="visible"/>
                                      </p:to>
                                    </p:set>
                                  </p:childTnLst>
                                </p:cTn>
                              </p:par>
                            </p:childTnLst>
                          </p:cTn>
                        </p:par>
                        <p:par>
                          <p:cTn id="385" fill="hold">
                            <p:stCondLst>
                              <p:cond delay="125000"/>
                            </p:stCondLst>
                            <p:childTnLst>
                              <p:par>
                                <p:cTn id="386" presetID="1" presetClass="entr" presetSubtype="0" fill="hold" grpId="0" nodeType="afterEffect">
                                  <p:stCondLst>
                                    <p:cond delay="1000"/>
                                  </p:stCondLst>
                                  <p:childTnLst>
                                    <p:set>
                                      <p:cBhvr>
                                        <p:cTn id="387" dur="1" fill="hold">
                                          <p:stCondLst>
                                            <p:cond delay="0"/>
                                          </p:stCondLst>
                                        </p:cTn>
                                        <p:tgtEl>
                                          <p:spTgt spid="132"/>
                                        </p:tgtEl>
                                        <p:attrNameLst>
                                          <p:attrName>style.visibility</p:attrName>
                                        </p:attrNameLst>
                                      </p:cBhvr>
                                      <p:to>
                                        <p:strVal val="visible"/>
                                      </p:to>
                                    </p:set>
                                  </p:childTnLst>
                                </p:cTn>
                              </p:par>
                            </p:childTnLst>
                          </p:cTn>
                        </p:par>
                        <p:par>
                          <p:cTn id="388" fill="hold">
                            <p:stCondLst>
                              <p:cond delay="126000"/>
                            </p:stCondLst>
                            <p:childTnLst>
                              <p:par>
                                <p:cTn id="389" presetID="1" presetClass="entr" presetSubtype="0" fill="hold" grpId="0" nodeType="afterEffect">
                                  <p:stCondLst>
                                    <p:cond delay="1000"/>
                                  </p:stCondLst>
                                  <p:childTnLst>
                                    <p:set>
                                      <p:cBhvr>
                                        <p:cTn id="390" dur="1" fill="hold">
                                          <p:stCondLst>
                                            <p:cond delay="0"/>
                                          </p:stCondLst>
                                        </p:cTn>
                                        <p:tgtEl>
                                          <p:spTgt spid="133"/>
                                        </p:tgtEl>
                                        <p:attrNameLst>
                                          <p:attrName>style.visibility</p:attrName>
                                        </p:attrNameLst>
                                      </p:cBhvr>
                                      <p:to>
                                        <p:strVal val="visible"/>
                                      </p:to>
                                    </p:set>
                                  </p:childTnLst>
                                </p:cTn>
                              </p:par>
                            </p:childTnLst>
                          </p:cTn>
                        </p:par>
                        <p:par>
                          <p:cTn id="391" fill="hold">
                            <p:stCondLst>
                              <p:cond delay="127000"/>
                            </p:stCondLst>
                            <p:childTnLst>
                              <p:par>
                                <p:cTn id="392" presetID="1" presetClass="entr" presetSubtype="0" fill="hold" grpId="0" nodeType="afterEffect">
                                  <p:stCondLst>
                                    <p:cond delay="1000"/>
                                  </p:stCondLst>
                                  <p:childTnLst>
                                    <p:set>
                                      <p:cBhvr>
                                        <p:cTn id="393" dur="1" fill="hold">
                                          <p:stCondLst>
                                            <p:cond delay="0"/>
                                          </p:stCondLst>
                                        </p:cTn>
                                        <p:tgtEl>
                                          <p:spTgt spid="134"/>
                                        </p:tgtEl>
                                        <p:attrNameLst>
                                          <p:attrName>style.visibility</p:attrName>
                                        </p:attrNameLst>
                                      </p:cBhvr>
                                      <p:to>
                                        <p:strVal val="visible"/>
                                      </p:to>
                                    </p:set>
                                  </p:childTnLst>
                                </p:cTn>
                              </p:par>
                            </p:childTnLst>
                          </p:cTn>
                        </p:par>
                        <p:par>
                          <p:cTn id="394" fill="hold">
                            <p:stCondLst>
                              <p:cond delay="128000"/>
                            </p:stCondLst>
                            <p:childTnLst>
                              <p:par>
                                <p:cTn id="395" presetID="1" presetClass="entr" presetSubtype="0" fill="hold" grpId="0" nodeType="afterEffect">
                                  <p:stCondLst>
                                    <p:cond delay="1000"/>
                                  </p:stCondLst>
                                  <p:childTnLst>
                                    <p:set>
                                      <p:cBhvr>
                                        <p:cTn id="396" dur="1" fill="hold">
                                          <p:stCondLst>
                                            <p:cond delay="0"/>
                                          </p:stCondLst>
                                        </p:cTn>
                                        <p:tgtEl>
                                          <p:spTgt spid="135"/>
                                        </p:tgtEl>
                                        <p:attrNameLst>
                                          <p:attrName>style.visibility</p:attrName>
                                        </p:attrNameLst>
                                      </p:cBhvr>
                                      <p:to>
                                        <p:strVal val="visible"/>
                                      </p:to>
                                    </p:set>
                                  </p:childTnLst>
                                </p:cTn>
                              </p:par>
                            </p:childTnLst>
                          </p:cTn>
                        </p:par>
                        <p:par>
                          <p:cTn id="397" fill="hold">
                            <p:stCondLst>
                              <p:cond delay="129000"/>
                            </p:stCondLst>
                            <p:childTnLst>
                              <p:par>
                                <p:cTn id="398" presetID="1" presetClass="entr" presetSubtype="0" fill="hold" grpId="0" nodeType="afterEffect">
                                  <p:stCondLst>
                                    <p:cond delay="1000"/>
                                  </p:stCondLst>
                                  <p:childTnLst>
                                    <p:set>
                                      <p:cBhvr>
                                        <p:cTn id="399" dur="1" fill="hold">
                                          <p:stCondLst>
                                            <p:cond delay="0"/>
                                          </p:stCondLst>
                                        </p:cTn>
                                        <p:tgtEl>
                                          <p:spTgt spid="136"/>
                                        </p:tgtEl>
                                        <p:attrNameLst>
                                          <p:attrName>style.visibility</p:attrName>
                                        </p:attrNameLst>
                                      </p:cBhvr>
                                      <p:to>
                                        <p:strVal val="visible"/>
                                      </p:to>
                                    </p:set>
                                  </p:childTnLst>
                                </p:cTn>
                              </p:par>
                            </p:childTnLst>
                          </p:cTn>
                        </p:par>
                        <p:par>
                          <p:cTn id="400" fill="hold">
                            <p:stCondLst>
                              <p:cond delay="130000"/>
                            </p:stCondLst>
                            <p:childTnLst>
                              <p:par>
                                <p:cTn id="401" presetID="1" presetClass="entr" presetSubtype="0" fill="hold" grpId="0" nodeType="afterEffect">
                                  <p:stCondLst>
                                    <p:cond delay="1000"/>
                                  </p:stCondLst>
                                  <p:childTnLst>
                                    <p:set>
                                      <p:cBhvr>
                                        <p:cTn id="402" dur="1" fill="hold">
                                          <p:stCondLst>
                                            <p:cond delay="0"/>
                                          </p:stCondLst>
                                        </p:cTn>
                                        <p:tgtEl>
                                          <p:spTgt spid="137"/>
                                        </p:tgtEl>
                                        <p:attrNameLst>
                                          <p:attrName>style.visibility</p:attrName>
                                        </p:attrNameLst>
                                      </p:cBhvr>
                                      <p:to>
                                        <p:strVal val="visible"/>
                                      </p:to>
                                    </p:set>
                                  </p:childTnLst>
                                </p:cTn>
                              </p:par>
                            </p:childTnLst>
                          </p:cTn>
                        </p:par>
                        <p:par>
                          <p:cTn id="403" fill="hold">
                            <p:stCondLst>
                              <p:cond delay="131000"/>
                            </p:stCondLst>
                            <p:childTnLst>
                              <p:par>
                                <p:cTn id="404" presetID="1" presetClass="entr" presetSubtype="0" fill="hold" grpId="0" nodeType="afterEffect">
                                  <p:stCondLst>
                                    <p:cond delay="1000"/>
                                  </p:stCondLst>
                                  <p:childTnLst>
                                    <p:set>
                                      <p:cBhvr>
                                        <p:cTn id="405" dur="1" fill="hold">
                                          <p:stCondLst>
                                            <p:cond delay="0"/>
                                          </p:stCondLst>
                                        </p:cTn>
                                        <p:tgtEl>
                                          <p:spTgt spid="138"/>
                                        </p:tgtEl>
                                        <p:attrNameLst>
                                          <p:attrName>style.visibility</p:attrName>
                                        </p:attrNameLst>
                                      </p:cBhvr>
                                      <p:to>
                                        <p:strVal val="visible"/>
                                      </p:to>
                                    </p:set>
                                  </p:childTnLst>
                                </p:cTn>
                              </p:par>
                            </p:childTnLst>
                          </p:cTn>
                        </p:par>
                        <p:par>
                          <p:cTn id="406" fill="hold">
                            <p:stCondLst>
                              <p:cond delay="132000"/>
                            </p:stCondLst>
                            <p:childTnLst>
                              <p:par>
                                <p:cTn id="407" presetID="1" presetClass="entr" presetSubtype="0" fill="hold" grpId="0" nodeType="afterEffect">
                                  <p:stCondLst>
                                    <p:cond delay="1000"/>
                                  </p:stCondLst>
                                  <p:childTnLst>
                                    <p:set>
                                      <p:cBhvr>
                                        <p:cTn id="408" dur="1" fill="hold">
                                          <p:stCondLst>
                                            <p:cond delay="0"/>
                                          </p:stCondLst>
                                        </p:cTn>
                                        <p:tgtEl>
                                          <p:spTgt spid="139"/>
                                        </p:tgtEl>
                                        <p:attrNameLst>
                                          <p:attrName>style.visibility</p:attrName>
                                        </p:attrNameLst>
                                      </p:cBhvr>
                                      <p:to>
                                        <p:strVal val="visible"/>
                                      </p:to>
                                    </p:set>
                                  </p:childTnLst>
                                </p:cTn>
                              </p:par>
                            </p:childTnLst>
                          </p:cTn>
                        </p:par>
                        <p:par>
                          <p:cTn id="409" fill="hold">
                            <p:stCondLst>
                              <p:cond delay="133000"/>
                            </p:stCondLst>
                            <p:childTnLst>
                              <p:par>
                                <p:cTn id="410" presetID="1" presetClass="entr" presetSubtype="0" fill="hold" grpId="0" nodeType="afterEffect">
                                  <p:stCondLst>
                                    <p:cond delay="1000"/>
                                  </p:stCondLst>
                                  <p:childTnLst>
                                    <p:set>
                                      <p:cBhvr>
                                        <p:cTn id="411" dur="1" fill="hold">
                                          <p:stCondLst>
                                            <p:cond delay="0"/>
                                          </p:stCondLst>
                                        </p:cTn>
                                        <p:tgtEl>
                                          <p:spTgt spid="140"/>
                                        </p:tgtEl>
                                        <p:attrNameLst>
                                          <p:attrName>style.visibility</p:attrName>
                                        </p:attrNameLst>
                                      </p:cBhvr>
                                      <p:to>
                                        <p:strVal val="visible"/>
                                      </p:to>
                                    </p:set>
                                  </p:childTnLst>
                                </p:cTn>
                              </p:par>
                            </p:childTnLst>
                          </p:cTn>
                        </p:par>
                        <p:par>
                          <p:cTn id="412" fill="hold">
                            <p:stCondLst>
                              <p:cond delay="134000"/>
                            </p:stCondLst>
                            <p:childTnLst>
                              <p:par>
                                <p:cTn id="413" presetID="1" presetClass="entr" presetSubtype="0" fill="hold" grpId="0" nodeType="afterEffect">
                                  <p:stCondLst>
                                    <p:cond delay="1000"/>
                                  </p:stCondLst>
                                  <p:childTnLst>
                                    <p:set>
                                      <p:cBhvr>
                                        <p:cTn id="414" dur="1" fill="hold">
                                          <p:stCondLst>
                                            <p:cond delay="0"/>
                                          </p:stCondLst>
                                        </p:cTn>
                                        <p:tgtEl>
                                          <p:spTgt spid="141"/>
                                        </p:tgtEl>
                                        <p:attrNameLst>
                                          <p:attrName>style.visibility</p:attrName>
                                        </p:attrNameLst>
                                      </p:cBhvr>
                                      <p:to>
                                        <p:strVal val="visible"/>
                                      </p:to>
                                    </p:set>
                                  </p:childTnLst>
                                </p:cTn>
                              </p:par>
                            </p:childTnLst>
                          </p:cTn>
                        </p:par>
                        <p:par>
                          <p:cTn id="415" fill="hold">
                            <p:stCondLst>
                              <p:cond delay="135000"/>
                            </p:stCondLst>
                            <p:childTnLst>
                              <p:par>
                                <p:cTn id="416" presetID="1" presetClass="entr" presetSubtype="0" fill="hold" grpId="0" nodeType="afterEffect">
                                  <p:stCondLst>
                                    <p:cond delay="1000"/>
                                  </p:stCondLst>
                                  <p:childTnLst>
                                    <p:set>
                                      <p:cBhvr>
                                        <p:cTn id="417" dur="1" fill="hold">
                                          <p:stCondLst>
                                            <p:cond delay="0"/>
                                          </p:stCondLst>
                                        </p:cTn>
                                        <p:tgtEl>
                                          <p:spTgt spid="142"/>
                                        </p:tgtEl>
                                        <p:attrNameLst>
                                          <p:attrName>style.visibility</p:attrName>
                                        </p:attrNameLst>
                                      </p:cBhvr>
                                      <p:to>
                                        <p:strVal val="visible"/>
                                      </p:to>
                                    </p:set>
                                  </p:childTnLst>
                                </p:cTn>
                              </p:par>
                            </p:childTnLst>
                          </p:cTn>
                        </p:par>
                        <p:par>
                          <p:cTn id="418" fill="hold">
                            <p:stCondLst>
                              <p:cond delay="136000"/>
                            </p:stCondLst>
                            <p:childTnLst>
                              <p:par>
                                <p:cTn id="419" presetID="1" presetClass="entr" presetSubtype="0" fill="hold" grpId="0" nodeType="afterEffect">
                                  <p:stCondLst>
                                    <p:cond delay="1000"/>
                                  </p:stCondLst>
                                  <p:childTnLst>
                                    <p:set>
                                      <p:cBhvr>
                                        <p:cTn id="420" dur="1" fill="hold">
                                          <p:stCondLst>
                                            <p:cond delay="0"/>
                                          </p:stCondLst>
                                        </p:cTn>
                                        <p:tgtEl>
                                          <p:spTgt spid="143"/>
                                        </p:tgtEl>
                                        <p:attrNameLst>
                                          <p:attrName>style.visibility</p:attrName>
                                        </p:attrNameLst>
                                      </p:cBhvr>
                                      <p:to>
                                        <p:strVal val="visible"/>
                                      </p:to>
                                    </p:set>
                                  </p:childTnLst>
                                </p:cTn>
                              </p:par>
                            </p:childTnLst>
                          </p:cTn>
                        </p:par>
                        <p:par>
                          <p:cTn id="421" fill="hold">
                            <p:stCondLst>
                              <p:cond delay="137000"/>
                            </p:stCondLst>
                            <p:childTnLst>
                              <p:par>
                                <p:cTn id="422" presetID="1" presetClass="entr" presetSubtype="0" fill="hold" grpId="0" nodeType="afterEffect">
                                  <p:stCondLst>
                                    <p:cond delay="1000"/>
                                  </p:stCondLst>
                                  <p:childTnLst>
                                    <p:set>
                                      <p:cBhvr>
                                        <p:cTn id="423" dur="1" fill="hold">
                                          <p:stCondLst>
                                            <p:cond delay="0"/>
                                          </p:stCondLst>
                                        </p:cTn>
                                        <p:tgtEl>
                                          <p:spTgt spid="144"/>
                                        </p:tgtEl>
                                        <p:attrNameLst>
                                          <p:attrName>style.visibility</p:attrName>
                                        </p:attrNameLst>
                                      </p:cBhvr>
                                      <p:to>
                                        <p:strVal val="visible"/>
                                      </p:to>
                                    </p:set>
                                  </p:childTnLst>
                                </p:cTn>
                              </p:par>
                            </p:childTnLst>
                          </p:cTn>
                        </p:par>
                        <p:par>
                          <p:cTn id="424" fill="hold">
                            <p:stCondLst>
                              <p:cond delay="138000"/>
                            </p:stCondLst>
                            <p:childTnLst>
                              <p:par>
                                <p:cTn id="425" presetID="1" presetClass="entr" presetSubtype="0" fill="hold" grpId="0" nodeType="afterEffect">
                                  <p:stCondLst>
                                    <p:cond delay="1000"/>
                                  </p:stCondLst>
                                  <p:childTnLst>
                                    <p:set>
                                      <p:cBhvr>
                                        <p:cTn id="426" dur="1" fill="hold">
                                          <p:stCondLst>
                                            <p:cond delay="0"/>
                                          </p:stCondLst>
                                        </p:cTn>
                                        <p:tgtEl>
                                          <p:spTgt spid="145"/>
                                        </p:tgtEl>
                                        <p:attrNameLst>
                                          <p:attrName>style.visibility</p:attrName>
                                        </p:attrNameLst>
                                      </p:cBhvr>
                                      <p:to>
                                        <p:strVal val="visible"/>
                                      </p:to>
                                    </p:set>
                                  </p:childTnLst>
                                </p:cTn>
                              </p:par>
                            </p:childTnLst>
                          </p:cTn>
                        </p:par>
                        <p:par>
                          <p:cTn id="427" fill="hold">
                            <p:stCondLst>
                              <p:cond delay="139000"/>
                            </p:stCondLst>
                            <p:childTnLst>
                              <p:par>
                                <p:cTn id="428" presetID="1" presetClass="entr" presetSubtype="0" fill="hold" grpId="0" nodeType="afterEffect">
                                  <p:stCondLst>
                                    <p:cond delay="1000"/>
                                  </p:stCondLst>
                                  <p:childTnLst>
                                    <p:set>
                                      <p:cBhvr>
                                        <p:cTn id="429" dur="1" fill="hold">
                                          <p:stCondLst>
                                            <p:cond delay="0"/>
                                          </p:stCondLst>
                                        </p:cTn>
                                        <p:tgtEl>
                                          <p:spTgt spid="146"/>
                                        </p:tgtEl>
                                        <p:attrNameLst>
                                          <p:attrName>style.visibility</p:attrName>
                                        </p:attrNameLst>
                                      </p:cBhvr>
                                      <p:to>
                                        <p:strVal val="visible"/>
                                      </p:to>
                                    </p:set>
                                  </p:childTnLst>
                                </p:cTn>
                              </p:par>
                            </p:childTnLst>
                          </p:cTn>
                        </p:par>
                        <p:par>
                          <p:cTn id="430" fill="hold">
                            <p:stCondLst>
                              <p:cond delay="140000"/>
                            </p:stCondLst>
                            <p:childTnLst>
                              <p:par>
                                <p:cTn id="431" presetID="1" presetClass="entr" presetSubtype="0" fill="hold" grpId="0" nodeType="afterEffect">
                                  <p:stCondLst>
                                    <p:cond delay="1000"/>
                                  </p:stCondLst>
                                  <p:childTnLst>
                                    <p:set>
                                      <p:cBhvr>
                                        <p:cTn id="432" dur="1" fill="hold">
                                          <p:stCondLst>
                                            <p:cond delay="0"/>
                                          </p:stCondLst>
                                        </p:cTn>
                                        <p:tgtEl>
                                          <p:spTgt spid="147"/>
                                        </p:tgtEl>
                                        <p:attrNameLst>
                                          <p:attrName>style.visibility</p:attrName>
                                        </p:attrNameLst>
                                      </p:cBhvr>
                                      <p:to>
                                        <p:strVal val="visible"/>
                                      </p:to>
                                    </p:set>
                                  </p:childTnLst>
                                </p:cTn>
                              </p:par>
                            </p:childTnLst>
                          </p:cTn>
                        </p:par>
                        <p:par>
                          <p:cTn id="433" fill="hold">
                            <p:stCondLst>
                              <p:cond delay="141000"/>
                            </p:stCondLst>
                            <p:childTnLst>
                              <p:par>
                                <p:cTn id="434" presetID="1" presetClass="entr" presetSubtype="0" fill="hold" grpId="0" nodeType="afterEffect">
                                  <p:stCondLst>
                                    <p:cond delay="1000"/>
                                  </p:stCondLst>
                                  <p:childTnLst>
                                    <p:set>
                                      <p:cBhvr>
                                        <p:cTn id="435" dur="1" fill="hold">
                                          <p:stCondLst>
                                            <p:cond delay="0"/>
                                          </p:stCondLst>
                                        </p:cTn>
                                        <p:tgtEl>
                                          <p:spTgt spid="148"/>
                                        </p:tgtEl>
                                        <p:attrNameLst>
                                          <p:attrName>style.visibility</p:attrName>
                                        </p:attrNameLst>
                                      </p:cBhvr>
                                      <p:to>
                                        <p:strVal val="visible"/>
                                      </p:to>
                                    </p:set>
                                  </p:childTnLst>
                                </p:cTn>
                              </p:par>
                            </p:childTnLst>
                          </p:cTn>
                        </p:par>
                        <p:par>
                          <p:cTn id="436" fill="hold">
                            <p:stCondLst>
                              <p:cond delay="142000"/>
                            </p:stCondLst>
                            <p:childTnLst>
                              <p:par>
                                <p:cTn id="437" presetID="1" presetClass="entr" presetSubtype="0" fill="hold" grpId="0" nodeType="afterEffect">
                                  <p:stCondLst>
                                    <p:cond delay="1000"/>
                                  </p:stCondLst>
                                  <p:childTnLst>
                                    <p:set>
                                      <p:cBhvr>
                                        <p:cTn id="438" dur="1" fill="hold">
                                          <p:stCondLst>
                                            <p:cond delay="0"/>
                                          </p:stCondLst>
                                        </p:cTn>
                                        <p:tgtEl>
                                          <p:spTgt spid="149"/>
                                        </p:tgtEl>
                                        <p:attrNameLst>
                                          <p:attrName>style.visibility</p:attrName>
                                        </p:attrNameLst>
                                      </p:cBhvr>
                                      <p:to>
                                        <p:strVal val="visible"/>
                                      </p:to>
                                    </p:set>
                                  </p:childTnLst>
                                </p:cTn>
                              </p:par>
                            </p:childTnLst>
                          </p:cTn>
                        </p:par>
                        <p:par>
                          <p:cTn id="439" fill="hold">
                            <p:stCondLst>
                              <p:cond delay="143000"/>
                            </p:stCondLst>
                            <p:childTnLst>
                              <p:par>
                                <p:cTn id="440" presetID="1" presetClass="entr" presetSubtype="0" fill="hold" grpId="0" nodeType="afterEffect">
                                  <p:stCondLst>
                                    <p:cond delay="1000"/>
                                  </p:stCondLst>
                                  <p:childTnLst>
                                    <p:set>
                                      <p:cBhvr>
                                        <p:cTn id="441" dur="1" fill="hold">
                                          <p:stCondLst>
                                            <p:cond delay="0"/>
                                          </p:stCondLst>
                                        </p:cTn>
                                        <p:tgtEl>
                                          <p:spTgt spid="150"/>
                                        </p:tgtEl>
                                        <p:attrNameLst>
                                          <p:attrName>style.visibility</p:attrName>
                                        </p:attrNameLst>
                                      </p:cBhvr>
                                      <p:to>
                                        <p:strVal val="visible"/>
                                      </p:to>
                                    </p:set>
                                  </p:childTnLst>
                                </p:cTn>
                              </p:par>
                            </p:childTnLst>
                          </p:cTn>
                        </p:par>
                        <p:par>
                          <p:cTn id="442" fill="hold">
                            <p:stCondLst>
                              <p:cond delay="144000"/>
                            </p:stCondLst>
                            <p:childTnLst>
                              <p:par>
                                <p:cTn id="443" presetID="1" presetClass="entr" presetSubtype="0" fill="hold" grpId="0" nodeType="afterEffect">
                                  <p:stCondLst>
                                    <p:cond delay="1000"/>
                                  </p:stCondLst>
                                  <p:childTnLst>
                                    <p:set>
                                      <p:cBhvr>
                                        <p:cTn id="444" dur="1" fill="hold">
                                          <p:stCondLst>
                                            <p:cond delay="0"/>
                                          </p:stCondLst>
                                        </p:cTn>
                                        <p:tgtEl>
                                          <p:spTgt spid="151"/>
                                        </p:tgtEl>
                                        <p:attrNameLst>
                                          <p:attrName>style.visibility</p:attrName>
                                        </p:attrNameLst>
                                      </p:cBhvr>
                                      <p:to>
                                        <p:strVal val="visible"/>
                                      </p:to>
                                    </p:set>
                                  </p:childTnLst>
                                </p:cTn>
                              </p:par>
                            </p:childTnLst>
                          </p:cTn>
                        </p:par>
                        <p:par>
                          <p:cTn id="445" fill="hold">
                            <p:stCondLst>
                              <p:cond delay="145000"/>
                            </p:stCondLst>
                            <p:childTnLst>
                              <p:par>
                                <p:cTn id="446" presetID="1" presetClass="entr" presetSubtype="0" fill="hold" grpId="0" nodeType="afterEffect">
                                  <p:stCondLst>
                                    <p:cond delay="1000"/>
                                  </p:stCondLst>
                                  <p:childTnLst>
                                    <p:set>
                                      <p:cBhvr>
                                        <p:cTn id="447" dur="1" fill="hold">
                                          <p:stCondLst>
                                            <p:cond delay="0"/>
                                          </p:stCondLst>
                                        </p:cTn>
                                        <p:tgtEl>
                                          <p:spTgt spid="152"/>
                                        </p:tgtEl>
                                        <p:attrNameLst>
                                          <p:attrName>style.visibility</p:attrName>
                                        </p:attrNameLst>
                                      </p:cBhvr>
                                      <p:to>
                                        <p:strVal val="visible"/>
                                      </p:to>
                                    </p:set>
                                  </p:childTnLst>
                                </p:cTn>
                              </p:par>
                            </p:childTnLst>
                          </p:cTn>
                        </p:par>
                        <p:par>
                          <p:cTn id="448" fill="hold">
                            <p:stCondLst>
                              <p:cond delay="146000"/>
                            </p:stCondLst>
                            <p:childTnLst>
                              <p:par>
                                <p:cTn id="449" presetID="1" presetClass="entr" presetSubtype="0" fill="hold" grpId="0" nodeType="afterEffect">
                                  <p:stCondLst>
                                    <p:cond delay="1000"/>
                                  </p:stCondLst>
                                  <p:childTnLst>
                                    <p:set>
                                      <p:cBhvr>
                                        <p:cTn id="450" dur="1" fill="hold">
                                          <p:stCondLst>
                                            <p:cond delay="0"/>
                                          </p:stCondLst>
                                        </p:cTn>
                                        <p:tgtEl>
                                          <p:spTgt spid="153"/>
                                        </p:tgtEl>
                                        <p:attrNameLst>
                                          <p:attrName>style.visibility</p:attrName>
                                        </p:attrNameLst>
                                      </p:cBhvr>
                                      <p:to>
                                        <p:strVal val="visible"/>
                                      </p:to>
                                    </p:set>
                                  </p:childTnLst>
                                </p:cTn>
                              </p:par>
                            </p:childTnLst>
                          </p:cTn>
                        </p:par>
                        <p:par>
                          <p:cTn id="451" fill="hold">
                            <p:stCondLst>
                              <p:cond delay="147000"/>
                            </p:stCondLst>
                            <p:childTnLst>
                              <p:par>
                                <p:cTn id="452" presetID="1" presetClass="entr" presetSubtype="0" fill="hold" grpId="0" nodeType="afterEffect">
                                  <p:stCondLst>
                                    <p:cond delay="1000"/>
                                  </p:stCondLst>
                                  <p:childTnLst>
                                    <p:set>
                                      <p:cBhvr>
                                        <p:cTn id="453" dur="1" fill="hold">
                                          <p:stCondLst>
                                            <p:cond delay="0"/>
                                          </p:stCondLst>
                                        </p:cTn>
                                        <p:tgtEl>
                                          <p:spTgt spid="154"/>
                                        </p:tgtEl>
                                        <p:attrNameLst>
                                          <p:attrName>style.visibility</p:attrName>
                                        </p:attrNameLst>
                                      </p:cBhvr>
                                      <p:to>
                                        <p:strVal val="visible"/>
                                      </p:to>
                                    </p:set>
                                  </p:childTnLst>
                                </p:cTn>
                              </p:par>
                            </p:childTnLst>
                          </p:cTn>
                        </p:par>
                        <p:par>
                          <p:cTn id="454" fill="hold">
                            <p:stCondLst>
                              <p:cond delay="148000"/>
                            </p:stCondLst>
                            <p:childTnLst>
                              <p:par>
                                <p:cTn id="455" presetID="1" presetClass="entr" presetSubtype="0" fill="hold" grpId="0" nodeType="afterEffect">
                                  <p:stCondLst>
                                    <p:cond delay="1000"/>
                                  </p:stCondLst>
                                  <p:childTnLst>
                                    <p:set>
                                      <p:cBhvr>
                                        <p:cTn id="456" dur="1" fill="hold">
                                          <p:stCondLst>
                                            <p:cond delay="0"/>
                                          </p:stCondLst>
                                        </p:cTn>
                                        <p:tgtEl>
                                          <p:spTgt spid="155"/>
                                        </p:tgtEl>
                                        <p:attrNameLst>
                                          <p:attrName>style.visibility</p:attrName>
                                        </p:attrNameLst>
                                      </p:cBhvr>
                                      <p:to>
                                        <p:strVal val="visible"/>
                                      </p:to>
                                    </p:set>
                                  </p:childTnLst>
                                </p:cTn>
                              </p:par>
                            </p:childTnLst>
                          </p:cTn>
                        </p:par>
                        <p:par>
                          <p:cTn id="457" fill="hold">
                            <p:stCondLst>
                              <p:cond delay="149000"/>
                            </p:stCondLst>
                            <p:childTnLst>
                              <p:par>
                                <p:cTn id="458" presetID="1" presetClass="entr" presetSubtype="0" fill="hold" grpId="0" nodeType="afterEffect">
                                  <p:stCondLst>
                                    <p:cond delay="1000"/>
                                  </p:stCondLst>
                                  <p:childTnLst>
                                    <p:set>
                                      <p:cBhvr>
                                        <p:cTn id="459" dur="1" fill="hold">
                                          <p:stCondLst>
                                            <p:cond delay="0"/>
                                          </p:stCondLst>
                                        </p:cTn>
                                        <p:tgtEl>
                                          <p:spTgt spid="156"/>
                                        </p:tgtEl>
                                        <p:attrNameLst>
                                          <p:attrName>style.visibility</p:attrName>
                                        </p:attrNameLst>
                                      </p:cBhvr>
                                      <p:to>
                                        <p:strVal val="visible"/>
                                      </p:to>
                                    </p:set>
                                  </p:childTnLst>
                                </p:cTn>
                              </p:par>
                            </p:childTnLst>
                          </p:cTn>
                        </p:par>
                        <p:par>
                          <p:cTn id="460" fill="hold">
                            <p:stCondLst>
                              <p:cond delay="150000"/>
                            </p:stCondLst>
                            <p:childTnLst>
                              <p:par>
                                <p:cTn id="461" presetID="1" presetClass="entr" presetSubtype="0" fill="hold" grpId="0" nodeType="afterEffect">
                                  <p:stCondLst>
                                    <p:cond delay="1000"/>
                                  </p:stCondLst>
                                  <p:childTnLst>
                                    <p:set>
                                      <p:cBhvr>
                                        <p:cTn id="462" dur="1" fill="hold">
                                          <p:stCondLst>
                                            <p:cond delay="0"/>
                                          </p:stCondLst>
                                        </p:cTn>
                                        <p:tgtEl>
                                          <p:spTgt spid="157"/>
                                        </p:tgtEl>
                                        <p:attrNameLst>
                                          <p:attrName>style.visibility</p:attrName>
                                        </p:attrNameLst>
                                      </p:cBhvr>
                                      <p:to>
                                        <p:strVal val="visible"/>
                                      </p:to>
                                    </p:set>
                                  </p:childTnLst>
                                </p:cTn>
                              </p:par>
                            </p:childTnLst>
                          </p:cTn>
                        </p:par>
                        <p:par>
                          <p:cTn id="463" fill="hold">
                            <p:stCondLst>
                              <p:cond delay="151000"/>
                            </p:stCondLst>
                            <p:childTnLst>
                              <p:par>
                                <p:cTn id="464" presetID="1" presetClass="entr" presetSubtype="0" fill="hold" grpId="0" nodeType="afterEffect">
                                  <p:stCondLst>
                                    <p:cond delay="1000"/>
                                  </p:stCondLst>
                                  <p:childTnLst>
                                    <p:set>
                                      <p:cBhvr>
                                        <p:cTn id="465" dur="1" fill="hold">
                                          <p:stCondLst>
                                            <p:cond delay="0"/>
                                          </p:stCondLst>
                                        </p:cTn>
                                        <p:tgtEl>
                                          <p:spTgt spid="158"/>
                                        </p:tgtEl>
                                        <p:attrNameLst>
                                          <p:attrName>style.visibility</p:attrName>
                                        </p:attrNameLst>
                                      </p:cBhvr>
                                      <p:to>
                                        <p:strVal val="visible"/>
                                      </p:to>
                                    </p:set>
                                  </p:childTnLst>
                                </p:cTn>
                              </p:par>
                            </p:childTnLst>
                          </p:cTn>
                        </p:par>
                        <p:par>
                          <p:cTn id="466" fill="hold">
                            <p:stCondLst>
                              <p:cond delay="152000"/>
                            </p:stCondLst>
                            <p:childTnLst>
                              <p:par>
                                <p:cTn id="467" presetID="1" presetClass="entr" presetSubtype="0" fill="hold" grpId="0" nodeType="afterEffect">
                                  <p:stCondLst>
                                    <p:cond delay="1000"/>
                                  </p:stCondLst>
                                  <p:childTnLst>
                                    <p:set>
                                      <p:cBhvr>
                                        <p:cTn id="468" dur="1" fill="hold">
                                          <p:stCondLst>
                                            <p:cond delay="0"/>
                                          </p:stCondLst>
                                        </p:cTn>
                                        <p:tgtEl>
                                          <p:spTgt spid="159"/>
                                        </p:tgtEl>
                                        <p:attrNameLst>
                                          <p:attrName>style.visibility</p:attrName>
                                        </p:attrNameLst>
                                      </p:cBhvr>
                                      <p:to>
                                        <p:strVal val="visible"/>
                                      </p:to>
                                    </p:set>
                                  </p:childTnLst>
                                </p:cTn>
                              </p:par>
                            </p:childTnLst>
                          </p:cTn>
                        </p:par>
                        <p:par>
                          <p:cTn id="469" fill="hold">
                            <p:stCondLst>
                              <p:cond delay="153000"/>
                            </p:stCondLst>
                            <p:childTnLst>
                              <p:par>
                                <p:cTn id="470" presetID="1" presetClass="entr" presetSubtype="0" fill="hold" grpId="0" nodeType="afterEffect">
                                  <p:stCondLst>
                                    <p:cond delay="1000"/>
                                  </p:stCondLst>
                                  <p:childTnLst>
                                    <p:set>
                                      <p:cBhvr>
                                        <p:cTn id="471" dur="1" fill="hold">
                                          <p:stCondLst>
                                            <p:cond delay="0"/>
                                          </p:stCondLst>
                                        </p:cTn>
                                        <p:tgtEl>
                                          <p:spTgt spid="160"/>
                                        </p:tgtEl>
                                        <p:attrNameLst>
                                          <p:attrName>style.visibility</p:attrName>
                                        </p:attrNameLst>
                                      </p:cBhvr>
                                      <p:to>
                                        <p:strVal val="visible"/>
                                      </p:to>
                                    </p:set>
                                  </p:childTnLst>
                                </p:cTn>
                              </p:par>
                            </p:childTnLst>
                          </p:cTn>
                        </p:par>
                        <p:par>
                          <p:cTn id="472" fill="hold">
                            <p:stCondLst>
                              <p:cond delay="154000"/>
                            </p:stCondLst>
                            <p:childTnLst>
                              <p:par>
                                <p:cTn id="473" presetID="1" presetClass="entr" presetSubtype="0" fill="hold" grpId="0" nodeType="afterEffect">
                                  <p:stCondLst>
                                    <p:cond delay="1000"/>
                                  </p:stCondLst>
                                  <p:childTnLst>
                                    <p:set>
                                      <p:cBhvr>
                                        <p:cTn id="474" dur="1" fill="hold">
                                          <p:stCondLst>
                                            <p:cond delay="0"/>
                                          </p:stCondLst>
                                        </p:cTn>
                                        <p:tgtEl>
                                          <p:spTgt spid="161"/>
                                        </p:tgtEl>
                                        <p:attrNameLst>
                                          <p:attrName>style.visibility</p:attrName>
                                        </p:attrNameLst>
                                      </p:cBhvr>
                                      <p:to>
                                        <p:strVal val="visible"/>
                                      </p:to>
                                    </p:set>
                                  </p:childTnLst>
                                </p:cTn>
                              </p:par>
                            </p:childTnLst>
                          </p:cTn>
                        </p:par>
                        <p:par>
                          <p:cTn id="475" fill="hold">
                            <p:stCondLst>
                              <p:cond delay="155000"/>
                            </p:stCondLst>
                            <p:childTnLst>
                              <p:par>
                                <p:cTn id="476" presetID="1" presetClass="entr" presetSubtype="0" fill="hold" grpId="0" nodeType="afterEffect">
                                  <p:stCondLst>
                                    <p:cond delay="1000"/>
                                  </p:stCondLst>
                                  <p:childTnLst>
                                    <p:set>
                                      <p:cBhvr>
                                        <p:cTn id="477" dur="1" fill="hold">
                                          <p:stCondLst>
                                            <p:cond delay="0"/>
                                          </p:stCondLst>
                                        </p:cTn>
                                        <p:tgtEl>
                                          <p:spTgt spid="162"/>
                                        </p:tgtEl>
                                        <p:attrNameLst>
                                          <p:attrName>style.visibility</p:attrName>
                                        </p:attrNameLst>
                                      </p:cBhvr>
                                      <p:to>
                                        <p:strVal val="visible"/>
                                      </p:to>
                                    </p:set>
                                  </p:childTnLst>
                                </p:cTn>
                              </p:par>
                            </p:childTnLst>
                          </p:cTn>
                        </p:par>
                        <p:par>
                          <p:cTn id="478" fill="hold">
                            <p:stCondLst>
                              <p:cond delay="156000"/>
                            </p:stCondLst>
                            <p:childTnLst>
                              <p:par>
                                <p:cTn id="479" presetID="1" presetClass="entr" presetSubtype="0" fill="hold" grpId="0" nodeType="afterEffect">
                                  <p:stCondLst>
                                    <p:cond delay="1000"/>
                                  </p:stCondLst>
                                  <p:childTnLst>
                                    <p:set>
                                      <p:cBhvr>
                                        <p:cTn id="480" dur="1" fill="hold">
                                          <p:stCondLst>
                                            <p:cond delay="0"/>
                                          </p:stCondLst>
                                        </p:cTn>
                                        <p:tgtEl>
                                          <p:spTgt spid="163"/>
                                        </p:tgtEl>
                                        <p:attrNameLst>
                                          <p:attrName>style.visibility</p:attrName>
                                        </p:attrNameLst>
                                      </p:cBhvr>
                                      <p:to>
                                        <p:strVal val="visible"/>
                                      </p:to>
                                    </p:set>
                                  </p:childTnLst>
                                </p:cTn>
                              </p:par>
                            </p:childTnLst>
                          </p:cTn>
                        </p:par>
                        <p:par>
                          <p:cTn id="481" fill="hold">
                            <p:stCondLst>
                              <p:cond delay="157000"/>
                            </p:stCondLst>
                            <p:childTnLst>
                              <p:par>
                                <p:cTn id="482" presetID="1" presetClass="entr" presetSubtype="0" fill="hold" grpId="0" nodeType="afterEffect">
                                  <p:stCondLst>
                                    <p:cond delay="1000"/>
                                  </p:stCondLst>
                                  <p:childTnLst>
                                    <p:set>
                                      <p:cBhvr>
                                        <p:cTn id="483" dur="1" fill="hold">
                                          <p:stCondLst>
                                            <p:cond delay="0"/>
                                          </p:stCondLst>
                                        </p:cTn>
                                        <p:tgtEl>
                                          <p:spTgt spid="164"/>
                                        </p:tgtEl>
                                        <p:attrNameLst>
                                          <p:attrName>style.visibility</p:attrName>
                                        </p:attrNameLst>
                                      </p:cBhvr>
                                      <p:to>
                                        <p:strVal val="visible"/>
                                      </p:to>
                                    </p:set>
                                  </p:childTnLst>
                                </p:cTn>
                              </p:par>
                            </p:childTnLst>
                          </p:cTn>
                        </p:par>
                        <p:par>
                          <p:cTn id="484" fill="hold">
                            <p:stCondLst>
                              <p:cond delay="158000"/>
                            </p:stCondLst>
                            <p:childTnLst>
                              <p:par>
                                <p:cTn id="485" presetID="1" presetClass="entr" presetSubtype="0" fill="hold" grpId="0" nodeType="afterEffect">
                                  <p:stCondLst>
                                    <p:cond delay="1000"/>
                                  </p:stCondLst>
                                  <p:childTnLst>
                                    <p:set>
                                      <p:cBhvr>
                                        <p:cTn id="486" dur="1" fill="hold">
                                          <p:stCondLst>
                                            <p:cond delay="0"/>
                                          </p:stCondLst>
                                        </p:cTn>
                                        <p:tgtEl>
                                          <p:spTgt spid="165"/>
                                        </p:tgtEl>
                                        <p:attrNameLst>
                                          <p:attrName>style.visibility</p:attrName>
                                        </p:attrNameLst>
                                      </p:cBhvr>
                                      <p:to>
                                        <p:strVal val="visible"/>
                                      </p:to>
                                    </p:set>
                                  </p:childTnLst>
                                </p:cTn>
                              </p:par>
                            </p:childTnLst>
                          </p:cTn>
                        </p:par>
                        <p:par>
                          <p:cTn id="487" fill="hold">
                            <p:stCondLst>
                              <p:cond delay="159000"/>
                            </p:stCondLst>
                            <p:childTnLst>
                              <p:par>
                                <p:cTn id="488" presetID="1" presetClass="entr" presetSubtype="0" fill="hold" grpId="0" nodeType="afterEffect">
                                  <p:stCondLst>
                                    <p:cond delay="1000"/>
                                  </p:stCondLst>
                                  <p:childTnLst>
                                    <p:set>
                                      <p:cBhvr>
                                        <p:cTn id="489" dur="1" fill="hold">
                                          <p:stCondLst>
                                            <p:cond delay="0"/>
                                          </p:stCondLst>
                                        </p:cTn>
                                        <p:tgtEl>
                                          <p:spTgt spid="166"/>
                                        </p:tgtEl>
                                        <p:attrNameLst>
                                          <p:attrName>style.visibility</p:attrName>
                                        </p:attrNameLst>
                                      </p:cBhvr>
                                      <p:to>
                                        <p:strVal val="visible"/>
                                      </p:to>
                                    </p:set>
                                  </p:childTnLst>
                                </p:cTn>
                              </p:par>
                            </p:childTnLst>
                          </p:cTn>
                        </p:par>
                        <p:par>
                          <p:cTn id="490" fill="hold">
                            <p:stCondLst>
                              <p:cond delay="160000"/>
                            </p:stCondLst>
                            <p:childTnLst>
                              <p:par>
                                <p:cTn id="491" presetID="1" presetClass="entr" presetSubtype="0" fill="hold" grpId="0" nodeType="afterEffect">
                                  <p:stCondLst>
                                    <p:cond delay="1000"/>
                                  </p:stCondLst>
                                  <p:childTnLst>
                                    <p:set>
                                      <p:cBhvr>
                                        <p:cTn id="492" dur="1" fill="hold">
                                          <p:stCondLst>
                                            <p:cond delay="0"/>
                                          </p:stCondLst>
                                        </p:cTn>
                                        <p:tgtEl>
                                          <p:spTgt spid="167"/>
                                        </p:tgtEl>
                                        <p:attrNameLst>
                                          <p:attrName>style.visibility</p:attrName>
                                        </p:attrNameLst>
                                      </p:cBhvr>
                                      <p:to>
                                        <p:strVal val="visible"/>
                                      </p:to>
                                    </p:set>
                                  </p:childTnLst>
                                </p:cTn>
                              </p:par>
                            </p:childTnLst>
                          </p:cTn>
                        </p:par>
                        <p:par>
                          <p:cTn id="493" fill="hold">
                            <p:stCondLst>
                              <p:cond delay="161000"/>
                            </p:stCondLst>
                            <p:childTnLst>
                              <p:par>
                                <p:cTn id="494" presetID="1" presetClass="entr" presetSubtype="0" fill="hold" grpId="0" nodeType="afterEffect">
                                  <p:stCondLst>
                                    <p:cond delay="1000"/>
                                  </p:stCondLst>
                                  <p:childTnLst>
                                    <p:set>
                                      <p:cBhvr>
                                        <p:cTn id="495" dur="1" fill="hold">
                                          <p:stCondLst>
                                            <p:cond delay="0"/>
                                          </p:stCondLst>
                                        </p:cTn>
                                        <p:tgtEl>
                                          <p:spTgt spid="168"/>
                                        </p:tgtEl>
                                        <p:attrNameLst>
                                          <p:attrName>style.visibility</p:attrName>
                                        </p:attrNameLst>
                                      </p:cBhvr>
                                      <p:to>
                                        <p:strVal val="visible"/>
                                      </p:to>
                                    </p:set>
                                  </p:childTnLst>
                                </p:cTn>
                              </p:par>
                            </p:childTnLst>
                          </p:cTn>
                        </p:par>
                        <p:par>
                          <p:cTn id="496" fill="hold">
                            <p:stCondLst>
                              <p:cond delay="162000"/>
                            </p:stCondLst>
                            <p:childTnLst>
                              <p:par>
                                <p:cTn id="497" presetID="1" presetClass="entr" presetSubtype="0" fill="hold" grpId="0" nodeType="afterEffect">
                                  <p:stCondLst>
                                    <p:cond delay="1000"/>
                                  </p:stCondLst>
                                  <p:childTnLst>
                                    <p:set>
                                      <p:cBhvr>
                                        <p:cTn id="498" dur="1" fill="hold">
                                          <p:stCondLst>
                                            <p:cond delay="0"/>
                                          </p:stCondLst>
                                        </p:cTn>
                                        <p:tgtEl>
                                          <p:spTgt spid="169"/>
                                        </p:tgtEl>
                                        <p:attrNameLst>
                                          <p:attrName>style.visibility</p:attrName>
                                        </p:attrNameLst>
                                      </p:cBhvr>
                                      <p:to>
                                        <p:strVal val="visible"/>
                                      </p:to>
                                    </p:set>
                                  </p:childTnLst>
                                </p:cTn>
                              </p:par>
                            </p:childTnLst>
                          </p:cTn>
                        </p:par>
                        <p:par>
                          <p:cTn id="499" fill="hold">
                            <p:stCondLst>
                              <p:cond delay="163000"/>
                            </p:stCondLst>
                            <p:childTnLst>
                              <p:par>
                                <p:cTn id="500" presetID="1" presetClass="entr" presetSubtype="0" fill="hold" grpId="0" nodeType="afterEffect">
                                  <p:stCondLst>
                                    <p:cond delay="1000"/>
                                  </p:stCondLst>
                                  <p:childTnLst>
                                    <p:set>
                                      <p:cBhvr>
                                        <p:cTn id="501" dur="1" fill="hold">
                                          <p:stCondLst>
                                            <p:cond delay="0"/>
                                          </p:stCondLst>
                                        </p:cTn>
                                        <p:tgtEl>
                                          <p:spTgt spid="170"/>
                                        </p:tgtEl>
                                        <p:attrNameLst>
                                          <p:attrName>style.visibility</p:attrName>
                                        </p:attrNameLst>
                                      </p:cBhvr>
                                      <p:to>
                                        <p:strVal val="visible"/>
                                      </p:to>
                                    </p:set>
                                  </p:childTnLst>
                                </p:cTn>
                              </p:par>
                            </p:childTnLst>
                          </p:cTn>
                        </p:par>
                        <p:par>
                          <p:cTn id="502" fill="hold">
                            <p:stCondLst>
                              <p:cond delay="164000"/>
                            </p:stCondLst>
                            <p:childTnLst>
                              <p:par>
                                <p:cTn id="503" presetID="1" presetClass="entr" presetSubtype="0" fill="hold" grpId="0" nodeType="afterEffect">
                                  <p:stCondLst>
                                    <p:cond delay="1000"/>
                                  </p:stCondLst>
                                  <p:childTnLst>
                                    <p:set>
                                      <p:cBhvr>
                                        <p:cTn id="504" dur="1" fill="hold">
                                          <p:stCondLst>
                                            <p:cond delay="0"/>
                                          </p:stCondLst>
                                        </p:cTn>
                                        <p:tgtEl>
                                          <p:spTgt spid="171"/>
                                        </p:tgtEl>
                                        <p:attrNameLst>
                                          <p:attrName>style.visibility</p:attrName>
                                        </p:attrNameLst>
                                      </p:cBhvr>
                                      <p:to>
                                        <p:strVal val="visible"/>
                                      </p:to>
                                    </p:set>
                                  </p:childTnLst>
                                </p:cTn>
                              </p:par>
                            </p:childTnLst>
                          </p:cTn>
                        </p:par>
                        <p:par>
                          <p:cTn id="505" fill="hold">
                            <p:stCondLst>
                              <p:cond delay="165000"/>
                            </p:stCondLst>
                            <p:childTnLst>
                              <p:par>
                                <p:cTn id="506" presetID="1" presetClass="entr" presetSubtype="0" fill="hold" grpId="0" nodeType="afterEffect">
                                  <p:stCondLst>
                                    <p:cond delay="1000"/>
                                  </p:stCondLst>
                                  <p:childTnLst>
                                    <p:set>
                                      <p:cBhvr>
                                        <p:cTn id="507" dur="1" fill="hold">
                                          <p:stCondLst>
                                            <p:cond delay="0"/>
                                          </p:stCondLst>
                                        </p:cTn>
                                        <p:tgtEl>
                                          <p:spTgt spid="172"/>
                                        </p:tgtEl>
                                        <p:attrNameLst>
                                          <p:attrName>style.visibility</p:attrName>
                                        </p:attrNameLst>
                                      </p:cBhvr>
                                      <p:to>
                                        <p:strVal val="visible"/>
                                      </p:to>
                                    </p:set>
                                  </p:childTnLst>
                                </p:cTn>
                              </p:par>
                            </p:childTnLst>
                          </p:cTn>
                        </p:par>
                        <p:par>
                          <p:cTn id="508" fill="hold">
                            <p:stCondLst>
                              <p:cond delay="166000"/>
                            </p:stCondLst>
                            <p:childTnLst>
                              <p:par>
                                <p:cTn id="509" presetID="1" presetClass="entr" presetSubtype="0" fill="hold" grpId="0" nodeType="afterEffect">
                                  <p:stCondLst>
                                    <p:cond delay="1000"/>
                                  </p:stCondLst>
                                  <p:childTnLst>
                                    <p:set>
                                      <p:cBhvr>
                                        <p:cTn id="510" dur="1" fill="hold">
                                          <p:stCondLst>
                                            <p:cond delay="0"/>
                                          </p:stCondLst>
                                        </p:cTn>
                                        <p:tgtEl>
                                          <p:spTgt spid="173"/>
                                        </p:tgtEl>
                                        <p:attrNameLst>
                                          <p:attrName>style.visibility</p:attrName>
                                        </p:attrNameLst>
                                      </p:cBhvr>
                                      <p:to>
                                        <p:strVal val="visible"/>
                                      </p:to>
                                    </p:set>
                                  </p:childTnLst>
                                </p:cTn>
                              </p:par>
                            </p:childTnLst>
                          </p:cTn>
                        </p:par>
                        <p:par>
                          <p:cTn id="511" fill="hold">
                            <p:stCondLst>
                              <p:cond delay="167000"/>
                            </p:stCondLst>
                            <p:childTnLst>
                              <p:par>
                                <p:cTn id="512" presetID="1" presetClass="entr" presetSubtype="0" fill="hold" grpId="0" nodeType="afterEffect">
                                  <p:stCondLst>
                                    <p:cond delay="1000"/>
                                  </p:stCondLst>
                                  <p:childTnLst>
                                    <p:set>
                                      <p:cBhvr>
                                        <p:cTn id="513" dur="1" fill="hold">
                                          <p:stCondLst>
                                            <p:cond delay="0"/>
                                          </p:stCondLst>
                                        </p:cTn>
                                        <p:tgtEl>
                                          <p:spTgt spid="174"/>
                                        </p:tgtEl>
                                        <p:attrNameLst>
                                          <p:attrName>style.visibility</p:attrName>
                                        </p:attrNameLst>
                                      </p:cBhvr>
                                      <p:to>
                                        <p:strVal val="visible"/>
                                      </p:to>
                                    </p:set>
                                  </p:childTnLst>
                                </p:cTn>
                              </p:par>
                            </p:childTnLst>
                          </p:cTn>
                        </p:par>
                        <p:par>
                          <p:cTn id="514" fill="hold">
                            <p:stCondLst>
                              <p:cond delay="168000"/>
                            </p:stCondLst>
                            <p:childTnLst>
                              <p:par>
                                <p:cTn id="515" presetID="1" presetClass="entr" presetSubtype="0" fill="hold" grpId="0" nodeType="afterEffect">
                                  <p:stCondLst>
                                    <p:cond delay="1000"/>
                                  </p:stCondLst>
                                  <p:childTnLst>
                                    <p:set>
                                      <p:cBhvr>
                                        <p:cTn id="516" dur="1" fill="hold">
                                          <p:stCondLst>
                                            <p:cond delay="0"/>
                                          </p:stCondLst>
                                        </p:cTn>
                                        <p:tgtEl>
                                          <p:spTgt spid="175"/>
                                        </p:tgtEl>
                                        <p:attrNameLst>
                                          <p:attrName>style.visibility</p:attrName>
                                        </p:attrNameLst>
                                      </p:cBhvr>
                                      <p:to>
                                        <p:strVal val="visible"/>
                                      </p:to>
                                    </p:set>
                                  </p:childTnLst>
                                </p:cTn>
                              </p:par>
                            </p:childTnLst>
                          </p:cTn>
                        </p:par>
                        <p:par>
                          <p:cTn id="517" fill="hold">
                            <p:stCondLst>
                              <p:cond delay="169000"/>
                            </p:stCondLst>
                            <p:childTnLst>
                              <p:par>
                                <p:cTn id="518" presetID="1" presetClass="entr" presetSubtype="0" fill="hold" grpId="0" nodeType="afterEffect">
                                  <p:stCondLst>
                                    <p:cond delay="1000"/>
                                  </p:stCondLst>
                                  <p:childTnLst>
                                    <p:set>
                                      <p:cBhvr>
                                        <p:cTn id="519" dur="1" fill="hold">
                                          <p:stCondLst>
                                            <p:cond delay="0"/>
                                          </p:stCondLst>
                                        </p:cTn>
                                        <p:tgtEl>
                                          <p:spTgt spid="176"/>
                                        </p:tgtEl>
                                        <p:attrNameLst>
                                          <p:attrName>style.visibility</p:attrName>
                                        </p:attrNameLst>
                                      </p:cBhvr>
                                      <p:to>
                                        <p:strVal val="visible"/>
                                      </p:to>
                                    </p:set>
                                  </p:childTnLst>
                                </p:cTn>
                              </p:par>
                            </p:childTnLst>
                          </p:cTn>
                        </p:par>
                        <p:par>
                          <p:cTn id="520" fill="hold">
                            <p:stCondLst>
                              <p:cond delay="170000"/>
                            </p:stCondLst>
                            <p:childTnLst>
                              <p:par>
                                <p:cTn id="521" presetID="1" presetClass="entr" presetSubtype="0" fill="hold" grpId="0" nodeType="afterEffect">
                                  <p:stCondLst>
                                    <p:cond delay="1000"/>
                                  </p:stCondLst>
                                  <p:childTnLst>
                                    <p:set>
                                      <p:cBhvr>
                                        <p:cTn id="522" dur="1" fill="hold">
                                          <p:stCondLst>
                                            <p:cond delay="0"/>
                                          </p:stCondLst>
                                        </p:cTn>
                                        <p:tgtEl>
                                          <p:spTgt spid="177"/>
                                        </p:tgtEl>
                                        <p:attrNameLst>
                                          <p:attrName>style.visibility</p:attrName>
                                        </p:attrNameLst>
                                      </p:cBhvr>
                                      <p:to>
                                        <p:strVal val="visible"/>
                                      </p:to>
                                    </p:set>
                                  </p:childTnLst>
                                </p:cTn>
                              </p:par>
                            </p:childTnLst>
                          </p:cTn>
                        </p:par>
                        <p:par>
                          <p:cTn id="523" fill="hold">
                            <p:stCondLst>
                              <p:cond delay="171000"/>
                            </p:stCondLst>
                            <p:childTnLst>
                              <p:par>
                                <p:cTn id="524" presetID="1" presetClass="entr" presetSubtype="0" fill="hold" grpId="0" nodeType="afterEffect">
                                  <p:stCondLst>
                                    <p:cond delay="1000"/>
                                  </p:stCondLst>
                                  <p:childTnLst>
                                    <p:set>
                                      <p:cBhvr>
                                        <p:cTn id="525" dur="1" fill="hold">
                                          <p:stCondLst>
                                            <p:cond delay="0"/>
                                          </p:stCondLst>
                                        </p:cTn>
                                        <p:tgtEl>
                                          <p:spTgt spid="178"/>
                                        </p:tgtEl>
                                        <p:attrNameLst>
                                          <p:attrName>style.visibility</p:attrName>
                                        </p:attrNameLst>
                                      </p:cBhvr>
                                      <p:to>
                                        <p:strVal val="visible"/>
                                      </p:to>
                                    </p:set>
                                  </p:childTnLst>
                                </p:cTn>
                              </p:par>
                            </p:childTnLst>
                          </p:cTn>
                        </p:par>
                        <p:par>
                          <p:cTn id="526" fill="hold">
                            <p:stCondLst>
                              <p:cond delay="172000"/>
                            </p:stCondLst>
                            <p:childTnLst>
                              <p:par>
                                <p:cTn id="527" presetID="1" presetClass="entr" presetSubtype="0" fill="hold" grpId="0" nodeType="afterEffect">
                                  <p:stCondLst>
                                    <p:cond delay="1000"/>
                                  </p:stCondLst>
                                  <p:childTnLst>
                                    <p:set>
                                      <p:cBhvr>
                                        <p:cTn id="528" dur="1" fill="hold">
                                          <p:stCondLst>
                                            <p:cond delay="0"/>
                                          </p:stCondLst>
                                        </p:cTn>
                                        <p:tgtEl>
                                          <p:spTgt spid="179"/>
                                        </p:tgtEl>
                                        <p:attrNameLst>
                                          <p:attrName>style.visibility</p:attrName>
                                        </p:attrNameLst>
                                      </p:cBhvr>
                                      <p:to>
                                        <p:strVal val="visible"/>
                                      </p:to>
                                    </p:set>
                                  </p:childTnLst>
                                </p:cTn>
                              </p:par>
                            </p:childTnLst>
                          </p:cTn>
                        </p:par>
                        <p:par>
                          <p:cTn id="529" fill="hold">
                            <p:stCondLst>
                              <p:cond delay="173000"/>
                            </p:stCondLst>
                            <p:childTnLst>
                              <p:par>
                                <p:cTn id="530" presetID="1" presetClass="entr" presetSubtype="0" fill="hold" grpId="0" nodeType="afterEffect">
                                  <p:stCondLst>
                                    <p:cond delay="1000"/>
                                  </p:stCondLst>
                                  <p:childTnLst>
                                    <p:set>
                                      <p:cBhvr>
                                        <p:cTn id="531" dur="1" fill="hold">
                                          <p:stCondLst>
                                            <p:cond delay="0"/>
                                          </p:stCondLst>
                                        </p:cTn>
                                        <p:tgtEl>
                                          <p:spTgt spid="180"/>
                                        </p:tgtEl>
                                        <p:attrNameLst>
                                          <p:attrName>style.visibility</p:attrName>
                                        </p:attrNameLst>
                                      </p:cBhvr>
                                      <p:to>
                                        <p:strVal val="visible"/>
                                      </p:to>
                                    </p:set>
                                  </p:childTnLst>
                                </p:cTn>
                              </p:par>
                            </p:childTnLst>
                          </p:cTn>
                        </p:par>
                        <p:par>
                          <p:cTn id="532" fill="hold">
                            <p:stCondLst>
                              <p:cond delay="174000"/>
                            </p:stCondLst>
                            <p:childTnLst>
                              <p:par>
                                <p:cTn id="533" presetID="1" presetClass="entr" presetSubtype="0" fill="hold" grpId="0" nodeType="afterEffect">
                                  <p:stCondLst>
                                    <p:cond delay="1000"/>
                                  </p:stCondLst>
                                  <p:childTnLst>
                                    <p:set>
                                      <p:cBhvr>
                                        <p:cTn id="534" dur="1" fill="hold">
                                          <p:stCondLst>
                                            <p:cond delay="0"/>
                                          </p:stCondLst>
                                        </p:cTn>
                                        <p:tgtEl>
                                          <p:spTgt spid="181"/>
                                        </p:tgtEl>
                                        <p:attrNameLst>
                                          <p:attrName>style.visibility</p:attrName>
                                        </p:attrNameLst>
                                      </p:cBhvr>
                                      <p:to>
                                        <p:strVal val="visible"/>
                                      </p:to>
                                    </p:set>
                                  </p:childTnLst>
                                </p:cTn>
                              </p:par>
                            </p:childTnLst>
                          </p:cTn>
                        </p:par>
                        <p:par>
                          <p:cTn id="535" fill="hold">
                            <p:stCondLst>
                              <p:cond delay="175000"/>
                            </p:stCondLst>
                            <p:childTnLst>
                              <p:par>
                                <p:cTn id="536" presetID="1" presetClass="entr" presetSubtype="0" fill="hold" grpId="0" nodeType="afterEffect">
                                  <p:stCondLst>
                                    <p:cond delay="1000"/>
                                  </p:stCondLst>
                                  <p:childTnLst>
                                    <p:set>
                                      <p:cBhvr>
                                        <p:cTn id="537" dur="1" fill="hold">
                                          <p:stCondLst>
                                            <p:cond delay="0"/>
                                          </p:stCondLst>
                                        </p:cTn>
                                        <p:tgtEl>
                                          <p:spTgt spid="182"/>
                                        </p:tgtEl>
                                        <p:attrNameLst>
                                          <p:attrName>style.visibility</p:attrName>
                                        </p:attrNameLst>
                                      </p:cBhvr>
                                      <p:to>
                                        <p:strVal val="visible"/>
                                      </p:to>
                                    </p:set>
                                  </p:childTnLst>
                                </p:cTn>
                              </p:par>
                            </p:childTnLst>
                          </p:cTn>
                        </p:par>
                        <p:par>
                          <p:cTn id="538" fill="hold">
                            <p:stCondLst>
                              <p:cond delay="176000"/>
                            </p:stCondLst>
                            <p:childTnLst>
                              <p:par>
                                <p:cTn id="539" presetID="1" presetClass="entr" presetSubtype="0" fill="hold" grpId="0" nodeType="afterEffect">
                                  <p:stCondLst>
                                    <p:cond delay="1000"/>
                                  </p:stCondLst>
                                  <p:childTnLst>
                                    <p:set>
                                      <p:cBhvr>
                                        <p:cTn id="540" dur="1" fill="hold">
                                          <p:stCondLst>
                                            <p:cond delay="0"/>
                                          </p:stCondLst>
                                        </p:cTn>
                                        <p:tgtEl>
                                          <p:spTgt spid="183"/>
                                        </p:tgtEl>
                                        <p:attrNameLst>
                                          <p:attrName>style.visibility</p:attrName>
                                        </p:attrNameLst>
                                      </p:cBhvr>
                                      <p:to>
                                        <p:strVal val="visible"/>
                                      </p:to>
                                    </p:set>
                                  </p:childTnLst>
                                </p:cTn>
                              </p:par>
                            </p:childTnLst>
                          </p:cTn>
                        </p:par>
                        <p:par>
                          <p:cTn id="541" fill="hold">
                            <p:stCondLst>
                              <p:cond delay="177000"/>
                            </p:stCondLst>
                            <p:childTnLst>
                              <p:par>
                                <p:cTn id="542" presetID="1" presetClass="entr" presetSubtype="0" fill="hold" grpId="0" nodeType="afterEffect">
                                  <p:stCondLst>
                                    <p:cond delay="1000"/>
                                  </p:stCondLst>
                                  <p:childTnLst>
                                    <p:set>
                                      <p:cBhvr>
                                        <p:cTn id="543" dur="1" fill="hold">
                                          <p:stCondLst>
                                            <p:cond delay="0"/>
                                          </p:stCondLst>
                                        </p:cTn>
                                        <p:tgtEl>
                                          <p:spTgt spid="184"/>
                                        </p:tgtEl>
                                        <p:attrNameLst>
                                          <p:attrName>style.visibility</p:attrName>
                                        </p:attrNameLst>
                                      </p:cBhvr>
                                      <p:to>
                                        <p:strVal val="visible"/>
                                      </p:to>
                                    </p:set>
                                  </p:childTnLst>
                                </p:cTn>
                              </p:par>
                            </p:childTnLst>
                          </p:cTn>
                        </p:par>
                        <p:par>
                          <p:cTn id="544" fill="hold">
                            <p:stCondLst>
                              <p:cond delay="178000"/>
                            </p:stCondLst>
                            <p:childTnLst>
                              <p:par>
                                <p:cTn id="545" presetID="1" presetClass="entr" presetSubtype="0" fill="hold" grpId="0" nodeType="afterEffect">
                                  <p:stCondLst>
                                    <p:cond delay="1000"/>
                                  </p:stCondLst>
                                  <p:childTnLst>
                                    <p:set>
                                      <p:cBhvr>
                                        <p:cTn id="546" dur="1" fill="hold">
                                          <p:stCondLst>
                                            <p:cond delay="0"/>
                                          </p:stCondLst>
                                        </p:cTn>
                                        <p:tgtEl>
                                          <p:spTgt spid="185"/>
                                        </p:tgtEl>
                                        <p:attrNameLst>
                                          <p:attrName>style.visibility</p:attrName>
                                        </p:attrNameLst>
                                      </p:cBhvr>
                                      <p:to>
                                        <p:strVal val="visible"/>
                                      </p:to>
                                    </p:set>
                                  </p:childTnLst>
                                </p:cTn>
                              </p:par>
                            </p:childTnLst>
                          </p:cTn>
                        </p:par>
                        <p:par>
                          <p:cTn id="547" fill="hold">
                            <p:stCondLst>
                              <p:cond delay="179000"/>
                            </p:stCondLst>
                            <p:childTnLst>
                              <p:par>
                                <p:cTn id="548" presetID="1" presetClass="entr" presetSubtype="0" fill="hold" grpId="0" nodeType="afterEffect">
                                  <p:stCondLst>
                                    <p:cond delay="1000"/>
                                  </p:stCondLst>
                                  <p:childTnLst>
                                    <p:set>
                                      <p:cBhvr>
                                        <p:cTn id="549" dur="1" fill="hold">
                                          <p:stCondLst>
                                            <p:cond delay="0"/>
                                          </p:stCondLst>
                                        </p:cTn>
                                        <p:tgtEl>
                                          <p:spTgt spid="186"/>
                                        </p:tgtEl>
                                        <p:attrNameLst>
                                          <p:attrName>style.visibility</p:attrName>
                                        </p:attrNameLst>
                                      </p:cBhvr>
                                      <p:to>
                                        <p:strVal val="visible"/>
                                      </p:to>
                                    </p:set>
                                  </p:childTnLst>
                                </p:cTn>
                              </p:par>
                            </p:childTnLst>
                          </p:cTn>
                        </p:par>
                        <p:par>
                          <p:cTn id="550" fill="hold">
                            <p:stCondLst>
                              <p:cond delay="180000"/>
                            </p:stCondLst>
                            <p:childTnLst>
                              <p:par>
                                <p:cTn id="551" presetID="1" presetClass="entr" presetSubtype="0" fill="hold" grpId="0" nodeType="afterEffect">
                                  <p:stCondLst>
                                    <p:cond delay="1000"/>
                                  </p:stCondLst>
                                  <p:childTnLst>
                                    <p:set>
                                      <p:cBhvr>
                                        <p:cTn id="552" dur="1" fill="hold">
                                          <p:stCondLst>
                                            <p:cond delay="0"/>
                                          </p:stCondLst>
                                        </p:cTn>
                                        <p:tgtEl>
                                          <p:spTgt spid="187"/>
                                        </p:tgtEl>
                                        <p:attrNameLst>
                                          <p:attrName>style.visibility</p:attrName>
                                        </p:attrNameLst>
                                      </p:cBhvr>
                                      <p:to>
                                        <p:strVal val="visible"/>
                                      </p:to>
                                    </p:set>
                                  </p:childTnLst>
                                </p:cTn>
                              </p:par>
                            </p:childTnLst>
                          </p:cTn>
                        </p:par>
                        <p:par>
                          <p:cTn id="553" fill="hold">
                            <p:stCondLst>
                              <p:cond delay="181000"/>
                            </p:stCondLst>
                            <p:childTnLst>
                              <p:par>
                                <p:cTn id="554" presetID="1" presetClass="entr" presetSubtype="0" fill="hold" grpId="0" nodeType="afterEffect">
                                  <p:stCondLst>
                                    <p:cond delay="1000"/>
                                  </p:stCondLst>
                                  <p:childTnLst>
                                    <p:set>
                                      <p:cBhvr>
                                        <p:cTn id="555" dur="1" fill="hold">
                                          <p:stCondLst>
                                            <p:cond delay="0"/>
                                          </p:stCondLst>
                                        </p:cTn>
                                        <p:tgtEl>
                                          <p:spTgt spid="188"/>
                                        </p:tgtEl>
                                        <p:attrNameLst>
                                          <p:attrName>style.visibility</p:attrName>
                                        </p:attrNameLst>
                                      </p:cBhvr>
                                      <p:to>
                                        <p:strVal val="visible"/>
                                      </p:to>
                                    </p:set>
                                  </p:childTnLst>
                                </p:cTn>
                              </p:par>
                            </p:childTnLst>
                          </p:cTn>
                        </p:par>
                        <p:par>
                          <p:cTn id="556" fill="hold">
                            <p:stCondLst>
                              <p:cond delay="182000"/>
                            </p:stCondLst>
                            <p:childTnLst>
                              <p:par>
                                <p:cTn id="557" presetID="1" presetClass="entr" presetSubtype="0" fill="hold" grpId="0" nodeType="afterEffect">
                                  <p:stCondLst>
                                    <p:cond delay="1000"/>
                                  </p:stCondLst>
                                  <p:childTnLst>
                                    <p:set>
                                      <p:cBhvr>
                                        <p:cTn id="558" dur="1" fill="hold">
                                          <p:stCondLst>
                                            <p:cond delay="0"/>
                                          </p:stCondLst>
                                        </p:cTn>
                                        <p:tgtEl>
                                          <p:spTgt spid="189"/>
                                        </p:tgtEl>
                                        <p:attrNameLst>
                                          <p:attrName>style.visibility</p:attrName>
                                        </p:attrNameLst>
                                      </p:cBhvr>
                                      <p:to>
                                        <p:strVal val="visible"/>
                                      </p:to>
                                    </p:set>
                                  </p:childTnLst>
                                </p:cTn>
                              </p:par>
                            </p:childTnLst>
                          </p:cTn>
                        </p:par>
                        <p:par>
                          <p:cTn id="559" fill="hold">
                            <p:stCondLst>
                              <p:cond delay="183000"/>
                            </p:stCondLst>
                            <p:childTnLst>
                              <p:par>
                                <p:cTn id="560" presetID="1" presetClass="entr" presetSubtype="0" fill="hold" grpId="0" nodeType="afterEffect">
                                  <p:stCondLst>
                                    <p:cond delay="1000"/>
                                  </p:stCondLst>
                                  <p:childTnLst>
                                    <p:set>
                                      <p:cBhvr>
                                        <p:cTn id="561" dur="1" fill="hold">
                                          <p:stCondLst>
                                            <p:cond delay="0"/>
                                          </p:stCondLst>
                                        </p:cTn>
                                        <p:tgtEl>
                                          <p:spTgt spid="190"/>
                                        </p:tgtEl>
                                        <p:attrNameLst>
                                          <p:attrName>style.visibility</p:attrName>
                                        </p:attrNameLst>
                                      </p:cBhvr>
                                      <p:to>
                                        <p:strVal val="visible"/>
                                      </p:to>
                                    </p:set>
                                  </p:childTnLst>
                                </p:cTn>
                              </p:par>
                            </p:childTnLst>
                          </p:cTn>
                        </p:par>
                        <p:par>
                          <p:cTn id="562" fill="hold">
                            <p:stCondLst>
                              <p:cond delay="184000"/>
                            </p:stCondLst>
                            <p:childTnLst>
                              <p:par>
                                <p:cTn id="563" presetID="1" presetClass="entr" presetSubtype="0" fill="hold" grpId="0" nodeType="afterEffect">
                                  <p:stCondLst>
                                    <p:cond delay="1000"/>
                                  </p:stCondLst>
                                  <p:childTnLst>
                                    <p:set>
                                      <p:cBhvr>
                                        <p:cTn id="564" dur="1" fill="hold">
                                          <p:stCondLst>
                                            <p:cond delay="0"/>
                                          </p:stCondLst>
                                        </p:cTn>
                                        <p:tgtEl>
                                          <p:spTgt spid="191"/>
                                        </p:tgtEl>
                                        <p:attrNameLst>
                                          <p:attrName>style.visibility</p:attrName>
                                        </p:attrNameLst>
                                      </p:cBhvr>
                                      <p:to>
                                        <p:strVal val="visible"/>
                                      </p:to>
                                    </p:set>
                                  </p:childTnLst>
                                </p:cTn>
                              </p:par>
                            </p:childTnLst>
                          </p:cTn>
                        </p:par>
                        <p:par>
                          <p:cTn id="565" fill="hold">
                            <p:stCondLst>
                              <p:cond delay="185000"/>
                            </p:stCondLst>
                            <p:childTnLst>
                              <p:par>
                                <p:cTn id="566" presetID="1" presetClass="entr" presetSubtype="0" fill="hold" grpId="0" nodeType="afterEffect">
                                  <p:stCondLst>
                                    <p:cond delay="1000"/>
                                  </p:stCondLst>
                                  <p:childTnLst>
                                    <p:set>
                                      <p:cBhvr>
                                        <p:cTn id="567" dur="1" fill="hold">
                                          <p:stCondLst>
                                            <p:cond delay="0"/>
                                          </p:stCondLst>
                                        </p:cTn>
                                        <p:tgtEl>
                                          <p:spTgt spid="192"/>
                                        </p:tgtEl>
                                        <p:attrNameLst>
                                          <p:attrName>style.visibility</p:attrName>
                                        </p:attrNameLst>
                                      </p:cBhvr>
                                      <p:to>
                                        <p:strVal val="visible"/>
                                      </p:to>
                                    </p:set>
                                  </p:childTnLst>
                                </p:cTn>
                              </p:par>
                            </p:childTnLst>
                          </p:cTn>
                        </p:par>
                        <p:par>
                          <p:cTn id="568" fill="hold">
                            <p:stCondLst>
                              <p:cond delay="186000"/>
                            </p:stCondLst>
                            <p:childTnLst>
                              <p:par>
                                <p:cTn id="569" presetID="1" presetClass="entr" presetSubtype="0" fill="hold" grpId="0" nodeType="afterEffect">
                                  <p:stCondLst>
                                    <p:cond delay="1000"/>
                                  </p:stCondLst>
                                  <p:childTnLst>
                                    <p:set>
                                      <p:cBhvr>
                                        <p:cTn id="570" dur="1" fill="hold">
                                          <p:stCondLst>
                                            <p:cond delay="0"/>
                                          </p:stCondLst>
                                        </p:cTn>
                                        <p:tgtEl>
                                          <p:spTgt spid="193"/>
                                        </p:tgtEl>
                                        <p:attrNameLst>
                                          <p:attrName>style.visibility</p:attrName>
                                        </p:attrNameLst>
                                      </p:cBhvr>
                                      <p:to>
                                        <p:strVal val="visible"/>
                                      </p:to>
                                    </p:set>
                                  </p:childTnLst>
                                </p:cTn>
                              </p:par>
                            </p:childTnLst>
                          </p:cTn>
                        </p:par>
                        <p:par>
                          <p:cTn id="571" fill="hold">
                            <p:stCondLst>
                              <p:cond delay="187000"/>
                            </p:stCondLst>
                            <p:childTnLst>
                              <p:par>
                                <p:cTn id="572" presetID="1" presetClass="entr" presetSubtype="0" fill="hold" grpId="0" nodeType="afterEffect">
                                  <p:stCondLst>
                                    <p:cond delay="1000"/>
                                  </p:stCondLst>
                                  <p:childTnLst>
                                    <p:set>
                                      <p:cBhvr>
                                        <p:cTn id="573" dur="1" fill="hold">
                                          <p:stCondLst>
                                            <p:cond delay="0"/>
                                          </p:stCondLst>
                                        </p:cTn>
                                        <p:tgtEl>
                                          <p:spTgt spid="194"/>
                                        </p:tgtEl>
                                        <p:attrNameLst>
                                          <p:attrName>style.visibility</p:attrName>
                                        </p:attrNameLst>
                                      </p:cBhvr>
                                      <p:to>
                                        <p:strVal val="visible"/>
                                      </p:to>
                                    </p:set>
                                  </p:childTnLst>
                                </p:cTn>
                              </p:par>
                            </p:childTnLst>
                          </p:cTn>
                        </p:par>
                        <p:par>
                          <p:cTn id="574" fill="hold">
                            <p:stCondLst>
                              <p:cond delay="188000"/>
                            </p:stCondLst>
                            <p:childTnLst>
                              <p:par>
                                <p:cTn id="575" presetID="1" presetClass="entr" presetSubtype="0" fill="hold" grpId="0" nodeType="afterEffect">
                                  <p:stCondLst>
                                    <p:cond delay="1000"/>
                                  </p:stCondLst>
                                  <p:childTnLst>
                                    <p:set>
                                      <p:cBhvr>
                                        <p:cTn id="576" dur="1" fill="hold">
                                          <p:stCondLst>
                                            <p:cond delay="0"/>
                                          </p:stCondLst>
                                        </p:cTn>
                                        <p:tgtEl>
                                          <p:spTgt spid="195"/>
                                        </p:tgtEl>
                                        <p:attrNameLst>
                                          <p:attrName>style.visibility</p:attrName>
                                        </p:attrNameLst>
                                      </p:cBhvr>
                                      <p:to>
                                        <p:strVal val="visible"/>
                                      </p:to>
                                    </p:set>
                                  </p:childTnLst>
                                </p:cTn>
                              </p:par>
                            </p:childTnLst>
                          </p:cTn>
                        </p:par>
                        <p:par>
                          <p:cTn id="577" fill="hold">
                            <p:stCondLst>
                              <p:cond delay="189000"/>
                            </p:stCondLst>
                            <p:childTnLst>
                              <p:par>
                                <p:cTn id="578" presetID="1" presetClass="entr" presetSubtype="0" fill="hold" grpId="0" nodeType="afterEffect">
                                  <p:stCondLst>
                                    <p:cond delay="1000"/>
                                  </p:stCondLst>
                                  <p:childTnLst>
                                    <p:set>
                                      <p:cBhvr>
                                        <p:cTn id="579" dur="1" fill="hold">
                                          <p:stCondLst>
                                            <p:cond delay="0"/>
                                          </p:stCondLst>
                                        </p:cTn>
                                        <p:tgtEl>
                                          <p:spTgt spid="196"/>
                                        </p:tgtEl>
                                        <p:attrNameLst>
                                          <p:attrName>style.visibility</p:attrName>
                                        </p:attrNameLst>
                                      </p:cBhvr>
                                      <p:to>
                                        <p:strVal val="visible"/>
                                      </p:to>
                                    </p:set>
                                  </p:childTnLst>
                                </p:cTn>
                              </p:par>
                            </p:childTnLst>
                          </p:cTn>
                        </p:par>
                        <p:par>
                          <p:cTn id="580" fill="hold">
                            <p:stCondLst>
                              <p:cond delay="190000"/>
                            </p:stCondLst>
                            <p:childTnLst>
                              <p:par>
                                <p:cTn id="581" presetID="1" presetClass="entr" presetSubtype="0" fill="hold" grpId="0" nodeType="afterEffect">
                                  <p:stCondLst>
                                    <p:cond delay="1000"/>
                                  </p:stCondLst>
                                  <p:childTnLst>
                                    <p:set>
                                      <p:cBhvr>
                                        <p:cTn id="582" dur="1" fill="hold">
                                          <p:stCondLst>
                                            <p:cond delay="0"/>
                                          </p:stCondLst>
                                        </p:cTn>
                                        <p:tgtEl>
                                          <p:spTgt spid="197"/>
                                        </p:tgtEl>
                                        <p:attrNameLst>
                                          <p:attrName>style.visibility</p:attrName>
                                        </p:attrNameLst>
                                      </p:cBhvr>
                                      <p:to>
                                        <p:strVal val="visible"/>
                                      </p:to>
                                    </p:set>
                                  </p:childTnLst>
                                </p:cTn>
                              </p:par>
                            </p:childTnLst>
                          </p:cTn>
                        </p:par>
                        <p:par>
                          <p:cTn id="583" fill="hold">
                            <p:stCondLst>
                              <p:cond delay="191000"/>
                            </p:stCondLst>
                            <p:childTnLst>
                              <p:par>
                                <p:cTn id="584" presetID="1" presetClass="entr" presetSubtype="0" fill="hold" grpId="0" nodeType="afterEffect">
                                  <p:stCondLst>
                                    <p:cond delay="1000"/>
                                  </p:stCondLst>
                                  <p:childTnLst>
                                    <p:set>
                                      <p:cBhvr>
                                        <p:cTn id="585" dur="1" fill="hold">
                                          <p:stCondLst>
                                            <p:cond delay="0"/>
                                          </p:stCondLst>
                                        </p:cTn>
                                        <p:tgtEl>
                                          <p:spTgt spid="198"/>
                                        </p:tgtEl>
                                        <p:attrNameLst>
                                          <p:attrName>style.visibility</p:attrName>
                                        </p:attrNameLst>
                                      </p:cBhvr>
                                      <p:to>
                                        <p:strVal val="visible"/>
                                      </p:to>
                                    </p:set>
                                  </p:childTnLst>
                                </p:cTn>
                              </p:par>
                            </p:childTnLst>
                          </p:cTn>
                        </p:par>
                        <p:par>
                          <p:cTn id="586" fill="hold">
                            <p:stCondLst>
                              <p:cond delay="192000"/>
                            </p:stCondLst>
                            <p:childTnLst>
                              <p:par>
                                <p:cTn id="587" presetID="1" presetClass="entr" presetSubtype="0" fill="hold" grpId="0" nodeType="afterEffect">
                                  <p:stCondLst>
                                    <p:cond delay="1000"/>
                                  </p:stCondLst>
                                  <p:childTnLst>
                                    <p:set>
                                      <p:cBhvr>
                                        <p:cTn id="588" dur="1" fill="hold">
                                          <p:stCondLst>
                                            <p:cond delay="0"/>
                                          </p:stCondLst>
                                        </p:cTn>
                                        <p:tgtEl>
                                          <p:spTgt spid="199"/>
                                        </p:tgtEl>
                                        <p:attrNameLst>
                                          <p:attrName>style.visibility</p:attrName>
                                        </p:attrNameLst>
                                      </p:cBhvr>
                                      <p:to>
                                        <p:strVal val="visible"/>
                                      </p:to>
                                    </p:set>
                                  </p:childTnLst>
                                </p:cTn>
                              </p:par>
                            </p:childTnLst>
                          </p:cTn>
                        </p:par>
                        <p:par>
                          <p:cTn id="589" fill="hold">
                            <p:stCondLst>
                              <p:cond delay="193000"/>
                            </p:stCondLst>
                            <p:childTnLst>
                              <p:par>
                                <p:cTn id="590" presetID="1" presetClass="entr" presetSubtype="0" fill="hold" grpId="0" nodeType="afterEffect">
                                  <p:stCondLst>
                                    <p:cond delay="1000"/>
                                  </p:stCondLst>
                                  <p:childTnLst>
                                    <p:set>
                                      <p:cBhvr>
                                        <p:cTn id="591" dur="1" fill="hold">
                                          <p:stCondLst>
                                            <p:cond delay="0"/>
                                          </p:stCondLst>
                                        </p:cTn>
                                        <p:tgtEl>
                                          <p:spTgt spid="200"/>
                                        </p:tgtEl>
                                        <p:attrNameLst>
                                          <p:attrName>style.visibility</p:attrName>
                                        </p:attrNameLst>
                                      </p:cBhvr>
                                      <p:to>
                                        <p:strVal val="visible"/>
                                      </p:to>
                                    </p:set>
                                  </p:childTnLst>
                                </p:cTn>
                              </p:par>
                            </p:childTnLst>
                          </p:cTn>
                        </p:par>
                        <p:par>
                          <p:cTn id="592" fill="hold">
                            <p:stCondLst>
                              <p:cond delay="194000"/>
                            </p:stCondLst>
                            <p:childTnLst>
                              <p:par>
                                <p:cTn id="593" presetID="1" presetClass="entr" presetSubtype="0" fill="hold" grpId="0" nodeType="afterEffect">
                                  <p:stCondLst>
                                    <p:cond delay="1000"/>
                                  </p:stCondLst>
                                  <p:childTnLst>
                                    <p:set>
                                      <p:cBhvr>
                                        <p:cTn id="594" dur="1" fill="hold">
                                          <p:stCondLst>
                                            <p:cond delay="0"/>
                                          </p:stCondLst>
                                        </p:cTn>
                                        <p:tgtEl>
                                          <p:spTgt spid="201"/>
                                        </p:tgtEl>
                                        <p:attrNameLst>
                                          <p:attrName>style.visibility</p:attrName>
                                        </p:attrNameLst>
                                      </p:cBhvr>
                                      <p:to>
                                        <p:strVal val="visible"/>
                                      </p:to>
                                    </p:set>
                                  </p:childTnLst>
                                </p:cTn>
                              </p:par>
                            </p:childTnLst>
                          </p:cTn>
                        </p:par>
                        <p:par>
                          <p:cTn id="595" fill="hold">
                            <p:stCondLst>
                              <p:cond delay="195000"/>
                            </p:stCondLst>
                            <p:childTnLst>
                              <p:par>
                                <p:cTn id="596" presetID="1" presetClass="entr" presetSubtype="0" fill="hold" grpId="0" nodeType="afterEffect">
                                  <p:stCondLst>
                                    <p:cond delay="1000"/>
                                  </p:stCondLst>
                                  <p:childTnLst>
                                    <p:set>
                                      <p:cBhvr>
                                        <p:cTn id="597" dur="1" fill="hold">
                                          <p:stCondLst>
                                            <p:cond delay="0"/>
                                          </p:stCondLst>
                                        </p:cTn>
                                        <p:tgtEl>
                                          <p:spTgt spid="202"/>
                                        </p:tgtEl>
                                        <p:attrNameLst>
                                          <p:attrName>style.visibility</p:attrName>
                                        </p:attrNameLst>
                                      </p:cBhvr>
                                      <p:to>
                                        <p:strVal val="visible"/>
                                      </p:to>
                                    </p:set>
                                  </p:childTnLst>
                                </p:cTn>
                              </p:par>
                            </p:childTnLst>
                          </p:cTn>
                        </p:par>
                        <p:par>
                          <p:cTn id="598" fill="hold">
                            <p:stCondLst>
                              <p:cond delay="196000"/>
                            </p:stCondLst>
                            <p:childTnLst>
                              <p:par>
                                <p:cTn id="599" presetID="1" presetClass="entr" presetSubtype="0" fill="hold" grpId="0" nodeType="afterEffect">
                                  <p:stCondLst>
                                    <p:cond delay="1000"/>
                                  </p:stCondLst>
                                  <p:childTnLst>
                                    <p:set>
                                      <p:cBhvr>
                                        <p:cTn id="600" dur="1" fill="hold">
                                          <p:stCondLst>
                                            <p:cond delay="0"/>
                                          </p:stCondLst>
                                        </p:cTn>
                                        <p:tgtEl>
                                          <p:spTgt spid="203"/>
                                        </p:tgtEl>
                                        <p:attrNameLst>
                                          <p:attrName>style.visibility</p:attrName>
                                        </p:attrNameLst>
                                      </p:cBhvr>
                                      <p:to>
                                        <p:strVal val="visible"/>
                                      </p:to>
                                    </p:set>
                                  </p:childTnLst>
                                </p:cTn>
                              </p:par>
                            </p:childTnLst>
                          </p:cTn>
                        </p:par>
                        <p:par>
                          <p:cTn id="601" fill="hold">
                            <p:stCondLst>
                              <p:cond delay="197000"/>
                            </p:stCondLst>
                            <p:childTnLst>
                              <p:par>
                                <p:cTn id="602" presetID="1" presetClass="entr" presetSubtype="0" fill="hold" grpId="0" nodeType="afterEffect">
                                  <p:stCondLst>
                                    <p:cond delay="1000"/>
                                  </p:stCondLst>
                                  <p:childTnLst>
                                    <p:set>
                                      <p:cBhvr>
                                        <p:cTn id="603" dur="1" fill="hold">
                                          <p:stCondLst>
                                            <p:cond delay="0"/>
                                          </p:stCondLst>
                                        </p:cTn>
                                        <p:tgtEl>
                                          <p:spTgt spid="204"/>
                                        </p:tgtEl>
                                        <p:attrNameLst>
                                          <p:attrName>style.visibility</p:attrName>
                                        </p:attrNameLst>
                                      </p:cBhvr>
                                      <p:to>
                                        <p:strVal val="visible"/>
                                      </p:to>
                                    </p:set>
                                  </p:childTnLst>
                                </p:cTn>
                              </p:par>
                            </p:childTnLst>
                          </p:cTn>
                        </p:par>
                        <p:par>
                          <p:cTn id="604" fill="hold">
                            <p:stCondLst>
                              <p:cond delay="198000"/>
                            </p:stCondLst>
                            <p:childTnLst>
                              <p:par>
                                <p:cTn id="605" presetID="1" presetClass="entr" presetSubtype="0" fill="hold" grpId="0" nodeType="afterEffect">
                                  <p:stCondLst>
                                    <p:cond delay="1000"/>
                                  </p:stCondLst>
                                  <p:childTnLst>
                                    <p:set>
                                      <p:cBhvr>
                                        <p:cTn id="606" dur="1" fill="hold">
                                          <p:stCondLst>
                                            <p:cond delay="0"/>
                                          </p:stCondLst>
                                        </p:cTn>
                                        <p:tgtEl>
                                          <p:spTgt spid="205"/>
                                        </p:tgtEl>
                                        <p:attrNameLst>
                                          <p:attrName>style.visibility</p:attrName>
                                        </p:attrNameLst>
                                      </p:cBhvr>
                                      <p:to>
                                        <p:strVal val="visible"/>
                                      </p:to>
                                    </p:set>
                                  </p:childTnLst>
                                </p:cTn>
                              </p:par>
                            </p:childTnLst>
                          </p:cTn>
                        </p:par>
                        <p:par>
                          <p:cTn id="607" fill="hold">
                            <p:stCondLst>
                              <p:cond delay="199000"/>
                            </p:stCondLst>
                            <p:childTnLst>
                              <p:par>
                                <p:cTn id="608" presetID="1" presetClass="entr" presetSubtype="0" fill="hold" grpId="0" nodeType="afterEffect">
                                  <p:stCondLst>
                                    <p:cond delay="1000"/>
                                  </p:stCondLst>
                                  <p:childTnLst>
                                    <p:set>
                                      <p:cBhvr>
                                        <p:cTn id="609" dur="1" fill="hold">
                                          <p:stCondLst>
                                            <p:cond delay="0"/>
                                          </p:stCondLst>
                                        </p:cTn>
                                        <p:tgtEl>
                                          <p:spTgt spid="206"/>
                                        </p:tgtEl>
                                        <p:attrNameLst>
                                          <p:attrName>style.visibility</p:attrName>
                                        </p:attrNameLst>
                                      </p:cBhvr>
                                      <p:to>
                                        <p:strVal val="visible"/>
                                      </p:to>
                                    </p:set>
                                  </p:childTnLst>
                                </p:cTn>
                              </p:par>
                            </p:childTnLst>
                          </p:cTn>
                        </p:par>
                        <p:par>
                          <p:cTn id="610" fill="hold">
                            <p:stCondLst>
                              <p:cond delay="200000"/>
                            </p:stCondLst>
                            <p:childTnLst>
                              <p:par>
                                <p:cTn id="611" presetID="1" presetClass="entr" presetSubtype="0" fill="hold" grpId="0" nodeType="afterEffect">
                                  <p:stCondLst>
                                    <p:cond delay="1000"/>
                                  </p:stCondLst>
                                  <p:childTnLst>
                                    <p:set>
                                      <p:cBhvr>
                                        <p:cTn id="612" dur="1" fill="hold">
                                          <p:stCondLst>
                                            <p:cond delay="0"/>
                                          </p:stCondLst>
                                        </p:cTn>
                                        <p:tgtEl>
                                          <p:spTgt spid="207"/>
                                        </p:tgtEl>
                                        <p:attrNameLst>
                                          <p:attrName>style.visibility</p:attrName>
                                        </p:attrNameLst>
                                      </p:cBhvr>
                                      <p:to>
                                        <p:strVal val="visible"/>
                                      </p:to>
                                    </p:set>
                                  </p:childTnLst>
                                </p:cTn>
                              </p:par>
                            </p:childTnLst>
                          </p:cTn>
                        </p:par>
                        <p:par>
                          <p:cTn id="613" fill="hold">
                            <p:stCondLst>
                              <p:cond delay="201000"/>
                            </p:stCondLst>
                            <p:childTnLst>
                              <p:par>
                                <p:cTn id="614" presetID="1" presetClass="entr" presetSubtype="0" fill="hold" grpId="0" nodeType="afterEffect">
                                  <p:stCondLst>
                                    <p:cond delay="1000"/>
                                  </p:stCondLst>
                                  <p:childTnLst>
                                    <p:set>
                                      <p:cBhvr>
                                        <p:cTn id="615" dur="1" fill="hold">
                                          <p:stCondLst>
                                            <p:cond delay="0"/>
                                          </p:stCondLst>
                                        </p:cTn>
                                        <p:tgtEl>
                                          <p:spTgt spid="208"/>
                                        </p:tgtEl>
                                        <p:attrNameLst>
                                          <p:attrName>style.visibility</p:attrName>
                                        </p:attrNameLst>
                                      </p:cBhvr>
                                      <p:to>
                                        <p:strVal val="visible"/>
                                      </p:to>
                                    </p:set>
                                  </p:childTnLst>
                                </p:cTn>
                              </p:par>
                            </p:childTnLst>
                          </p:cTn>
                        </p:par>
                        <p:par>
                          <p:cTn id="616" fill="hold">
                            <p:stCondLst>
                              <p:cond delay="202000"/>
                            </p:stCondLst>
                            <p:childTnLst>
                              <p:par>
                                <p:cTn id="617" presetID="1" presetClass="entr" presetSubtype="0" fill="hold" grpId="0" nodeType="afterEffect">
                                  <p:stCondLst>
                                    <p:cond delay="1000"/>
                                  </p:stCondLst>
                                  <p:childTnLst>
                                    <p:set>
                                      <p:cBhvr>
                                        <p:cTn id="618" dur="1" fill="hold">
                                          <p:stCondLst>
                                            <p:cond delay="0"/>
                                          </p:stCondLst>
                                        </p:cTn>
                                        <p:tgtEl>
                                          <p:spTgt spid="209"/>
                                        </p:tgtEl>
                                        <p:attrNameLst>
                                          <p:attrName>style.visibility</p:attrName>
                                        </p:attrNameLst>
                                      </p:cBhvr>
                                      <p:to>
                                        <p:strVal val="visible"/>
                                      </p:to>
                                    </p:set>
                                  </p:childTnLst>
                                </p:cTn>
                              </p:par>
                            </p:childTnLst>
                          </p:cTn>
                        </p:par>
                        <p:par>
                          <p:cTn id="619" fill="hold">
                            <p:stCondLst>
                              <p:cond delay="203000"/>
                            </p:stCondLst>
                            <p:childTnLst>
                              <p:par>
                                <p:cTn id="620" presetID="1" presetClass="entr" presetSubtype="0" fill="hold" grpId="0" nodeType="afterEffect">
                                  <p:stCondLst>
                                    <p:cond delay="1000"/>
                                  </p:stCondLst>
                                  <p:childTnLst>
                                    <p:set>
                                      <p:cBhvr>
                                        <p:cTn id="621" dur="1" fill="hold">
                                          <p:stCondLst>
                                            <p:cond delay="0"/>
                                          </p:stCondLst>
                                        </p:cTn>
                                        <p:tgtEl>
                                          <p:spTgt spid="210"/>
                                        </p:tgtEl>
                                        <p:attrNameLst>
                                          <p:attrName>style.visibility</p:attrName>
                                        </p:attrNameLst>
                                      </p:cBhvr>
                                      <p:to>
                                        <p:strVal val="visible"/>
                                      </p:to>
                                    </p:set>
                                  </p:childTnLst>
                                </p:cTn>
                              </p:par>
                            </p:childTnLst>
                          </p:cTn>
                        </p:par>
                        <p:par>
                          <p:cTn id="622" fill="hold">
                            <p:stCondLst>
                              <p:cond delay="204000"/>
                            </p:stCondLst>
                            <p:childTnLst>
                              <p:par>
                                <p:cTn id="623" presetID="1" presetClass="entr" presetSubtype="0" fill="hold" grpId="0" nodeType="afterEffect">
                                  <p:stCondLst>
                                    <p:cond delay="1000"/>
                                  </p:stCondLst>
                                  <p:childTnLst>
                                    <p:set>
                                      <p:cBhvr>
                                        <p:cTn id="624" dur="1" fill="hold">
                                          <p:stCondLst>
                                            <p:cond delay="0"/>
                                          </p:stCondLst>
                                        </p:cTn>
                                        <p:tgtEl>
                                          <p:spTgt spid="211"/>
                                        </p:tgtEl>
                                        <p:attrNameLst>
                                          <p:attrName>style.visibility</p:attrName>
                                        </p:attrNameLst>
                                      </p:cBhvr>
                                      <p:to>
                                        <p:strVal val="visible"/>
                                      </p:to>
                                    </p:set>
                                  </p:childTnLst>
                                </p:cTn>
                              </p:par>
                            </p:childTnLst>
                          </p:cTn>
                        </p:par>
                        <p:par>
                          <p:cTn id="625" fill="hold">
                            <p:stCondLst>
                              <p:cond delay="205000"/>
                            </p:stCondLst>
                            <p:childTnLst>
                              <p:par>
                                <p:cTn id="626" presetID="1" presetClass="entr" presetSubtype="0" fill="hold" grpId="0" nodeType="afterEffect">
                                  <p:stCondLst>
                                    <p:cond delay="1000"/>
                                  </p:stCondLst>
                                  <p:childTnLst>
                                    <p:set>
                                      <p:cBhvr>
                                        <p:cTn id="627" dur="1" fill="hold">
                                          <p:stCondLst>
                                            <p:cond delay="0"/>
                                          </p:stCondLst>
                                        </p:cTn>
                                        <p:tgtEl>
                                          <p:spTgt spid="212"/>
                                        </p:tgtEl>
                                        <p:attrNameLst>
                                          <p:attrName>style.visibility</p:attrName>
                                        </p:attrNameLst>
                                      </p:cBhvr>
                                      <p:to>
                                        <p:strVal val="visible"/>
                                      </p:to>
                                    </p:set>
                                  </p:childTnLst>
                                </p:cTn>
                              </p:par>
                            </p:childTnLst>
                          </p:cTn>
                        </p:par>
                        <p:par>
                          <p:cTn id="628" fill="hold">
                            <p:stCondLst>
                              <p:cond delay="206000"/>
                            </p:stCondLst>
                            <p:childTnLst>
                              <p:par>
                                <p:cTn id="629" presetID="1" presetClass="entr" presetSubtype="0" fill="hold" grpId="0" nodeType="afterEffect">
                                  <p:stCondLst>
                                    <p:cond delay="1000"/>
                                  </p:stCondLst>
                                  <p:childTnLst>
                                    <p:set>
                                      <p:cBhvr>
                                        <p:cTn id="630" dur="1" fill="hold">
                                          <p:stCondLst>
                                            <p:cond delay="0"/>
                                          </p:stCondLst>
                                        </p:cTn>
                                        <p:tgtEl>
                                          <p:spTgt spid="213"/>
                                        </p:tgtEl>
                                        <p:attrNameLst>
                                          <p:attrName>style.visibility</p:attrName>
                                        </p:attrNameLst>
                                      </p:cBhvr>
                                      <p:to>
                                        <p:strVal val="visible"/>
                                      </p:to>
                                    </p:set>
                                  </p:childTnLst>
                                </p:cTn>
                              </p:par>
                            </p:childTnLst>
                          </p:cTn>
                        </p:par>
                        <p:par>
                          <p:cTn id="631" fill="hold">
                            <p:stCondLst>
                              <p:cond delay="207000"/>
                            </p:stCondLst>
                            <p:childTnLst>
                              <p:par>
                                <p:cTn id="632" presetID="1" presetClass="entr" presetSubtype="0" fill="hold" grpId="0" nodeType="afterEffect">
                                  <p:stCondLst>
                                    <p:cond delay="1000"/>
                                  </p:stCondLst>
                                  <p:childTnLst>
                                    <p:set>
                                      <p:cBhvr>
                                        <p:cTn id="633" dur="1" fill="hold">
                                          <p:stCondLst>
                                            <p:cond delay="0"/>
                                          </p:stCondLst>
                                        </p:cTn>
                                        <p:tgtEl>
                                          <p:spTgt spid="214"/>
                                        </p:tgtEl>
                                        <p:attrNameLst>
                                          <p:attrName>style.visibility</p:attrName>
                                        </p:attrNameLst>
                                      </p:cBhvr>
                                      <p:to>
                                        <p:strVal val="visible"/>
                                      </p:to>
                                    </p:set>
                                  </p:childTnLst>
                                </p:cTn>
                              </p:par>
                            </p:childTnLst>
                          </p:cTn>
                        </p:par>
                        <p:par>
                          <p:cTn id="634" fill="hold">
                            <p:stCondLst>
                              <p:cond delay="208000"/>
                            </p:stCondLst>
                            <p:childTnLst>
                              <p:par>
                                <p:cTn id="635" presetID="1" presetClass="entr" presetSubtype="0" fill="hold" grpId="0" nodeType="afterEffect">
                                  <p:stCondLst>
                                    <p:cond delay="1000"/>
                                  </p:stCondLst>
                                  <p:childTnLst>
                                    <p:set>
                                      <p:cBhvr>
                                        <p:cTn id="636" dur="1" fill="hold">
                                          <p:stCondLst>
                                            <p:cond delay="0"/>
                                          </p:stCondLst>
                                        </p:cTn>
                                        <p:tgtEl>
                                          <p:spTgt spid="215"/>
                                        </p:tgtEl>
                                        <p:attrNameLst>
                                          <p:attrName>style.visibility</p:attrName>
                                        </p:attrNameLst>
                                      </p:cBhvr>
                                      <p:to>
                                        <p:strVal val="visible"/>
                                      </p:to>
                                    </p:set>
                                  </p:childTnLst>
                                </p:cTn>
                              </p:par>
                            </p:childTnLst>
                          </p:cTn>
                        </p:par>
                        <p:par>
                          <p:cTn id="637" fill="hold">
                            <p:stCondLst>
                              <p:cond delay="209000"/>
                            </p:stCondLst>
                            <p:childTnLst>
                              <p:par>
                                <p:cTn id="638" presetID="1" presetClass="entr" presetSubtype="0" fill="hold" grpId="0" nodeType="afterEffect">
                                  <p:stCondLst>
                                    <p:cond delay="1000"/>
                                  </p:stCondLst>
                                  <p:childTnLst>
                                    <p:set>
                                      <p:cBhvr>
                                        <p:cTn id="639" dur="1" fill="hold">
                                          <p:stCondLst>
                                            <p:cond delay="0"/>
                                          </p:stCondLst>
                                        </p:cTn>
                                        <p:tgtEl>
                                          <p:spTgt spid="216"/>
                                        </p:tgtEl>
                                        <p:attrNameLst>
                                          <p:attrName>style.visibility</p:attrName>
                                        </p:attrNameLst>
                                      </p:cBhvr>
                                      <p:to>
                                        <p:strVal val="visible"/>
                                      </p:to>
                                    </p:set>
                                  </p:childTnLst>
                                </p:cTn>
                              </p:par>
                            </p:childTnLst>
                          </p:cTn>
                        </p:par>
                        <p:par>
                          <p:cTn id="640" fill="hold">
                            <p:stCondLst>
                              <p:cond delay="210000"/>
                            </p:stCondLst>
                            <p:childTnLst>
                              <p:par>
                                <p:cTn id="641" presetID="1" presetClass="entr" presetSubtype="0" fill="hold" grpId="0" nodeType="afterEffect">
                                  <p:stCondLst>
                                    <p:cond delay="1000"/>
                                  </p:stCondLst>
                                  <p:childTnLst>
                                    <p:set>
                                      <p:cBhvr>
                                        <p:cTn id="642" dur="1" fill="hold">
                                          <p:stCondLst>
                                            <p:cond delay="0"/>
                                          </p:stCondLst>
                                        </p:cTn>
                                        <p:tgtEl>
                                          <p:spTgt spid="217"/>
                                        </p:tgtEl>
                                        <p:attrNameLst>
                                          <p:attrName>style.visibility</p:attrName>
                                        </p:attrNameLst>
                                      </p:cBhvr>
                                      <p:to>
                                        <p:strVal val="visible"/>
                                      </p:to>
                                    </p:set>
                                  </p:childTnLst>
                                </p:cTn>
                              </p:par>
                            </p:childTnLst>
                          </p:cTn>
                        </p:par>
                        <p:par>
                          <p:cTn id="643" fill="hold">
                            <p:stCondLst>
                              <p:cond delay="211000"/>
                            </p:stCondLst>
                            <p:childTnLst>
                              <p:par>
                                <p:cTn id="644" presetID="1" presetClass="entr" presetSubtype="0" fill="hold" grpId="0" nodeType="afterEffect">
                                  <p:stCondLst>
                                    <p:cond delay="1000"/>
                                  </p:stCondLst>
                                  <p:childTnLst>
                                    <p:set>
                                      <p:cBhvr>
                                        <p:cTn id="645" dur="1" fill="hold">
                                          <p:stCondLst>
                                            <p:cond delay="0"/>
                                          </p:stCondLst>
                                        </p:cTn>
                                        <p:tgtEl>
                                          <p:spTgt spid="218"/>
                                        </p:tgtEl>
                                        <p:attrNameLst>
                                          <p:attrName>style.visibility</p:attrName>
                                        </p:attrNameLst>
                                      </p:cBhvr>
                                      <p:to>
                                        <p:strVal val="visible"/>
                                      </p:to>
                                    </p:set>
                                  </p:childTnLst>
                                </p:cTn>
                              </p:par>
                            </p:childTnLst>
                          </p:cTn>
                        </p:par>
                        <p:par>
                          <p:cTn id="646" fill="hold">
                            <p:stCondLst>
                              <p:cond delay="212000"/>
                            </p:stCondLst>
                            <p:childTnLst>
                              <p:par>
                                <p:cTn id="647" presetID="1" presetClass="entr" presetSubtype="0" fill="hold" grpId="0" nodeType="afterEffect">
                                  <p:stCondLst>
                                    <p:cond delay="1000"/>
                                  </p:stCondLst>
                                  <p:childTnLst>
                                    <p:set>
                                      <p:cBhvr>
                                        <p:cTn id="648" dur="1" fill="hold">
                                          <p:stCondLst>
                                            <p:cond delay="0"/>
                                          </p:stCondLst>
                                        </p:cTn>
                                        <p:tgtEl>
                                          <p:spTgt spid="219"/>
                                        </p:tgtEl>
                                        <p:attrNameLst>
                                          <p:attrName>style.visibility</p:attrName>
                                        </p:attrNameLst>
                                      </p:cBhvr>
                                      <p:to>
                                        <p:strVal val="visible"/>
                                      </p:to>
                                    </p:set>
                                  </p:childTnLst>
                                </p:cTn>
                              </p:par>
                            </p:childTnLst>
                          </p:cTn>
                        </p:par>
                        <p:par>
                          <p:cTn id="649" fill="hold">
                            <p:stCondLst>
                              <p:cond delay="213000"/>
                            </p:stCondLst>
                            <p:childTnLst>
                              <p:par>
                                <p:cTn id="650" presetID="1" presetClass="entr" presetSubtype="0" fill="hold" grpId="0" nodeType="afterEffect">
                                  <p:stCondLst>
                                    <p:cond delay="1000"/>
                                  </p:stCondLst>
                                  <p:childTnLst>
                                    <p:set>
                                      <p:cBhvr>
                                        <p:cTn id="651" dur="1" fill="hold">
                                          <p:stCondLst>
                                            <p:cond delay="0"/>
                                          </p:stCondLst>
                                        </p:cTn>
                                        <p:tgtEl>
                                          <p:spTgt spid="220"/>
                                        </p:tgtEl>
                                        <p:attrNameLst>
                                          <p:attrName>style.visibility</p:attrName>
                                        </p:attrNameLst>
                                      </p:cBhvr>
                                      <p:to>
                                        <p:strVal val="visible"/>
                                      </p:to>
                                    </p:set>
                                  </p:childTnLst>
                                </p:cTn>
                              </p:par>
                            </p:childTnLst>
                          </p:cTn>
                        </p:par>
                        <p:par>
                          <p:cTn id="652" fill="hold">
                            <p:stCondLst>
                              <p:cond delay="214000"/>
                            </p:stCondLst>
                            <p:childTnLst>
                              <p:par>
                                <p:cTn id="653" presetID="1" presetClass="entr" presetSubtype="0" fill="hold" grpId="0" nodeType="afterEffect">
                                  <p:stCondLst>
                                    <p:cond delay="1000"/>
                                  </p:stCondLst>
                                  <p:childTnLst>
                                    <p:set>
                                      <p:cBhvr>
                                        <p:cTn id="654" dur="1" fill="hold">
                                          <p:stCondLst>
                                            <p:cond delay="0"/>
                                          </p:stCondLst>
                                        </p:cTn>
                                        <p:tgtEl>
                                          <p:spTgt spid="221"/>
                                        </p:tgtEl>
                                        <p:attrNameLst>
                                          <p:attrName>style.visibility</p:attrName>
                                        </p:attrNameLst>
                                      </p:cBhvr>
                                      <p:to>
                                        <p:strVal val="visible"/>
                                      </p:to>
                                    </p:set>
                                  </p:childTnLst>
                                </p:cTn>
                              </p:par>
                            </p:childTnLst>
                          </p:cTn>
                        </p:par>
                        <p:par>
                          <p:cTn id="655" fill="hold">
                            <p:stCondLst>
                              <p:cond delay="215000"/>
                            </p:stCondLst>
                            <p:childTnLst>
                              <p:par>
                                <p:cTn id="656" presetID="1" presetClass="entr" presetSubtype="0" fill="hold" grpId="0" nodeType="afterEffect">
                                  <p:stCondLst>
                                    <p:cond delay="1000"/>
                                  </p:stCondLst>
                                  <p:childTnLst>
                                    <p:set>
                                      <p:cBhvr>
                                        <p:cTn id="657" dur="1" fill="hold">
                                          <p:stCondLst>
                                            <p:cond delay="0"/>
                                          </p:stCondLst>
                                        </p:cTn>
                                        <p:tgtEl>
                                          <p:spTgt spid="222"/>
                                        </p:tgtEl>
                                        <p:attrNameLst>
                                          <p:attrName>style.visibility</p:attrName>
                                        </p:attrNameLst>
                                      </p:cBhvr>
                                      <p:to>
                                        <p:strVal val="visible"/>
                                      </p:to>
                                    </p:set>
                                  </p:childTnLst>
                                </p:cTn>
                              </p:par>
                            </p:childTnLst>
                          </p:cTn>
                        </p:par>
                        <p:par>
                          <p:cTn id="658" fill="hold">
                            <p:stCondLst>
                              <p:cond delay="216000"/>
                            </p:stCondLst>
                            <p:childTnLst>
                              <p:par>
                                <p:cTn id="659" presetID="1" presetClass="entr" presetSubtype="0" fill="hold" grpId="0" nodeType="afterEffect">
                                  <p:stCondLst>
                                    <p:cond delay="1000"/>
                                  </p:stCondLst>
                                  <p:childTnLst>
                                    <p:set>
                                      <p:cBhvr>
                                        <p:cTn id="660" dur="1" fill="hold">
                                          <p:stCondLst>
                                            <p:cond delay="0"/>
                                          </p:stCondLst>
                                        </p:cTn>
                                        <p:tgtEl>
                                          <p:spTgt spid="223"/>
                                        </p:tgtEl>
                                        <p:attrNameLst>
                                          <p:attrName>style.visibility</p:attrName>
                                        </p:attrNameLst>
                                      </p:cBhvr>
                                      <p:to>
                                        <p:strVal val="visible"/>
                                      </p:to>
                                    </p:set>
                                  </p:childTnLst>
                                </p:cTn>
                              </p:par>
                            </p:childTnLst>
                          </p:cTn>
                        </p:par>
                        <p:par>
                          <p:cTn id="661" fill="hold">
                            <p:stCondLst>
                              <p:cond delay="217000"/>
                            </p:stCondLst>
                            <p:childTnLst>
                              <p:par>
                                <p:cTn id="662" presetID="1" presetClass="entr" presetSubtype="0" fill="hold" grpId="0" nodeType="afterEffect">
                                  <p:stCondLst>
                                    <p:cond delay="1000"/>
                                  </p:stCondLst>
                                  <p:childTnLst>
                                    <p:set>
                                      <p:cBhvr>
                                        <p:cTn id="663" dur="1" fill="hold">
                                          <p:stCondLst>
                                            <p:cond delay="0"/>
                                          </p:stCondLst>
                                        </p:cTn>
                                        <p:tgtEl>
                                          <p:spTgt spid="224"/>
                                        </p:tgtEl>
                                        <p:attrNameLst>
                                          <p:attrName>style.visibility</p:attrName>
                                        </p:attrNameLst>
                                      </p:cBhvr>
                                      <p:to>
                                        <p:strVal val="visible"/>
                                      </p:to>
                                    </p:set>
                                  </p:childTnLst>
                                </p:cTn>
                              </p:par>
                            </p:childTnLst>
                          </p:cTn>
                        </p:par>
                        <p:par>
                          <p:cTn id="664" fill="hold">
                            <p:stCondLst>
                              <p:cond delay="218000"/>
                            </p:stCondLst>
                            <p:childTnLst>
                              <p:par>
                                <p:cTn id="665" presetID="1" presetClass="entr" presetSubtype="0" fill="hold" grpId="0" nodeType="afterEffect">
                                  <p:stCondLst>
                                    <p:cond delay="1000"/>
                                  </p:stCondLst>
                                  <p:childTnLst>
                                    <p:set>
                                      <p:cBhvr>
                                        <p:cTn id="666" dur="1" fill="hold">
                                          <p:stCondLst>
                                            <p:cond delay="0"/>
                                          </p:stCondLst>
                                        </p:cTn>
                                        <p:tgtEl>
                                          <p:spTgt spid="225"/>
                                        </p:tgtEl>
                                        <p:attrNameLst>
                                          <p:attrName>style.visibility</p:attrName>
                                        </p:attrNameLst>
                                      </p:cBhvr>
                                      <p:to>
                                        <p:strVal val="visible"/>
                                      </p:to>
                                    </p:set>
                                  </p:childTnLst>
                                </p:cTn>
                              </p:par>
                            </p:childTnLst>
                          </p:cTn>
                        </p:par>
                        <p:par>
                          <p:cTn id="667" fill="hold">
                            <p:stCondLst>
                              <p:cond delay="219000"/>
                            </p:stCondLst>
                            <p:childTnLst>
                              <p:par>
                                <p:cTn id="668" presetID="1" presetClass="entr" presetSubtype="0" fill="hold" grpId="0" nodeType="afterEffect">
                                  <p:stCondLst>
                                    <p:cond delay="1000"/>
                                  </p:stCondLst>
                                  <p:childTnLst>
                                    <p:set>
                                      <p:cBhvr>
                                        <p:cTn id="669" dur="1" fill="hold">
                                          <p:stCondLst>
                                            <p:cond delay="0"/>
                                          </p:stCondLst>
                                        </p:cTn>
                                        <p:tgtEl>
                                          <p:spTgt spid="226"/>
                                        </p:tgtEl>
                                        <p:attrNameLst>
                                          <p:attrName>style.visibility</p:attrName>
                                        </p:attrNameLst>
                                      </p:cBhvr>
                                      <p:to>
                                        <p:strVal val="visible"/>
                                      </p:to>
                                    </p:set>
                                  </p:childTnLst>
                                </p:cTn>
                              </p:par>
                            </p:childTnLst>
                          </p:cTn>
                        </p:par>
                        <p:par>
                          <p:cTn id="670" fill="hold">
                            <p:stCondLst>
                              <p:cond delay="220000"/>
                            </p:stCondLst>
                            <p:childTnLst>
                              <p:par>
                                <p:cTn id="671" presetID="1" presetClass="entr" presetSubtype="0" fill="hold" grpId="0" nodeType="afterEffect">
                                  <p:stCondLst>
                                    <p:cond delay="1000"/>
                                  </p:stCondLst>
                                  <p:childTnLst>
                                    <p:set>
                                      <p:cBhvr>
                                        <p:cTn id="672" dur="1" fill="hold">
                                          <p:stCondLst>
                                            <p:cond delay="0"/>
                                          </p:stCondLst>
                                        </p:cTn>
                                        <p:tgtEl>
                                          <p:spTgt spid="227"/>
                                        </p:tgtEl>
                                        <p:attrNameLst>
                                          <p:attrName>style.visibility</p:attrName>
                                        </p:attrNameLst>
                                      </p:cBhvr>
                                      <p:to>
                                        <p:strVal val="visible"/>
                                      </p:to>
                                    </p:set>
                                  </p:childTnLst>
                                </p:cTn>
                              </p:par>
                            </p:childTnLst>
                          </p:cTn>
                        </p:par>
                        <p:par>
                          <p:cTn id="673" fill="hold">
                            <p:stCondLst>
                              <p:cond delay="221000"/>
                            </p:stCondLst>
                            <p:childTnLst>
                              <p:par>
                                <p:cTn id="674" presetID="1" presetClass="entr" presetSubtype="0" fill="hold" grpId="0" nodeType="afterEffect">
                                  <p:stCondLst>
                                    <p:cond delay="1000"/>
                                  </p:stCondLst>
                                  <p:childTnLst>
                                    <p:set>
                                      <p:cBhvr>
                                        <p:cTn id="675" dur="1" fill="hold">
                                          <p:stCondLst>
                                            <p:cond delay="0"/>
                                          </p:stCondLst>
                                        </p:cTn>
                                        <p:tgtEl>
                                          <p:spTgt spid="228"/>
                                        </p:tgtEl>
                                        <p:attrNameLst>
                                          <p:attrName>style.visibility</p:attrName>
                                        </p:attrNameLst>
                                      </p:cBhvr>
                                      <p:to>
                                        <p:strVal val="visible"/>
                                      </p:to>
                                    </p:set>
                                  </p:childTnLst>
                                </p:cTn>
                              </p:par>
                            </p:childTnLst>
                          </p:cTn>
                        </p:par>
                        <p:par>
                          <p:cTn id="676" fill="hold">
                            <p:stCondLst>
                              <p:cond delay="222000"/>
                            </p:stCondLst>
                            <p:childTnLst>
                              <p:par>
                                <p:cTn id="677" presetID="1" presetClass="entr" presetSubtype="0" fill="hold" grpId="0" nodeType="afterEffect">
                                  <p:stCondLst>
                                    <p:cond delay="1000"/>
                                  </p:stCondLst>
                                  <p:childTnLst>
                                    <p:set>
                                      <p:cBhvr>
                                        <p:cTn id="678" dur="1" fill="hold">
                                          <p:stCondLst>
                                            <p:cond delay="0"/>
                                          </p:stCondLst>
                                        </p:cTn>
                                        <p:tgtEl>
                                          <p:spTgt spid="229"/>
                                        </p:tgtEl>
                                        <p:attrNameLst>
                                          <p:attrName>style.visibility</p:attrName>
                                        </p:attrNameLst>
                                      </p:cBhvr>
                                      <p:to>
                                        <p:strVal val="visible"/>
                                      </p:to>
                                    </p:set>
                                  </p:childTnLst>
                                </p:cTn>
                              </p:par>
                            </p:childTnLst>
                          </p:cTn>
                        </p:par>
                        <p:par>
                          <p:cTn id="679" fill="hold">
                            <p:stCondLst>
                              <p:cond delay="223000"/>
                            </p:stCondLst>
                            <p:childTnLst>
                              <p:par>
                                <p:cTn id="680" presetID="1" presetClass="entr" presetSubtype="0" fill="hold" grpId="0" nodeType="afterEffect">
                                  <p:stCondLst>
                                    <p:cond delay="1000"/>
                                  </p:stCondLst>
                                  <p:childTnLst>
                                    <p:set>
                                      <p:cBhvr>
                                        <p:cTn id="681" dur="1" fill="hold">
                                          <p:stCondLst>
                                            <p:cond delay="0"/>
                                          </p:stCondLst>
                                        </p:cTn>
                                        <p:tgtEl>
                                          <p:spTgt spid="230"/>
                                        </p:tgtEl>
                                        <p:attrNameLst>
                                          <p:attrName>style.visibility</p:attrName>
                                        </p:attrNameLst>
                                      </p:cBhvr>
                                      <p:to>
                                        <p:strVal val="visible"/>
                                      </p:to>
                                    </p:set>
                                  </p:childTnLst>
                                </p:cTn>
                              </p:par>
                            </p:childTnLst>
                          </p:cTn>
                        </p:par>
                        <p:par>
                          <p:cTn id="682" fill="hold">
                            <p:stCondLst>
                              <p:cond delay="224000"/>
                            </p:stCondLst>
                            <p:childTnLst>
                              <p:par>
                                <p:cTn id="683" presetID="1" presetClass="entr" presetSubtype="0" fill="hold" grpId="0" nodeType="afterEffect">
                                  <p:stCondLst>
                                    <p:cond delay="1000"/>
                                  </p:stCondLst>
                                  <p:childTnLst>
                                    <p:set>
                                      <p:cBhvr>
                                        <p:cTn id="684" dur="1" fill="hold">
                                          <p:stCondLst>
                                            <p:cond delay="0"/>
                                          </p:stCondLst>
                                        </p:cTn>
                                        <p:tgtEl>
                                          <p:spTgt spid="231"/>
                                        </p:tgtEl>
                                        <p:attrNameLst>
                                          <p:attrName>style.visibility</p:attrName>
                                        </p:attrNameLst>
                                      </p:cBhvr>
                                      <p:to>
                                        <p:strVal val="visible"/>
                                      </p:to>
                                    </p:set>
                                  </p:childTnLst>
                                </p:cTn>
                              </p:par>
                            </p:childTnLst>
                          </p:cTn>
                        </p:par>
                        <p:par>
                          <p:cTn id="685" fill="hold">
                            <p:stCondLst>
                              <p:cond delay="225000"/>
                            </p:stCondLst>
                            <p:childTnLst>
                              <p:par>
                                <p:cTn id="686" presetID="1" presetClass="entr" presetSubtype="0" fill="hold" grpId="0" nodeType="afterEffect">
                                  <p:stCondLst>
                                    <p:cond delay="1000"/>
                                  </p:stCondLst>
                                  <p:childTnLst>
                                    <p:set>
                                      <p:cBhvr>
                                        <p:cTn id="687" dur="1" fill="hold">
                                          <p:stCondLst>
                                            <p:cond delay="0"/>
                                          </p:stCondLst>
                                        </p:cTn>
                                        <p:tgtEl>
                                          <p:spTgt spid="232"/>
                                        </p:tgtEl>
                                        <p:attrNameLst>
                                          <p:attrName>style.visibility</p:attrName>
                                        </p:attrNameLst>
                                      </p:cBhvr>
                                      <p:to>
                                        <p:strVal val="visible"/>
                                      </p:to>
                                    </p:set>
                                  </p:childTnLst>
                                </p:cTn>
                              </p:par>
                            </p:childTnLst>
                          </p:cTn>
                        </p:par>
                        <p:par>
                          <p:cTn id="688" fill="hold">
                            <p:stCondLst>
                              <p:cond delay="226000"/>
                            </p:stCondLst>
                            <p:childTnLst>
                              <p:par>
                                <p:cTn id="689" presetID="1" presetClass="entr" presetSubtype="0" fill="hold" grpId="0" nodeType="afterEffect">
                                  <p:stCondLst>
                                    <p:cond delay="1000"/>
                                  </p:stCondLst>
                                  <p:childTnLst>
                                    <p:set>
                                      <p:cBhvr>
                                        <p:cTn id="690" dur="1" fill="hold">
                                          <p:stCondLst>
                                            <p:cond delay="0"/>
                                          </p:stCondLst>
                                        </p:cTn>
                                        <p:tgtEl>
                                          <p:spTgt spid="233"/>
                                        </p:tgtEl>
                                        <p:attrNameLst>
                                          <p:attrName>style.visibility</p:attrName>
                                        </p:attrNameLst>
                                      </p:cBhvr>
                                      <p:to>
                                        <p:strVal val="visible"/>
                                      </p:to>
                                    </p:set>
                                  </p:childTnLst>
                                </p:cTn>
                              </p:par>
                            </p:childTnLst>
                          </p:cTn>
                        </p:par>
                        <p:par>
                          <p:cTn id="691" fill="hold">
                            <p:stCondLst>
                              <p:cond delay="227000"/>
                            </p:stCondLst>
                            <p:childTnLst>
                              <p:par>
                                <p:cTn id="692" presetID="1" presetClass="entr" presetSubtype="0" fill="hold" grpId="0" nodeType="afterEffect">
                                  <p:stCondLst>
                                    <p:cond delay="1000"/>
                                  </p:stCondLst>
                                  <p:childTnLst>
                                    <p:set>
                                      <p:cBhvr>
                                        <p:cTn id="693" dur="1" fill="hold">
                                          <p:stCondLst>
                                            <p:cond delay="0"/>
                                          </p:stCondLst>
                                        </p:cTn>
                                        <p:tgtEl>
                                          <p:spTgt spid="234"/>
                                        </p:tgtEl>
                                        <p:attrNameLst>
                                          <p:attrName>style.visibility</p:attrName>
                                        </p:attrNameLst>
                                      </p:cBhvr>
                                      <p:to>
                                        <p:strVal val="visible"/>
                                      </p:to>
                                    </p:set>
                                  </p:childTnLst>
                                </p:cTn>
                              </p:par>
                            </p:childTnLst>
                          </p:cTn>
                        </p:par>
                        <p:par>
                          <p:cTn id="694" fill="hold">
                            <p:stCondLst>
                              <p:cond delay="228000"/>
                            </p:stCondLst>
                            <p:childTnLst>
                              <p:par>
                                <p:cTn id="695" presetID="1" presetClass="entr" presetSubtype="0" fill="hold" grpId="0" nodeType="afterEffect">
                                  <p:stCondLst>
                                    <p:cond delay="1000"/>
                                  </p:stCondLst>
                                  <p:childTnLst>
                                    <p:set>
                                      <p:cBhvr>
                                        <p:cTn id="696" dur="1" fill="hold">
                                          <p:stCondLst>
                                            <p:cond delay="0"/>
                                          </p:stCondLst>
                                        </p:cTn>
                                        <p:tgtEl>
                                          <p:spTgt spid="235"/>
                                        </p:tgtEl>
                                        <p:attrNameLst>
                                          <p:attrName>style.visibility</p:attrName>
                                        </p:attrNameLst>
                                      </p:cBhvr>
                                      <p:to>
                                        <p:strVal val="visible"/>
                                      </p:to>
                                    </p:set>
                                  </p:childTnLst>
                                </p:cTn>
                              </p:par>
                            </p:childTnLst>
                          </p:cTn>
                        </p:par>
                        <p:par>
                          <p:cTn id="697" fill="hold">
                            <p:stCondLst>
                              <p:cond delay="229000"/>
                            </p:stCondLst>
                            <p:childTnLst>
                              <p:par>
                                <p:cTn id="698" presetID="1" presetClass="entr" presetSubtype="0" fill="hold" grpId="0" nodeType="afterEffect">
                                  <p:stCondLst>
                                    <p:cond delay="1000"/>
                                  </p:stCondLst>
                                  <p:childTnLst>
                                    <p:set>
                                      <p:cBhvr>
                                        <p:cTn id="699" dur="1" fill="hold">
                                          <p:stCondLst>
                                            <p:cond delay="0"/>
                                          </p:stCondLst>
                                        </p:cTn>
                                        <p:tgtEl>
                                          <p:spTgt spid="236"/>
                                        </p:tgtEl>
                                        <p:attrNameLst>
                                          <p:attrName>style.visibility</p:attrName>
                                        </p:attrNameLst>
                                      </p:cBhvr>
                                      <p:to>
                                        <p:strVal val="visible"/>
                                      </p:to>
                                    </p:set>
                                  </p:childTnLst>
                                </p:cTn>
                              </p:par>
                            </p:childTnLst>
                          </p:cTn>
                        </p:par>
                        <p:par>
                          <p:cTn id="700" fill="hold">
                            <p:stCondLst>
                              <p:cond delay="230000"/>
                            </p:stCondLst>
                            <p:childTnLst>
                              <p:par>
                                <p:cTn id="701" presetID="1" presetClass="entr" presetSubtype="0" fill="hold" grpId="0" nodeType="afterEffect">
                                  <p:stCondLst>
                                    <p:cond delay="1000"/>
                                  </p:stCondLst>
                                  <p:childTnLst>
                                    <p:set>
                                      <p:cBhvr>
                                        <p:cTn id="702" dur="1" fill="hold">
                                          <p:stCondLst>
                                            <p:cond delay="0"/>
                                          </p:stCondLst>
                                        </p:cTn>
                                        <p:tgtEl>
                                          <p:spTgt spid="237"/>
                                        </p:tgtEl>
                                        <p:attrNameLst>
                                          <p:attrName>style.visibility</p:attrName>
                                        </p:attrNameLst>
                                      </p:cBhvr>
                                      <p:to>
                                        <p:strVal val="visible"/>
                                      </p:to>
                                    </p:set>
                                  </p:childTnLst>
                                </p:cTn>
                              </p:par>
                            </p:childTnLst>
                          </p:cTn>
                        </p:par>
                        <p:par>
                          <p:cTn id="703" fill="hold">
                            <p:stCondLst>
                              <p:cond delay="231000"/>
                            </p:stCondLst>
                            <p:childTnLst>
                              <p:par>
                                <p:cTn id="704" presetID="1" presetClass="entr" presetSubtype="0" fill="hold" grpId="0" nodeType="afterEffect">
                                  <p:stCondLst>
                                    <p:cond delay="1000"/>
                                  </p:stCondLst>
                                  <p:childTnLst>
                                    <p:set>
                                      <p:cBhvr>
                                        <p:cTn id="705" dur="1" fill="hold">
                                          <p:stCondLst>
                                            <p:cond delay="0"/>
                                          </p:stCondLst>
                                        </p:cTn>
                                        <p:tgtEl>
                                          <p:spTgt spid="238"/>
                                        </p:tgtEl>
                                        <p:attrNameLst>
                                          <p:attrName>style.visibility</p:attrName>
                                        </p:attrNameLst>
                                      </p:cBhvr>
                                      <p:to>
                                        <p:strVal val="visible"/>
                                      </p:to>
                                    </p:set>
                                  </p:childTnLst>
                                </p:cTn>
                              </p:par>
                            </p:childTnLst>
                          </p:cTn>
                        </p:par>
                        <p:par>
                          <p:cTn id="706" fill="hold">
                            <p:stCondLst>
                              <p:cond delay="232000"/>
                            </p:stCondLst>
                            <p:childTnLst>
                              <p:par>
                                <p:cTn id="707" presetID="1" presetClass="entr" presetSubtype="0" fill="hold" grpId="0" nodeType="afterEffect">
                                  <p:stCondLst>
                                    <p:cond delay="1000"/>
                                  </p:stCondLst>
                                  <p:childTnLst>
                                    <p:set>
                                      <p:cBhvr>
                                        <p:cTn id="708" dur="1" fill="hold">
                                          <p:stCondLst>
                                            <p:cond delay="0"/>
                                          </p:stCondLst>
                                        </p:cTn>
                                        <p:tgtEl>
                                          <p:spTgt spid="239"/>
                                        </p:tgtEl>
                                        <p:attrNameLst>
                                          <p:attrName>style.visibility</p:attrName>
                                        </p:attrNameLst>
                                      </p:cBhvr>
                                      <p:to>
                                        <p:strVal val="visible"/>
                                      </p:to>
                                    </p:set>
                                  </p:childTnLst>
                                </p:cTn>
                              </p:par>
                            </p:childTnLst>
                          </p:cTn>
                        </p:par>
                        <p:par>
                          <p:cTn id="709" fill="hold">
                            <p:stCondLst>
                              <p:cond delay="233000"/>
                            </p:stCondLst>
                            <p:childTnLst>
                              <p:par>
                                <p:cTn id="710" presetID="1" presetClass="entr" presetSubtype="0" fill="hold" grpId="0" nodeType="afterEffect">
                                  <p:stCondLst>
                                    <p:cond delay="1000"/>
                                  </p:stCondLst>
                                  <p:childTnLst>
                                    <p:set>
                                      <p:cBhvr>
                                        <p:cTn id="711" dur="1" fill="hold">
                                          <p:stCondLst>
                                            <p:cond delay="0"/>
                                          </p:stCondLst>
                                        </p:cTn>
                                        <p:tgtEl>
                                          <p:spTgt spid="240"/>
                                        </p:tgtEl>
                                        <p:attrNameLst>
                                          <p:attrName>style.visibility</p:attrName>
                                        </p:attrNameLst>
                                      </p:cBhvr>
                                      <p:to>
                                        <p:strVal val="visible"/>
                                      </p:to>
                                    </p:set>
                                  </p:childTnLst>
                                </p:cTn>
                              </p:par>
                            </p:childTnLst>
                          </p:cTn>
                        </p:par>
                        <p:par>
                          <p:cTn id="712" fill="hold">
                            <p:stCondLst>
                              <p:cond delay="234000"/>
                            </p:stCondLst>
                            <p:childTnLst>
                              <p:par>
                                <p:cTn id="713" presetID="1" presetClass="entr" presetSubtype="0" fill="hold" grpId="0" nodeType="afterEffect">
                                  <p:stCondLst>
                                    <p:cond delay="1000"/>
                                  </p:stCondLst>
                                  <p:childTnLst>
                                    <p:set>
                                      <p:cBhvr>
                                        <p:cTn id="714" dur="1" fill="hold">
                                          <p:stCondLst>
                                            <p:cond delay="0"/>
                                          </p:stCondLst>
                                        </p:cTn>
                                        <p:tgtEl>
                                          <p:spTgt spid="241"/>
                                        </p:tgtEl>
                                        <p:attrNameLst>
                                          <p:attrName>style.visibility</p:attrName>
                                        </p:attrNameLst>
                                      </p:cBhvr>
                                      <p:to>
                                        <p:strVal val="visible"/>
                                      </p:to>
                                    </p:set>
                                  </p:childTnLst>
                                </p:cTn>
                              </p:par>
                            </p:childTnLst>
                          </p:cTn>
                        </p:par>
                        <p:par>
                          <p:cTn id="715" fill="hold">
                            <p:stCondLst>
                              <p:cond delay="235000"/>
                            </p:stCondLst>
                            <p:childTnLst>
                              <p:par>
                                <p:cTn id="716" presetID="1" presetClass="entr" presetSubtype="0" fill="hold" grpId="0" nodeType="afterEffect">
                                  <p:stCondLst>
                                    <p:cond delay="1000"/>
                                  </p:stCondLst>
                                  <p:childTnLst>
                                    <p:set>
                                      <p:cBhvr>
                                        <p:cTn id="717" dur="1" fill="hold">
                                          <p:stCondLst>
                                            <p:cond delay="0"/>
                                          </p:stCondLst>
                                        </p:cTn>
                                        <p:tgtEl>
                                          <p:spTgt spid="242"/>
                                        </p:tgtEl>
                                        <p:attrNameLst>
                                          <p:attrName>style.visibility</p:attrName>
                                        </p:attrNameLst>
                                      </p:cBhvr>
                                      <p:to>
                                        <p:strVal val="visible"/>
                                      </p:to>
                                    </p:set>
                                  </p:childTnLst>
                                </p:cTn>
                              </p:par>
                            </p:childTnLst>
                          </p:cTn>
                        </p:par>
                        <p:par>
                          <p:cTn id="718" fill="hold">
                            <p:stCondLst>
                              <p:cond delay="236000"/>
                            </p:stCondLst>
                            <p:childTnLst>
                              <p:par>
                                <p:cTn id="719" presetID="1" presetClass="entr" presetSubtype="0" fill="hold" grpId="0" nodeType="afterEffect">
                                  <p:stCondLst>
                                    <p:cond delay="1000"/>
                                  </p:stCondLst>
                                  <p:childTnLst>
                                    <p:set>
                                      <p:cBhvr>
                                        <p:cTn id="720" dur="1" fill="hold">
                                          <p:stCondLst>
                                            <p:cond delay="0"/>
                                          </p:stCondLst>
                                        </p:cTn>
                                        <p:tgtEl>
                                          <p:spTgt spid="243"/>
                                        </p:tgtEl>
                                        <p:attrNameLst>
                                          <p:attrName>style.visibility</p:attrName>
                                        </p:attrNameLst>
                                      </p:cBhvr>
                                      <p:to>
                                        <p:strVal val="visible"/>
                                      </p:to>
                                    </p:set>
                                  </p:childTnLst>
                                </p:cTn>
                              </p:par>
                            </p:childTnLst>
                          </p:cTn>
                        </p:par>
                        <p:par>
                          <p:cTn id="721" fill="hold">
                            <p:stCondLst>
                              <p:cond delay="237000"/>
                            </p:stCondLst>
                            <p:childTnLst>
                              <p:par>
                                <p:cTn id="722" presetID="1" presetClass="entr" presetSubtype="0" fill="hold" grpId="0" nodeType="afterEffect">
                                  <p:stCondLst>
                                    <p:cond delay="1000"/>
                                  </p:stCondLst>
                                  <p:childTnLst>
                                    <p:set>
                                      <p:cBhvr>
                                        <p:cTn id="723" dur="1" fill="hold">
                                          <p:stCondLst>
                                            <p:cond delay="0"/>
                                          </p:stCondLst>
                                        </p:cTn>
                                        <p:tgtEl>
                                          <p:spTgt spid="244"/>
                                        </p:tgtEl>
                                        <p:attrNameLst>
                                          <p:attrName>style.visibility</p:attrName>
                                        </p:attrNameLst>
                                      </p:cBhvr>
                                      <p:to>
                                        <p:strVal val="visible"/>
                                      </p:to>
                                    </p:set>
                                  </p:childTnLst>
                                </p:cTn>
                              </p:par>
                            </p:childTnLst>
                          </p:cTn>
                        </p:par>
                        <p:par>
                          <p:cTn id="724" fill="hold">
                            <p:stCondLst>
                              <p:cond delay="238000"/>
                            </p:stCondLst>
                            <p:childTnLst>
                              <p:par>
                                <p:cTn id="725" presetID="1" presetClass="entr" presetSubtype="0" fill="hold" grpId="0" nodeType="afterEffect">
                                  <p:stCondLst>
                                    <p:cond delay="1000"/>
                                  </p:stCondLst>
                                  <p:childTnLst>
                                    <p:set>
                                      <p:cBhvr>
                                        <p:cTn id="726" dur="1" fill="hold">
                                          <p:stCondLst>
                                            <p:cond delay="0"/>
                                          </p:stCondLst>
                                        </p:cTn>
                                        <p:tgtEl>
                                          <p:spTgt spid="245"/>
                                        </p:tgtEl>
                                        <p:attrNameLst>
                                          <p:attrName>style.visibility</p:attrName>
                                        </p:attrNameLst>
                                      </p:cBhvr>
                                      <p:to>
                                        <p:strVal val="visible"/>
                                      </p:to>
                                    </p:set>
                                  </p:childTnLst>
                                </p:cTn>
                              </p:par>
                            </p:childTnLst>
                          </p:cTn>
                        </p:par>
                        <p:par>
                          <p:cTn id="727" fill="hold">
                            <p:stCondLst>
                              <p:cond delay="239000"/>
                            </p:stCondLst>
                            <p:childTnLst>
                              <p:par>
                                <p:cTn id="728" presetID="1" presetClass="entr" presetSubtype="0" fill="hold" grpId="0" nodeType="afterEffect">
                                  <p:stCondLst>
                                    <p:cond delay="1000"/>
                                  </p:stCondLst>
                                  <p:childTnLst>
                                    <p:set>
                                      <p:cBhvr>
                                        <p:cTn id="729" dur="1" fill="hold">
                                          <p:stCondLst>
                                            <p:cond delay="0"/>
                                          </p:stCondLst>
                                        </p:cTn>
                                        <p:tgtEl>
                                          <p:spTgt spid="246"/>
                                        </p:tgtEl>
                                        <p:attrNameLst>
                                          <p:attrName>style.visibility</p:attrName>
                                        </p:attrNameLst>
                                      </p:cBhvr>
                                      <p:to>
                                        <p:strVal val="visible"/>
                                      </p:to>
                                    </p:set>
                                  </p:childTnLst>
                                </p:cTn>
                              </p:par>
                            </p:childTnLst>
                          </p:cTn>
                        </p:par>
                        <p:par>
                          <p:cTn id="730" fill="hold">
                            <p:stCondLst>
                              <p:cond delay="240000"/>
                            </p:stCondLst>
                            <p:childTnLst>
                              <p:par>
                                <p:cTn id="731" presetID="1" presetClass="entr" presetSubtype="0" fill="hold" grpId="0" nodeType="afterEffect">
                                  <p:stCondLst>
                                    <p:cond delay="1000"/>
                                  </p:stCondLst>
                                  <p:childTnLst>
                                    <p:set>
                                      <p:cBhvr>
                                        <p:cTn id="732" dur="1" fill="hold">
                                          <p:stCondLst>
                                            <p:cond delay="0"/>
                                          </p:stCondLst>
                                        </p:cTn>
                                        <p:tgtEl>
                                          <p:spTgt spid="247"/>
                                        </p:tgtEl>
                                        <p:attrNameLst>
                                          <p:attrName>style.visibility</p:attrName>
                                        </p:attrNameLst>
                                      </p:cBhvr>
                                      <p:to>
                                        <p:strVal val="visible"/>
                                      </p:to>
                                    </p:set>
                                  </p:childTnLst>
                                </p:cTn>
                              </p:par>
                            </p:childTnLst>
                          </p:cTn>
                        </p:par>
                        <p:par>
                          <p:cTn id="733" fill="hold">
                            <p:stCondLst>
                              <p:cond delay="241000"/>
                            </p:stCondLst>
                            <p:childTnLst>
                              <p:par>
                                <p:cTn id="734" presetID="1" presetClass="entr" presetSubtype="0" fill="hold" grpId="0" nodeType="afterEffect">
                                  <p:stCondLst>
                                    <p:cond delay="1000"/>
                                  </p:stCondLst>
                                  <p:childTnLst>
                                    <p:set>
                                      <p:cBhvr>
                                        <p:cTn id="735" dur="1" fill="hold">
                                          <p:stCondLst>
                                            <p:cond delay="0"/>
                                          </p:stCondLst>
                                        </p:cTn>
                                        <p:tgtEl>
                                          <p:spTgt spid="248"/>
                                        </p:tgtEl>
                                        <p:attrNameLst>
                                          <p:attrName>style.visibility</p:attrName>
                                        </p:attrNameLst>
                                      </p:cBhvr>
                                      <p:to>
                                        <p:strVal val="visible"/>
                                      </p:to>
                                    </p:set>
                                  </p:childTnLst>
                                </p:cTn>
                              </p:par>
                            </p:childTnLst>
                          </p:cTn>
                        </p:par>
                        <p:par>
                          <p:cTn id="736" fill="hold">
                            <p:stCondLst>
                              <p:cond delay="242000"/>
                            </p:stCondLst>
                            <p:childTnLst>
                              <p:par>
                                <p:cTn id="737" presetID="1" presetClass="entr" presetSubtype="0" fill="hold" grpId="0" nodeType="afterEffect">
                                  <p:stCondLst>
                                    <p:cond delay="1000"/>
                                  </p:stCondLst>
                                  <p:childTnLst>
                                    <p:set>
                                      <p:cBhvr>
                                        <p:cTn id="738" dur="1" fill="hold">
                                          <p:stCondLst>
                                            <p:cond delay="0"/>
                                          </p:stCondLst>
                                        </p:cTn>
                                        <p:tgtEl>
                                          <p:spTgt spid="249"/>
                                        </p:tgtEl>
                                        <p:attrNameLst>
                                          <p:attrName>style.visibility</p:attrName>
                                        </p:attrNameLst>
                                      </p:cBhvr>
                                      <p:to>
                                        <p:strVal val="visible"/>
                                      </p:to>
                                    </p:set>
                                  </p:childTnLst>
                                </p:cTn>
                              </p:par>
                            </p:childTnLst>
                          </p:cTn>
                        </p:par>
                        <p:par>
                          <p:cTn id="739" fill="hold">
                            <p:stCondLst>
                              <p:cond delay="243000"/>
                            </p:stCondLst>
                            <p:childTnLst>
                              <p:par>
                                <p:cTn id="740" presetID="1" presetClass="entr" presetSubtype="0" fill="hold" grpId="0" nodeType="afterEffect">
                                  <p:stCondLst>
                                    <p:cond delay="1000"/>
                                  </p:stCondLst>
                                  <p:childTnLst>
                                    <p:set>
                                      <p:cBhvr>
                                        <p:cTn id="741" dur="1" fill="hold">
                                          <p:stCondLst>
                                            <p:cond delay="0"/>
                                          </p:stCondLst>
                                        </p:cTn>
                                        <p:tgtEl>
                                          <p:spTgt spid="250"/>
                                        </p:tgtEl>
                                        <p:attrNameLst>
                                          <p:attrName>style.visibility</p:attrName>
                                        </p:attrNameLst>
                                      </p:cBhvr>
                                      <p:to>
                                        <p:strVal val="visible"/>
                                      </p:to>
                                    </p:set>
                                  </p:childTnLst>
                                </p:cTn>
                              </p:par>
                            </p:childTnLst>
                          </p:cTn>
                        </p:par>
                        <p:par>
                          <p:cTn id="742" fill="hold">
                            <p:stCondLst>
                              <p:cond delay="244000"/>
                            </p:stCondLst>
                            <p:childTnLst>
                              <p:par>
                                <p:cTn id="743" presetID="1" presetClass="entr" presetSubtype="0" fill="hold" grpId="0" nodeType="afterEffect">
                                  <p:stCondLst>
                                    <p:cond delay="1000"/>
                                  </p:stCondLst>
                                  <p:childTnLst>
                                    <p:set>
                                      <p:cBhvr>
                                        <p:cTn id="744" dur="1" fill="hold">
                                          <p:stCondLst>
                                            <p:cond delay="0"/>
                                          </p:stCondLst>
                                        </p:cTn>
                                        <p:tgtEl>
                                          <p:spTgt spid="251"/>
                                        </p:tgtEl>
                                        <p:attrNameLst>
                                          <p:attrName>style.visibility</p:attrName>
                                        </p:attrNameLst>
                                      </p:cBhvr>
                                      <p:to>
                                        <p:strVal val="visible"/>
                                      </p:to>
                                    </p:set>
                                  </p:childTnLst>
                                </p:cTn>
                              </p:par>
                            </p:childTnLst>
                          </p:cTn>
                        </p:par>
                        <p:par>
                          <p:cTn id="745" fill="hold">
                            <p:stCondLst>
                              <p:cond delay="245000"/>
                            </p:stCondLst>
                            <p:childTnLst>
                              <p:par>
                                <p:cTn id="746" presetID="1" presetClass="entr" presetSubtype="0" fill="hold" grpId="0" nodeType="afterEffect">
                                  <p:stCondLst>
                                    <p:cond delay="1000"/>
                                  </p:stCondLst>
                                  <p:childTnLst>
                                    <p:set>
                                      <p:cBhvr>
                                        <p:cTn id="747" dur="1" fill="hold">
                                          <p:stCondLst>
                                            <p:cond delay="0"/>
                                          </p:stCondLst>
                                        </p:cTn>
                                        <p:tgtEl>
                                          <p:spTgt spid="252"/>
                                        </p:tgtEl>
                                        <p:attrNameLst>
                                          <p:attrName>style.visibility</p:attrName>
                                        </p:attrNameLst>
                                      </p:cBhvr>
                                      <p:to>
                                        <p:strVal val="visible"/>
                                      </p:to>
                                    </p:set>
                                  </p:childTnLst>
                                </p:cTn>
                              </p:par>
                            </p:childTnLst>
                          </p:cTn>
                        </p:par>
                        <p:par>
                          <p:cTn id="748" fill="hold">
                            <p:stCondLst>
                              <p:cond delay="246000"/>
                            </p:stCondLst>
                            <p:childTnLst>
                              <p:par>
                                <p:cTn id="749" presetID="1" presetClass="entr" presetSubtype="0" fill="hold" grpId="0" nodeType="afterEffect">
                                  <p:stCondLst>
                                    <p:cond delay="1000"/>
                                  </p:stCondLst>
                                  <p:childTnLst>
                                    <p:set>
                                      <p:cBhvr>
                                        <p:cTn id="750" dur="1" fill="hold">
                                          <p:stCondLst>
                                            <p:cond delay="0"/>
                                          </p:stCondLst>
                                        </p:cTn>
                                        <p:tgtEl>
                                          <p:spTgt spid="253"/>
                                        </p:tgtEl>
                                        <p:attrNameLst>
                                          <p:attrName>style.visibility</p:attrName>
                                        </p:attrNameLst>
                                      </p:cBhvr>
                                      <p:to>
                                        <p:strVal val="visible"/>
                                      </p:to>
                                    </p:set>
                                  </p:childTnLst>
                                </p:cTn>
                              </p:par>
                            </p:childTnLst>
                          </p:cTn>
                        </p:par>
                        <p:par>
                          <p:cTn id="751" fill="hold">
                            <p:stCondLst>
                              <p:cond delay="247000"/>
                            </p:stCondLst>
                            <p:childTnLst>
                              <p:par>
                                <p:cTn id="752" presetID="1" presetClass="entr" presetSubtype="0" fill="hold" grpId="0" nodeType="afterEffect">
                                  <p:stCondLst>
                                    <p:cond delay="1000"/>
                                  </p:stCondLst>
                                  <p:childTnLst>
                                    <p:set>
                                      <p:cBhvr>
                                        <p:cTn id="753" dur="1" fill="hold">
                                          <p:stCondLst>
                                            <p:cond delay="0"/>
                                          </p:stCondLst>
                                        </p:cTn>
                                        <p:tgtEl>
                                          <p:spTgt spid="254"/>
                                        </p:tgtEl>
                                        <p:attrNameLst>
                                          <p:attrName>style.visibility</p:attrName>
                                        </p:attrNameLst>
                                      </p:cBhvr>
                                      <p:to>
                                        <p:strVal val="visible"/>
                                      </p:to>
                                    </p:set>
                                  </p:childTnLst>
                                </p:cTn>
                              </p:par>
                            </p:childTnLst>
                          </p:cTn>
                        </p:par>
                        <p:par>
                          <p:cTn id="754" fill="hold">
                            <p:stCondLst>
                              <p:cond delay="248000"/>
                            </p:stCondLst>
                            <p:childTnLst>
                              <p:par>
                                <p:cTn id="755" presetID="1" presetClass="entr" presetSubtype="0" fill="hold" grpId="0" nodeType="afterEffect">
                                  <p:stCondLst>
                                    <p:cond delay="1000"/>
                                  </p:stCondLst>
                                  <p:childTnLst>
                                    <p:set>
                                      <p:cBhvr>
                                        <p:cTn id="756" dur="1" fill="hold">
                                          <p:stCondLst>
                                            <p:cond delay="0"/>
                                          </p:stCondLst>
                                        </p:cTn>
                                        <p:tgtEl>
                                          <p:spTgt spid="255"/>
                                        </p:tgtEl>
                                        <p:attrNameLst>
                                          <p:attrName>style.visibility</p:attrName>
                                        </p:attrNameLst>
                                      </p:cBhvr>
                                      <p:to>
                                        <p:strVal val="visible"/>
                                      </p:to>
                                    </p:set>
                                  </p:childTnLst>
                                </p:cTn>
                              </p:par>
                            </p:childTnLst>
                          </p:cTn>
                        </p:par>
                        <p:par>
                          <p:cTn id="757" fill="hold">
                            <p:stCondLst>
                              <p:cond delay="249000"/>
                            </p:stCondLst>
                            <p:childTnLst>
                              <p:par>
                                <p:cTn id="758" presetID="1" presetClass="entr" presetSubtype="0" fill="hold" grpId="0" nodeType="afterEffect">
                                  <p:stCondLst>
                                    <p:cond delay="1000"/>
                                  </p:stCondLst>
                                  <p:childTnLst>
                                    <p:set>
                                      <p:cBhvr>
                                        <p:cTn id="759" dur="1" fill="hold">
                                          <p:stCondLst>
                                            <p:cond delay="0"/>
                                          </p:stCondLst>
                                        </p:cTn>
                                        <p:tgtEl>
                                          <p:spTgt spid="256"/>
                                        </p:tgtEl>
                                        <p:attrNameLst>
                                          <p:attrName>style.visibility</p:attrName>
                                        </p:attrNameLst>
                                      </p:cBhvr>
                                      <p:to>
                                        <p:strVal val="visible"/>
                                      </p:to>
                                    </p:set>
                                  </p:childTnLst>
                                </p:cTn>
                              </p:par>
                            </p:childTnLst>
                          </p:cTn>
                        </p:par>
                        <p:par>
                          <p:cTn id="760" fill="hold">
                            <p:stCondLst>
                              <p:cond delay="250000"/>
                            </p:stCondLst>
                            <p:childTnLst>
                              <p:par>
                                <p:cTn id="761" presetID="1" presetClass="entr" presetSubtype="0" fill="hold" grpId="0" nodeType="afterEffect">
                                  <p:stCondLst>
                                    <p:cond delay="1000"/>
                                  </p:stCondLst>
                                  <p:childTnLst>
                                    <p:set>
                                      <p:cBhvr>
                                        <p:cTn id="762" dur="1" fill="hold">
                                          <p:stCondLst>
                                            <p:cond delay="0"/>
                                          </p:stCondLst>
                                        </p:cTn>
                                        <p:tgtEl>
                                          <p:spTgt spid="257"/>
                                        </p:tgtEl>
                                        <p:attrNameLst>
                                          <p:attrName>style.visibility</p:attrName>
                                        </p:attrNameLst>
                                      </p:cBhvr>
                                      <p:to>
                                        <p:strVal val="visible"/>
                                      </p:to>
                                    </p:set>
                                  </p:childTnLst>
                                </p:cTn>
                              </p:par>
                            </p:childTnLst>
                          </p:cTn>
                        </p:par>
                        <p:par>
                          <p:cTn id="763" fill="hold">
                            <p:stCondLst>
                              <p:cond delay="251000"/>
                            </p:stCondLst>
                            <p:childTnLst>
                              <p:par>
                                <p:cTn id="764" presetID="1" presetClass="entr" presetSubtype="0" fill="hold" grpId="0" nodeType="afterEffect">
                                  <p:stCondLst>
                                    <p:cond delay="1000"/>
                                  </p:stCondLst>
                                  <p:childTnLst>
                                    <p:set>
                                      <p:cBhvr>
                                        <p:cTn id="765" dur="1" fill="hold">
                                          <p:stCondLst>
                                            <p:cond delay="0"/>
                                          </p:stCondLst>
                                        </p:cTn>
                                        <p:tgtEl>
                                          <p:spTgt spid="258"/>
                                        </p:tgtEl>
                                        <p:attrNameLst>
                                          <p:attrName>style.visibility</p:attrName>
                                        </p:attrNameLst>
                                      </p:cBhvr>
                                      <p:to>
                                        <p:strVal val="visible"/>
                                      </p:to>
                                    </p:set>
                                  </p:childTnLst>
                                </p:cTn>
                              </p:par>
                            </p:childTnLst>
                          </p:cTn>
                        </p:par>
                        <p:par>
                          <p:cTn id="766" fill="hold">
                            <p:stCondLst>
                              <p:cond delay="252000"/>
                            </p:stCondLst>
                            <p:childTnLst>
                              <p:par>
                                <p:cTn id="767" presetID="1" presetClass="entr" presetSubtype="0" fill="hold" grpId="0" nodeType="afterEffect">
                                  <p:stCondLst>
                                    <p:cond delay="1000"/>
                                  </p:stCondLst>
                                  <p:childTnLst>
                                    <p:set>
                                      <p:cBhvr>
                                        <p:cTn id="768" dur="1" fill="hold">
                                          <p:stCondLst>
                                            <p:cond delay="0"/>
                                          </p:stCondLst>
                                        </p:cTn>
                                        <p:tgtEl>
                                          <p:spTgt spid="259"/>
                                        </p:tgtEl>
                                        <p:attrNameLst>
                                          <p:attrName>style.visibility</p:attrName>
                                        </p:attrNameLst>
                                      </p:cBhvr>
                                      <p:to>
                                        <p:strVal val="visible"/>
                                      </p:to>
                                    </p:set>
                                  </p:childTnLst>
                                </p:cTn>
                              </p:par>
                            </p:childTnLst>
                          </p:cTn>
                        </p:par>
                        <p:par>
                          <p:cTn id="769" fill="hold">
                            <p:stCondLst>
                              <p:cond delay="253000"/>
                            </p:stCondLst>
                            <p:childTnLst>
                              <p:par>
                                <p:cTn id="770" presetID="1" presetClass="entr" presetSubtype="0" fill="hold" grpId="0" nodeType="afterEffect">
                                  <p:stCondLst>
                                    <p:cond delay="1000"/>
                                  </p:stCondLst>
                                  <p:childTnLst>
                                    <p:set>
                                      <p:cBhvr>
                                        <p:cTn id="771" dur="1" fill="hold">
                                          <p:stCondLst>
                                            <p:cond delay="0"/>
                                          </p:stCondLst>
                                        </p:cTn>
                                        <p:tgtEl>
                                          <p:spTgt spid="260"/>
                                        </p:tgtEl>
                                        <p:attrNameLst>
                                          <p:attrName>style.visibility</p:attrName>
                                        </p:attrNameLst>
                                      </p:cBhvr>
                                      <p:to>
                                        <p:strVal val="visible"/>
                                      </p:to>
                                    </p:set>
                                  </p:childTnLst>
                                </p:cTn>
                              </p:par>
                            </p:childTnLst>
                          </p:cTn>
                        </p:par>
                        <p:par>
                          <p:cTn id="772" fill="hold">
                            <p:stCondLst>
                              <p:cond delay="254000"/>
                            </p:stCondLst>
                            <p:childTnLst>
                              <p:par>
                                <p:cTn id="773" presetID="1" presetClass="entr" presetSubtype="0" fill="hold" grpId="0" nodeType="afterEffect">
                                  <p:stCondLst>
                                    <p:cond delay="1000"/>
                                  </p:stCondLst>
                                  <p:childTnLst>
                                    <p:set>
                                      <p:cBhvr>
                                        <p:cTn id="774" dur="1" fill="hold">
                                          <p:stCondLst>
                                            <p:cond delay="0"/>
                                          </p:stCondLst>
                                        </p:cTn>
                                        <p:tgtEl>
                                          <p:spTgt spid="261"/>
                                        </p:tgtEl>
                                        <p:attrNameLst>
                                          <p:attrName>style.visibility</p:attrName>
                                        </p:attrNameLst>
                                      </p:cBhvr>
                                      <p:to>
                                        <p:strVal val="visible"/>
                                      </p:to>
                                    </p:set>
                                  </p:childTnLst>
                                </p:cTn>
                              </p:par>
                            </p:childTnLst>
                          </p:cTn>
                        </p:par>
                        <p:par>
                          <p:cTn id="775" fill="hold">
                            <p:stCondLst>
                              <p:cond delay="255000"/>
                            </p:stCondLst>
                            <p:childTnLst>
                              <p:par>
                                <p:cTn id="776" presetID="1" presetClass="entr" presetSubtype="0" fill="hold" grpId="0" nodeType="afterEffect">
                                  <p:stCondLst>
                                    <p:cond delay="1000"/>
                                  </p:stCondLst>
                                  <p:childTnLst>
                                    <p:set>
                                      <p:cBhvr>
                                        <p:cTn id="777" dur="1" fill="hold">
                                          <p:stCondLst>
                                            <p:cond delay="0"/>
                                          </p:stCondLst>
                                        </p:cTn>
                                        <p:tgtEl>
                                          <p:spTgt spid="262"/>
                                        </p:tgtEl>
                                        <p:attrNameLst>
                                          <p:attrName>style.visibility</p:attrName>
                                        </p:attrNameLst>
                                      </p:cBhvr>
                                      <p:to>
                                        <p:strVal val="visible"/>
                                      </p:to>
                                    </p:set>
                                  </p:childTnLst>
                                </p:cTn>
                              </p:par>
                            </p:childTnLst>
                          </p:cTn>
                        </p:par>
                        <p:par>
                          <p:cTn id="778" fill="hold">
                            <p:stCondLst>
                              <p:cond delay="256000"/>
                            </p:stCondLst>
                            <p:childTnLst>
                              <p:par>
                                <p:cTn id="779" presetID="1" presetClass="entr" presetSubtype="0" fill="hold" grpId="0" nodeType="afterEffect">
                                  <p:stCondLst>
                                    <p:cond delay="1000"/>
                                  </p:stCondLst>
                                  <p:childTnLst>
                                    <p:set>
                                      <p:cBhvr>
                                        <p:cTn id="780" dur="1" fill="hold">
                                          <p:stCondLst>
                                            <p:cond delay="0"/>
                                          </p:stCondLst>
                                        </p:cTn>
                                        <p:tgtEl>
                                          <p:spTgt spid="263"/>
                                        </p:tgtEl>
                                        <p:attrNameLst>
                                          <p:attrName>style.visibility</p:attrName>
                                        </p:attrNameLst>
                                      </p:cBhvr>
                                      <p:to>
                                        <p:strVal val="visible"/>
                                      </p:to>
                                    </p:set>
                                  </p:childTnLst>
                                </p:cTn>
                              </p:par>
                            </p:childTnLst>
                          </p:cTn>
                        </p:par>
                        <p:par>
                          <p:cTn id="781" fill="hold">
                            <p:stCondLst>
                              <p:cond delay="257000"/>
                            </p:stCondLst>
                            <p:childTnLst>
                              <p:par>
                                <p:cTn id="782" presetID="1" presetClass="entr" presetSubtype="0" fill="hold" grpId="0" nodeType="afterEffect">
                                  <p:stCondLst>
                                    <p:cond delay="1000"/>
                                  </p:stCondLst>
                                  <p:childTnLst>
                                    <p:set>
                                      <p:cBhvr>
                                        <p:cTn id="783" dur="1" fill="hold">
                                          <p:stCondLst>
                                            <p:cond delay="0"/>
                                          </p:stCondLst>
                                        </p:cTn>
                                        <p:tgtEl>
                                          <p:spTgt spid="264"/>
                                        </p:tgtEl>
                                        <p:attrNameLst>
                                          <p:attrName>style.visibility</p:attrName>
                                        </p:attrNameLst>
                                      </p:cBhvr>
                                      <p:to>
                                        <p:strVal val="visible"/>
                                      </p:to>
                                    </p:set>
                                  </p:childTnLst>
                                </p:cTn>
                              </p:par>
                            </p:childTnLst>
                          </p:cTn>
                        </p:par>
                        <p:par>
                          <p:cTn id="784" fill="hold">
                            <p:stCondLst>
                              <p:cond delay="258000"/>
                            </p:stCondLst>
                            <p:childTnLst>
                              <p:par>
                                <p:cTn id="785" presetID="1" presetClass="entr" presetSubtype="0" fill="hold" grpId="0" nodeType="afterEffect">
                                  <p:stCondLst>
                                    <p:cond delay="1000"/>
                                  </p:stCondLst>
                                  <p:childTnLst>
                                    <p:set>
                                      <p:cBhvr>
                                        <p:cTn id="786" dur="1" fill="hold">
                                          <p:stCondLst>
                                            <p:cond delay="0"/>
                                          </p:stCondLst>
                                        </p:cTn>
                                        <p:tgtEl>
                                          <p:spTgt spid="265"/>
                                        </p:tgtEl>
                                        <p:attrNameLst>
                                          <p:attrName>style.visibility</p:attrName>
                                        </p:attrNameLst>
                                      </p:cBhvr>
                                      <p:to>
                                        <p:strVal val="visible"/>
                                      </p:to>
                                    </p:set>
                                  </p:childTnLst>
                                </p:cTn>
                              </p:par>
                            </p:childTnLst>
                          </p:cTn>
                        </p:par>
                        <p:par>
                          <p:cTn id="787" fill="hold">
                            <p:stCondLst>
                              <p:cond delay="259000"/>
                            </p:stCondLst>
                            <p:childTnLst>
                              <p:par>
                                <p:cTn id="788" presetID="1" presetClass="entr" presetSubtype="0" fill="hold" grpId="0" nodeType="afterEffect">
                                  <p:stCondLst>
                                    <p:cond delay="1000"/>
                                  </p:stCondLst>
                                  <p:childTnLst>
                                    <p:set>
                                      <p:cBhvr>
                                        <p:cTn id="789" dur="1" fill="hold">
                                          <p:stCondLst>
                                            <p:cond delay="0"/>
                                          </p:stCondLst>
                                        </p:cTn>
                                        <p:tgtEl>
                                          <p:spTgt spid="266"/>
                                        </p:tgtEl>
                                        <p:attrNameLst>
                                          <p:attrName>style.visibility</p:attrName>
                                        </p:attrNameLst>
                                      </p:cBhvr>
                                      <p:to>
                                        <p:strVal val="visible"/>
                                      </p:to>
                                    </p:set>
                                  </p:childTnLst>
                                </p:cTn>
                              </p:par>
                            </p:childTnLst>
                          </p:cTn>
                        </p:par>
                        <p:par>
                          <p:cTn id="790" fill="hold">
                            <p:stCondLst>
                              <p:cond delay="260000"/>
                            </p:stCondLst>
                            <p:childTnLst>
                              <p:par>
                                <p:cTn id="791" presetID="1" presetClass="entr" presetSubtype="0" fill="hold" grpId="0" nodeType="afterEffect">
                                  <p:stCondLst>
                                    <p:cond delay="1000"/>
                                  </p:stCondLst>
                                  <p:childTnLst>
                                    <p:set>
                                      <p:cBhvr>
                                        <p:cTn id="792" dur="1" fill="hold">
                                          <p:stCondLst>
                                            <p:cond delay="0"/>
                                          </p:stCondLst>
                                        </p:cTn>
                                        <p:tgtEl>
                                          <p:spTgt spid="267"/>
                                        </p:tgtEl>
                                        <p:attrNameLst>
                                          <p:attrName>style.visibility</p:attrName>
                                        </p:attrNameLst>
                                      </p:cBhvr>
                                      <p:to>
                                        <p:strVal val="visible"/>
                                      </p:to>
                                    </p:set>
                                  </p:childTnLst>
                                </p:cTn>
                              </p:par>
                            </p:childTnLst>
                          </p:cTn>
                        </p:par>
                        <p:par>
                          <p:cTn id="793" fill="hold">
                            <p:stCondLst>
                              <p:cond delay="261000"/>
                            </p:stCondLst>
                            <p:childTnLst>
                              <p:par>
                                <p:cTn id="794" presetID="1" presetClass="entr" presetSubtype="0" fill="hold" grpId="0" nodeType="afterEffect">
                                  <p:stCondLst>
                                    <p:cond delay="1000"/>
                                  </p:stCondLst>
                                  <p:childTnLst>
                                    <p:set>
                                      <p:cBhvr>
                                        <p:cTn id="795" dur="1" fill="hold">
                                          <p:stCondLst>
                                            <p:cond delay="0"/>
                                          </p:stCondLst>
                                        </p:cTn>
                                        <p:tgtEl>
                                          <p:spTgt spid="268"/>
                                        </p:tgtEl>
                                        <p:attrNameLst>
                                          <p:attrName>style.visibility</p:attrName>
                                        </p:attrNameLst>
                                      </p:cBhvr>
                                      <p:to>
                                        <p:strVal val="visible"/>
                                      </p:to>
                                    </p:set>
                                  </p:childTnLst>
                                </p:cTn>
                              </p:par>
                            </p:childTnLst>
                          </p:cTn>
                        </p:par>
                        <p:par>
                          <p:cTn id="796" fill="hold">
                            <p:stCondLst>
                              <p:cond delay="262000"/>
                            </p:stCondLst>
                            <p:childTnLst>
                              <p:par>
                                <p:cTn id="797" presetID="1" presetClass="entr" presetSubtype="0" fill="hold" grpId="0" nodeType="afterEffect">
                                  <p:stCondLst>
                                    <p:cond delay="1000"/>
                                  </p:stCondLst>
                                  <p:childTnLst>
                                    <p:set>
                                      <p:cBhvr>
                                        <p:cTn id="798" dur="1" fill="hold">
                                          <p:stCondLst>
                                            <p:cond delay="0"/>
                                          </p:stCondLst>
                                        </p:cTn>
                                        <p:tgtEl>
                                          <p:spTgt spid="269"/>
                                        </p:tgtEl>
                                        <p:attrNameLst>
                                          <p:attrName>style.visibility</p:attrName>
                                        </p:attrNameLst>
                                      </p:cBhvr>
                                      <p:to>
                                        <p:strVal val="visible"/>
                                      </p:to>
                                    </p:set>
                                  </p:childTnLst>
                                </p:cTn>
                              </p:par>
                            </p:childTnLst>
                          </p:cTn>
                        </p:par>
                        <p:par>
                          <p:cTn id="799" fill="hold">
                            <p:stCondLst>
                              <p:cond delay="263000"/>
                            </p:stCondLst>
                            <p:childTnLst>
                              <p:par>
                                <p:cTn id="800" presetID="1" presetClass="entr" presetSubtype="0" fill="hold" grpId="0" nodeType="afterEffect">
                                  <p:stCondLst>
                                    <p:cond delay="1000"/>
                                  </p:stCondLst>
                                  <p:childTnLst>
                                    <p:set>
                                      <p:cBhvr>
                                        <p:cTn id="801" dur="1" fill="hold">
                                          <p:stCondLst>
                                            <p:cond delay="0"/>
                                          </p:stCondLst>
                                        </p:cTn>
                                        <p:tgtEl>
                                          <p:spTgt spid="270"/>
                                        </p:tgtEl>
                                        <p:attrNameLst>
                                          <p:attrName>style.visibility</p:attrName>
                                        </p:attrNameLst>
                                      </p:cBhvr>
                                      <p:to>
                                        <p:strVal val="visible"/>
                                      </p:to>
                                    </p:set>
                                  </p:childTnLst>
                                </p:cTn>
                              </p:par>
                            </p:childTnLst>
                          </p:cTn>
                        </p:par>
                        <p:par>
                          <p:cTn id="802" fill="hold">
                            <p:stCondLst>
                              <p:cond delay="264000"/>
                            </p:stCondLst>
                            <p:childTnLst>
                              <p:par>
                                <p:cTn id="803" presetID="1" presetClass="entr" presetSubtype="0" fill="hold" grpId="0" nodeType="afterEffect">
                                  <p:stCondLst>
                                    <p:cond delay="1000"/>
                                  </p:stCondLst>
                                  <p:childTnLst>
                                    <p:set>
                                      <p:cBhvr>
                                        <p:cTn id="804" dur="1" fill="hold">
                                          <p:stCondLst>
                                            <p:cond delay="0"/>
                                          </p:stCondLst>
                                        </p:cTn>
                                        <p:tgtEl>
                                          <p:spTgt spid="271"/>
                                        </p:tgtEl>
                                        <p:attrNameLst>
                                          <p:attrName>style.visibility</p:attrName>
                                        </p:attrNameLst>
                                      </p:cBhvr>
                                      <p:to>
                                        <p:strVal val="visible"/>
                                      </p:to>
                                    </p:set>
                                  </p:childTnLst>
                                </p:cTn>
                              </p:par>
                            </p:childTnLst>
                          </p:cTn>
                        </p:par>
                        <p:par>
                          <p:cTn id="805" fill="hold">
                            <p:stCondLst>
                              <p:cond delay="265000"/>
                            </p:stCondLst>
                            <p:childTnLst>
                              <p:par>
                                <p:cTn id="806" presetID="1" presetClass="entr" presetSubtype="0" fill="hold" grpId="0" nodeType="afterEffect">
                                  <p:stCondLst>
                                    <p:cond delay="1000"/>
                                  </p:stCondLst>
                                  <p:childTnLst>
                                    <p:set>
                                      <p:cBhvr>
                                        <p:cTn id="807" dur="1" fill="hold">
                                          <p:stCondLst>
                                            <p:cond delay="0"/>
                                          </p:stCondLst>
                                        </p:cTn>
                                        <p:tgtEl>
                                          <p:spTgt spid="272"/>
                                        </p:tgtEl>
                                        <p:attrNameLst>
                                          <p:attrName>style.visibility</p:attrName>
                                        </p:attrNameLst>
                                      </p:cBhvr>
                                      <p:to>
                                        <p:strVal val="visible"/>
                                      </p:to>
                                    </p:set>
                                  </p:childTnLst>
                                </p:cTn>
                              </p:par>
                            </p:childTnLst>
                          </p:cTn>
                        </p:par>
                        <p:par>
                          <p:cTn id="808" fill="hold">
                            <p:stCondLst>
                              <p:cond delay="266000"/>
                            </p:stCondLst>
                            <p:childTnLst>
                              <p:par>
                                <p:cTn id="809" presetID="1" presetClass="entr" presetSubtype="0" fill="hold" grpId="0" nodeType="afterEffect">
                                  <p:stCondLst>
                                    <p:cond delay="1000"/>
                                  </p:stCondLst>
                                  <p:childTnLst>
                                    <p:set>
                                      <p:cBhvr>
                                        <p:cTn id="810" dur="1" fill="hold">
                                          <p:stCondLst>
                                            <p:cond delay="0"/>
                                          </p:stCondLst>
                                        </p:cTn>
                                        <p:tgtEl>
                                          <p:spTgt spid="273"/>
                                        </p:tgtEl>
                                        <p:attrNameLst>
                                          <p:attrName>style.visibility</p:attrName>
                                        </p:attrNameLst>
                                      </p:cBhvr>
                                      <p:to>
                                        <p:strVal val="visible"/>
                                      </p:to>
                                    </p:set>
                                  </p:childTnLst>
                                </p:cTn>
                              </p:par>
                            </p:childTnLst>
                          </p:cTn>
                        </p:par>
                        <p:par>
                          <p:cTn id="811" fill="hold">
                            <p:stCondLst>
                              <p:cond delay="267000"/>
                            </p:stCondLst>
                            <p:childTnLst>
                              <p:par>
                                <p:cTn id="812" presetID="1" presetClass="entr" presetSubtype="0" fill="hold" grpId="0" nodeType="afterEffect">
                                  <p:stCondLst>
                                    <p:cond delay="1000"/>
                                  </p:stCondLst>
                                  <p:childTnLst>
                                    <p:set>
                                      <p:cBhvr>
                                        <p:cTn id="813" dur="1" fill="hold">
                                          <p:stCondLst>
                                            <p:cond delay="0"/>
                                          </p:stCondLst>
                                        </p:cTn>
                                        <p:tgtEl>
                                          <p:spTgt spid="274"/>
                                        </p:tgtEl>
                                        <p:attrNameLst>
                                          <p:attrName>style.visibility</p:attrName>
                                        </p:attrNameLst>
                                      </p:cBhvr>
                                      <p:to>
                                        <p:strVal val="visible"/>
                                      </p:to>
                                    </p:set>
                                  </p:childTnLst>
                                </p:cTn>
                              </p:par>
                            </p:childTnLst>
                          </p:cTn>
                        </p:par>
                        <p:par>
                          <p:cTn id="814" fill="hold">
                            <p:stCondLst>
                              <p:cond delay="268000"/>
                            </p:stCondLst>
                            <p:childTnLst>
                              <p:par>
                                <p:cTn id="815" presetID="1" presetClass="entr" presetSubtype="0" fill="hold" grpId="0" nodeType="afterEffect">
                                  <p:stCondLst>
                                    <p:cond delay="1000"/>
                                  </p:stCondLst>
                                  <p:childTnLst>
                                    <p:set>
                                      <p:cBhvr>
                                        <p:cTn id="816" dur="1" fill="hold">
                                          <p:stCondLst>
                                            <p:cond delay="0"/>
                                          </p:stCondLst>
                                        </p:cTn>
                                        <p:tgtEl>
                                          <p:spTgt spid="275"/>
                                        </p:tgtEl>
                                        <p:attrNameLst>
                                          <p:attrName>style.visibility</p:attrName>
                                        </p:attrNameLst>
                                      </p:cBhvr>
                                      <p:to>
                                        <p:strVal val="visible"/>
                                      </p:to>
                                    </p:set>
                                  </p:childTnLst>
                                </p:cTn>
                              </p:par>
                            </p:childTnLst>
                          </p:cTn>
                        </p:par>
                        <p:par>
                          <p:cTn id="817" fill="hold">
                            <p:stCondLst>
                              <p:cond delay="269000"/>
                            </p:stCondLst>
                            <p:childTnLst>
                              <p:par>
                                <p:cTn id="818" presetID="1" presetClass="entr" presetSubtype="0" fill="hold" grpId="0" nodeType="afterEffect">
                                  <p:stCondLst>
                                    <p:cond delay="1000"/>
                                  </p:stCondLst>
                                  <p:childTnLst>
                                    <p:set>
                                      <p:cBhvr>
                                        <p:cTn id="819" dur="1" fill="hold">
                                          <p:stCondLst>
                                            <p:cond delay="0"/>
                                          </p:stCondLst>
                                        </p:cTn>
                                        <p:tgtEl>
                                          <p:spTgt spid="276"/>
                                        </p:tgtEl>
                                        <p:attrNameLst>
                                          <p:attrName>style.visibility</p:attrName>
                                        </p:attrNameLst>
                                      </p:cBhvr>
                                      <p:to>
                                        <p:strVal val="visible"/>
                                      </p:to>
                                    </p:set>
                                  </p:childTnLst>
                                </p:cTn>
                              </p:par>
                            </p:childTnLst>
                          </p:cTn>
                        </p:par>
                        <p:par>
                          <p:cTn id="820" fill="hold">
                            <p:stCondLst>
                              <p:cond delay="270000"/>
                            </p:stCondLst>
                            <p:childTnLst>
                              <p:par>
                                <p:cTn id="821" presetID="1" presetClass="entr" presetSubtype="0" fill="hold" grpId="0" nodeType="afterEffect">
                                  <p:stCondLst>
                                    <p:cond delay="1000"/>
                                  </p:stCondLst>
                                  <p:childTnLst>
                                    <p:set>
                                      <p:cBhvr>
                                        <p:cTn id="822" dur="1" fill="hold">
                                          <p:stCondLst>
                                            <p:cond delay="0"/>
                                          </p:stCondLst>
                                        </p:cTn>
                                        <p:tgtEl>
                                          <p:spTgt spid="277"/>
                                        </p:tgtEl>
                                        <p:attrNameLst>
                                          <p:attrName>style.visibility</p:attrName>
                                        </p:attrNameLst>
                                      </p:cBhvr>
                                      <p:to>
                                        <p:strVal val="visible"/>
                                      </p:to>
                                    </p:set>
                                  </p:childTnLst>
                                </p:cTn>
                              </p:par>
                            </p:childTnLst>
                          </p:cTn>
                        </p:par>
                        <p:par>
                          <p:cTn id="823" fill="hold">
                            <p:stCondLst>
                              <p:cond delay="271000"/>
                            </p:stCondLst>
                            <p:childTnLst>
                              <p:par>
                                <p:cTn id="824" presetID="1" presetClass="entr" presetSubtype="0" fill="hold" grpId="0" nodeType="afterEffect">
                                  <p:stCondLst>
                                    <p:cond delay="1000"/>
                                  </p:stCondLst>
                                  <p:childTnLst>
                                    <p:set>
                                      <p:cBhvr>
                                        <p:cTn id="825" dur="1" fill="hold">
                                          <p:stCondLst>
                                            <p:cond delay="0"/>
                                          </p:stCondLst>
                                        </p:cTn>
                                        <p:tgtEl>
                                          <p:spTgt spid="278"/>
                                        </p:tgtEl>
                                        <p:attrNameLst>
                                          <p:attrName>style.visibility</p:attrName>
                                        </p:attrNameLst>
                                      </p:cBhvr>
                                      <p:to>
                                        <p:strVal val="visible"/>
                                      </p:to>
                                    </p:set>
                                  </p:childTnLst>
                                </p:cTn>
                              </p:par>
                            </p:childTnLst>
                          </p:cTn>
                        </p:par>
                        <p:par>
                          <p:cTn id="826" fill="hold">
                            <p:stCondLst>
                              <p:cond delay="272000"/>
                            </p:stCondLst>
                            <p:childTnLst>
                              <p:par>
                                <p:cTn id="827" presetID="1" presetClass="entr" presetSubtype="0" fill="hold" grpId="0" nodeType="afterEffect">
                                  <p:stCondLst>
                                    <p:cond delay="1000"/>
                                  </p:stCondLst>
                                  <p:childTnLst>
                                    <p:set>
                                      <p:cBhvr>
                                        <p:cTn id="828" dur="1" fill="hold">
                                          <p:stCondLst>
                                            <p:cond delay="0"/>
                                          </p:stCondLst>
                                        </p:cTn>
                                        <p:tgtEl>
                                          <p:spTgt spid="279"/>
                                        </p:tgtEl>
                                        <p:attrNameLst>
                                          <p:attrName>style.visibility</p:attrName>
                                        </p:attrNameLst>
                                      </p:cBhvr>
                                      <p:to>
                                        <p:strVal val="visible"/>
                                      </p:to>
                                    </p:set>
                                  </p:childTnLst>
                                </p:cTn>
                              </p:par>
                            </p:childTnLst>
                          </p:cTn>
                        </p:par>
                        <p:par>
                          <p:cTn id="829" fill="hold">
                            <p:stCondLst>
                              <p:cond delay="273000"/>
                            </p:stCondLst>
                            <p:childTnLst>
                              <p:par>
                                <p:cTn id="830" presetID="1" presetClass="entr" presetSubtype="0" fill="hold" grpId="0" nodeType="afterEffect">
                                  <p:stCondLst>
                                    <p:cond delay="1000"/>
                                  </p:stCondLst>
                                  <p:childTnLst>
                                    <p:set>
                                      <p:cBhvr>
                                        <p:cTn id="831" dur="1" fill="hold">
                                          <p:stCondLst>
                                            <p:cond delay="0"/>
                                          </p:stCondLst>
                                        </p:cTn>
                                        <p:tgtEl>
                                          <p:spTgt spid="280"/>
                                        </p:tgtEl>
                                        <p:attrNameLst>
                                          <p:attrName>style.visibility</p:attrName>
                                        </p:attrNameLst>
                                      </p:cBhvr>
                                      <p:to>
                                        <p:strVal val="visible"/>
                                      </p:to>
                                    </p:set>
                                  </p:childTnLst>
                                </p:cTn>
                              </p:par>
                            </p:childTnLst>
                          </p:cTn>
                        </p:par>
                        <p:par>
                          <p:cTn id="832" fill="hold">
                            <p:stCondLst>
                              <p:cond delay="274000"/>
                            </p:stCondLst>
                            <p:childTnLst>
                              <p:par>
                                <p:cTn id="833" presetID="1" presetClass="entr" presetSubtype="0" fill="hold" grpId="0" nodeType="afterEffect">
                                  <p:stCondLst>
                                    <p:cond delay="1000"/>
                                  </p:stCondLst>
                                  <p:childTnLst>
                                    <p:set>
                                      <p:cBhvr>
                                        <p:cTn id="834" dur="1" fill="hold">
                                          <p:stCondLst>
                                            <p:cond delay="0"/>
                                          </p:stCondLst>
                                        </p:cTn>
                                        <p:tgtEl>
                                          <p:spTgt spid="281"/>
                                        </p:tgtEl>
                                        <p:attrNameLst>
                                          <p:attrName>style.visibility</p:attrName>
                                        </p:attrNameLst>
                                      </p:cBhvr>
                                      <p:to>
                                        <p:strVal val="visible"/>
                                      </p:to>
                                    </p:set>
                                  </p:childTnLst>
                                </p:cTn>
                              </p:par>
                            </p:childTnLst>
                          </p:cTn>
                        </p:par>
                        <p:par>
                          <p:cTn id="835" fill="hold">
                            <p:stCondLst>
                              <p:cond delay="275000"/>
                            </p:stCondLst>
                            <p:childTnLst>
                              <p:par>
                                <p:cTn id="836" presetID="1" presetClass="entr" presetSubtype="0" fill="hold" grpId="0" nodeType="afterEffect">
                                  <p:stCondLst>
                                    <p:cond delay="1000"/>
                                  </p:stCondLst>
                                  <p:childTnLst>
                                    <p:set>
                                      <p:cBhvr>
                                        <p:cTn id="837" dur="1" fill="hold">
                                          <p:stCondLst>
                                            <p:cond delay="0"/>
                                          </p:stCondLst>
                                        </p:cTn>
                                        <p:tgtEl>
                                          <p:spTgt spid="282"/>
                                        </p:tgtEl>
                                        <p:attrNameLst>
                                          <p:attrName>style.visibility</p:attrName>
                                        </p:attrNameLst>
                                      </p:cBhvr>
                                      <p:to>
                                        <p:strVal val="visible"/>
                                      </p:to>
                                    </p:set>
                                  </p:childTnLst>
                                </p:cTn>
                              </p:par>
                            </p:childTnLst>
                          </p:cTn>
                        </p:par>
                        <p:par>
                          <p:cTn id="838" fill="hold">
                            <p:stCondLst>
                              <p:cond delay="276000"/>
                            </p:stCondLst>
                            <p:childTnLst>
                              <p:par>
                                <p:cTn id="839" presetID="1" presetClass="entr" presetSubtype="0" fill="hold" grpId="0" nodeType="afterEffect">
                                  <p:stCondLst>
                                    <p:cond delay="1000"/>
                                  </p:stCondLst>
                                  <p:childTnLst>
                                    <p:set>
                                      <p:cBhvr>
                                        <p:cTn id="840" dur="1" fill="hold">
                                          <p:stCondLst>
                                            <p:cond delay="0"/>
                                          </p:stCondLst>
                                        </p:cTn>
                                        <p:tgtEl>
                                          <p:spTgt spid="283"/>
                                        </p:tgtEl>
                                        <p:attrNameLst>
                                          <p:attrName>style.visibility</p:attrName>
                                        </p:attrNameLst>
                                      </p:cBhvr>
                                      <p:to>
                                        <p:strVal val="visible"/>
                                      </p:to>
                                    </p:set>
                                  </p:childTnLst>
                                </p:cTn>
                              </p:par>
                            </p:childTnLst>
                          </p:cTn>
                        </p:par>
                        <p:par>
                          <p:cTn id="841" fill="hold">
                            <p:stCondLst>
                              <p:cond delay="277000"/>
                            </p:stCondLst>
                            <p:childTnLst>
                              <p:par>
                                <p:cTn id="842" presetID="1" presetClass="entr" presetSubtype="0" fill="hold" grpId="0" nodeType="afterEffect">
                                  <p:stCondLst>
                                    <p:cond delay="1000"/>
                                  </p:stCondLst>
                                  <p:childTnLst>
                                    <p:set>
                                      <p:cBhvr>
                                        <p:cTn id="843" dur="1" fill="hold">
                                          <p:stCondLst>
                                            <p:cond delay="0"/>
                                          </p:stCondLst>
                                        </p:cTn>
                                        <p:tgtEl>
                                          <p:spTgt spid="284"/>
                                        </p:tgtEl>
                                        <p:attrNameLst>
                                          <p:attrName>style.visibility</p:attrName>
                                        </p:attrNameLst>
                                      </p:cBhvr>
                                      <p:to>
                                        <p:strVal val="visible"/>
                                      </p:to>
                                    </p:set>
                                  </p:childTnLst>
                                </p:cTn>
                              </p:par>
                            </p:childTnLst>
                          </p:cTn>
                        </p:par>
                        <p:par>
                          <p:cTn id="844" fill="hold">
                            <p:stCondLst>
                              <p:cond delay="278000"/>
                            </p:stCondLst>
                            <p:childTnLst>
                              <p:par>
                                <p:cTn id="845" presetID="1" presetClass="entr" presetSubtype="0" fill="hold" grpId="0" nodeType="afterEffect">
                                  <p:stCondLst>
                                    <p:cond delay="1000"/>
                                  </p:stCondLst>
                                  <p:childTnLst>
                                    <p:set>
                                      <p:cBhvr>
                                        <p:cTn id="846" dur="1" fill="hold">
                                          <p:stCondLst>
                                            <p:cond delay="0"/>
                                          </p:stCondLst>
                                        </p:cTn>
                                        <p:tgtEl>
                                          <p:spTgt spid="285"/>
                                        </p:tgtEl>
                                        <p:attrNameLst>
                                          <p:attrName>style.visibility</p:attrName>
                                        </p:attrNameLst>
                                      </p:cBhvr>
                                      <p:to>
                                        <p:strVal val="visible"/>
                                      </p:to>
                                    </p:set>
                                  </p:childTnLst>
                                </p:cTn>
                              </p:par>
                            </p:childTnLst>
                          </p:cTn>
                        </p:par>
                        <p:par>
                          <p:cTn id="847" fill="hold">
                            <p:stCondLst>
                              <p:cond delay="279000"/>
                            </p:stCondLst>
                            <p:childTnLst>
                              <p:par>
                                <p:cTn id="848" presetID="1" presetClass="entr" presetSubtype="0" fill="hold" grpId="0" nodeType="afterEffect">
                                  <p:stCondLst>
                                    <p:cond delay="1000"/>
                                  </p:stCondLst>
                                  <p:childTnLst>
                                    <p:set>
                                      <p:cBhvr>
                                        <p:cTn id="849" dur="1" fill="hold">
                                          <p:stCondLst>
                                            <p:cond delay="0"/>
                                          </p:stCondLst>
                                        </p:cTn>
                                        <p:tgtEl>
                                          <p:spTgt spid="286"/>
                                        </p:tgtEl>
                                        <p:attrNameLst>
                                          <p:attrName>style.visibility</p:attrName>
                                        </p:attrNameLst>
                                      </p:cBhvr>
                                      <p:to>
                                        <p:strVal val="visible"/>
                                      </p:to>
                                    </p:set>
                                  </p:childTnLst>
                                </p:cTn>
                              </p:par>
                            </p:childTnLst>
                          </p:cTn>
                        </p:par>
                        <p:par>
                          <p:cTn id="850" fill="hold">
                            <p:stCondLst>
                              <p:cond delay="280000"/>
                            </p:stCondLst>
                            <p:childTnLst>
                              <p:par>
                                <p:cTn id="851" presetID="1" presetClass="entr" presetSubtype="0" fill="hold" grpId="0" nodeType="afterEffect">
                                  <p:stCondLst>
                                    <p:cond delay="1000"/>
                                  </p:stCondLst>
                                  <p:childTnLst>
                                    <p:set>
                                      <p:cBhvr>
                                        <p:cTn id="852" dur="1" fill="hold">
                                          <p:stCondLst>
                                            <p:cond delay="0"/>
                                          </p:stCondLst>
                                        </p:cTn>
                                        <p:tgtEl>
                                          <p:spTgt spid="287"/>
                                        </p:tgtEl>
                                        <p:attrNameLst>
                                          <p:attrName>style.visibility</p:attrName>
                                        </p:attrNameLst>
                                      </p:cBhvr>
                                      <p:to>
                                        <p:strVal val="visible"/>
                                      </p:to>
                                    </p:set>
                                  </p:childTnLst>
                                </p:cTn>
                              </p:par>
                            </p:childTnLst>
                          </p:cTn>
                        </p:par>
                        <p:par>
                          <p:cTn id="853" fill="hold">
                            <p:stCondLst>
                              <p:cond delay="281000"/>
                            </p:stCondLst>
                            <p:childTnLst>
                              <p:par>
                                <p:cTn id="854" presetID="1" presetClass="entr" presetSubtype="0" fill="hold" grpId="0" nodeType="afterEffect">
                                  <p:stCondLst>
                                    <p:cond delay="1000"/>
                                  </p:stCondLst>
                                  <p:childTnLst>
                                    <p:set>
                                      <p:cBhvr>
                                        <p:cTn id="855" dur="1" fill="hold">
                                          <p:stCondLst>
                                            <p:cond delay="0"/>
                                          </p:stCondLst>
                                        </p:cTn>
                                        <p:tgtEl>
                                          <p:spTgt spid="288"/>
                                        </p:tgtEl>
                                        <p:attrNameLst>
                                          <p:attrName>style.visibility</p:attrName>
                                        </p:attrNameLst>
                                      </p:cBhvr>
                                      <p:to>
                                        <p:strVal val="visible"/>
                                      </p:to>
                                    </p:set>
                                  </p:childTnLst>
                                </p:cTn>
                              </p:par>
                            </p:childTnLst>
                          </p:cTn>
                        </p:par>
                        <p:par>
                          <p:cTn id="856" fill="hold">
                            <p:stCondLst>
                              <p:cond delay="282000"/>
                            </p:stCondLst>
                            <p:childTnLst>
                              <p:par>
                                <p:cTn id="857" presetID="1" presetClass="entr" presetSubtype="0" fill="hold" grpId="0" nodeType="afterEffect">
                                  <p:stCondLst>
                                    <p:cond delay="1000"/>
                                  </p:stCondLst>
                                  <p:childTnLst>
                                    <p:set>
                                      <p:cBhvr>
                                        <p:cTn id="858" dur="1" fill="hold">
                                          <p:stCondLst>
                                            <p:cond delay="0"/>
                                          </p:stCondLst>
                                        </p:cTn>
                                        <p:tgtEl>
                                          <p:spTgt spid="289"/>
                                        </p:tgtEl>
                                        <p:attrNameLst>
                                          <p:attrName>style.visibility</p:attrName>
                                        </p:attrNameLst>
                                      </p:cBhvr>
                                      <p:to>
                                        <p:strVal val="visible"/>
                                      </p:to>
                                    </p:set>
                                  </p:childTnLst>
                                </p:cTn>
                              </p:par>
                            </p:childTnLst>
                          </p:cTn>
                        </p:par>
                        <p:par>
                          <p:cTn id="859" fill="hold">
                            <p:stCondLst>
                              <p:cond delay="283000"/>
                            </p:stCondLst>
                            <p:childTnLst>
                              <p:par>
                                <p:cTn id="860" presetID="1" presetClass="entr" presetSubtype="0" fill="hold" grpId="0" nodeType="afterEffect">
                                  <p:stCondLst>
                                    <p:cond delay="1000"/>
                                  </p:stCondLst>
                                  <p:childTnLst>
                                    <p:set>
                                      <p:cBhvr>
                                        <p:cTn id="861" dur="1" fill="hold">
                                          <p:stCondLst>
                                            <p:cond delay="0"/>
                                          </p:stCondLst>
                                        </p:cTn>
                                        <p:tgtEl>
                                          <p:spTgt spid="290"/>
                                        </p:tgtEl>
                                        <p:attrNameLst>
                                          <p:attrName>style.visibility</p:attrName>
                                        </p:attrNameLst>
                                      </p:cBhvr>
                                      <p:to>
                                        <p:strVal val="visible"/>
                                      </p:to>
                                    </p:set>
                                  </p:childTnLst>
                                </p:cTn>
                              </p:par>
                            </p:childTnLst>
                          </p:cTn>
                        </p:par>
                        <p:par>
                          <p:cTn id="862" fill="hold">
                            <p:stCondLst>
                              <p:cond delay="284000"/>
                            </p:stCondLst>
                            <p:childTnLst>
                              <p:par>
                                <p:cTn id="863" presetID="1" presetClass="entr" presetSubtype="0" fill="hold" grpId="0" nodeType="afterEffect">
                                  <p:stCondLst>
                                    <p:cond delay="1000"/>
                                  </p:stCondLst>
                                  <p:childTnLst>
                                    <p:set>
                                      <p:cBhvr>
                                        <p:cTn id="864" dur="1" fill="hold">
                                          <p:stCondLst>
                                            <p:cond delay="0"/>
                                          </p:stCondLst>
                                        </p:cTn>
                                        <p:tgtEl>
                                          <p:spTgt spid="291"/>
                                        </p:tgtEl>
                                        <p:attrNameLst>
                                          <p:attrName>style.visibility</p:attrName>
                                        </p:attrNameLst>
                                      </p:cBhvr>
                                      <p:to>
                                        <p:strVal val="visible"/>
                                      </p:to>
                                    </p:set>
                                  </p:childTnLst>
                                </p:cTn>
                              </p:par>
                            </p:childTnLst>
                          </p:cTn>
                        </p:par>
                        <p:par>
                          <p:cTn id="865" fill="hold">
                            <p:stCondLst>
                              <p:cond delay="285000"/>
                            </p:stCondLst>
                            <p:childTnLst>
                              <p:par>
                                <p:cTn id="866" presetID="1" presetClass="entr" presetSubtype="0" fill="hold" grpId="0" nodeType="afterEffect">
                                  <p:stCondLst>
                                    <p:cond delay="1000"/>
                                  </p:stCondLst>
                                  <p:childTnLst>
                                    <p:set>
                                      <p:cBhvr>
                                        <p:cTn id="867" dur="1" fill="hold">
                                          <p:stCondLst>
                                            <p:cond delay="0"/>
                                          </p:stCondLst>
                                        </p:cTn>
                                        <p:tgtEl>
                                          <p:spTgt spid="292"/>
                                        </p:tgtEl>
                                        <p:attrNameLst>
                                          <p:attrName>style.visibility</p:attrName>
                                        </p:attrNameLst>
                                      </p:cBhvr>
                                      <p:to>
                                        <p:strVal val="visible"/>
                                      </p:to>
                                    </p:set>
                                  </p:childTnLst>
                                </p:cTn>
                              </p:par>
                            </p:childTnLst>
                          </p:cTn>
                        </p:par>
                        <p:par>
                          <p:cTn id="868" fill="hold">
                            <p:stCondLst>
                              <p:cond delay="286000"/>
                            </p:stCondLst>
                            <p:childTnLst>
                              <p:par>
                                <p:cTn id="869" presetID="1" presetClass="entr" presetSubtype="0" fill="hold" grpId="0" nodeType="afterEffect">
                                  <p:stCondLst>
                                    <p:cond delay="1000"/>
                                  </p:stCondLst>
                                  <p:childTnLst>
                                    <p:set>
                                      <p:cBhvr>
                                        <p:cTn id="870" dur="1" fill="hold">
                                          <p:stCondLst>
                                            <p:cond delay="0"/>
                                          </p:stCondLst>
                                        </p:cTn>
                                        <p:tgtEl>
                                          <p:spTgt spid="293"/>
                                        </p:tgtEl>
                                        <p:attrNameLst>
                                          <p:attrName>style.visibility</p:attrName>
                                        </p:attrNameLst>
                                      </p:cBhvr>
                                      <p:to>
                                        <p:strVal val="visible"/>
                                      </p:to>
                                    </p:set>
                                  </p:childTnLst>
                                </p:cTn>
                              </p:par>
                            </p:childTnLst>
                          </p:cTn>
                        </p:par>
                        <p:par>
                          <p:cTn id="871" fill="hold">
                            <p:stCondLst>
                              <p:cond delay="287000"/>
                            </p:stCondLst>
                            <p:childTnLst>
                              <p:par>
                                <p:cTn id="872" presetID="1" presetClass="entr" presetSubtype="0" fill="hold" grpId="0" nodeType="afterEffect">
                                  <p:stCondLst>
                                    <p:cond delay="1000"/>
                                  </p:stCondLst>
                                  <p:childTnLst>
                                    <p:set>
                                      <p:cBhvr>
                                        <p:cTn id="873" dur="1" fill="hold">
                                          <p:stCondLst>
                                            <p:cond delay="0"/>
                                          </p:stCondLst>
                                        </p:cTn>
                                        <p:tgtEl>
                                          <p:spTgt spid="294"/>
                                        </p:tgtEl>
                                        <p:attrNameLst>
                                          <p:attrName>style.visibility</p:attrName>
                                        </p:attrNameLst>
                                      </p:cBhvr>
                                      <p:to>
                                        <p:strVal val="visible"/>
                                      </p:to>
                                    </p:set>
                                  </p:childTnLst>
                                </p:cTn>
                              </p:par>
                            </p:childTnLst>
                          </p:cTn>
                        </p:par>
                        <p:par>
                          <p:cTn id="874" fill="hold">
                            <p:stCondLst>
                              <p:cond delay="288000"/>
                            </p:stCondLst>
                            <p:childTnLst>
                              <p:par>
                                <p:cTn id="875" presetID="1" presetClass="entr" presetSubtype="0" fill="hold" grpId="0" nodeType="afterEffect">
                                  <p:stCondLst>
                                    <p:cond delay="1000"/>
                                  </p:stCondLst>
                                  <p:childTnLst>
                                    <p:set>
                                      <p:cBhvr>
                                        <p:cTn id="876" dur="1" fill="hold">
                                          <p:stCondLst>
                                            <p:cond delay="0"/>
                                          </p:stCondLst>
                                        </p:cTn>
                                        <p:tgtEl>
                                          <p:spTgt spid="295"/>
                                        </p:tgtEl>
                                        <p:attrNameLst>
                                          <p:attrName>style.visibility</p:attrName>
                                        </p:attrNameLst>
                                      </p:cBhvr>
                                      <p:to>
                                        <p:strVal val="visible"/>
                                      </p:to>
                                    </p:set>
                                  </p:childTnLst>
                                </p:cTn>
                              </p:par>
                            </p:childTnLst>
                          </p:cTn>
                        </p:par>
                        <p:par>
                          <p:cTn id="877" fill="hold">
                            <p:stCondLst>
                              <p:cond delay="289000"/>
                            </p:stCondLst>
                            <p:childTnLst>
                              <p:par>
                                <p:cTn id="878" presetID="1" presetClass="entr" presetSubtype="0" fill="hold" grpId="0" nodeType="afterEffect">
                                  <p:stCondLst>
                                    <p:cond delay="1000"/>
                                  </p:stCondLst>
                                  <p:childTnLst>
                                    <p:set>
                                      <p:cBhvr>
                                        <p:cTn id="879" dur="1" fill="hold">
                                          <p:stCondLst>
                                            <p:cond delay="0"/>
                                          </p:stCondLst>
                                        </p:cTn>
                                        <p:tgtEl>
                                          <p:spTgt spid="296"/>
                                        </p:tgtEl>
                                        <p:attrNameLst>
                                          <p:attrName>style.visibility</p:attrName>
                                        </p:attrNameLst>
                                      </p:cBhvr>
                                      <p:to>
                                        <p:strVal val="visible"/>
                                      </p:to>
                                    </p:set>
                                  </p:childTnLst>
                                </p:cTn>
                              </p:par>
                            </p:childTnLst>
                          </p:cTn>
                        </p:par>
                        <p:par>
                          <p:cTn id="880" fill="hold">
                            <p:stCondLst>
                              <p:cond delay="290000"/>
                            </p:stCondLst>
                            <p:childTnLst>
                              <p:par>
                                <p:cTn id="881" presetID="1" presetClass="entr" presetSubtype="0" fill="hold" grpId="0" nodeType="afterEffect">
                                  <p:stCondLst>
                                    <p:cond delay="1000"/>
                                  </p:stCondLst>
                                  <p:childTnLst>
                                    <p:set>
                                      <p:cBhvr>
                                        <p:cTn id="882" dur="1" fill="hold">
                                          <p:stCondLst>
                                            <p:cond delay="0"/>
                                          </p:stCondLst>
                                        </p:cTn>
                                        <p:tgtEl>
                                          <p:spTgt spid="297"/>
                                        </p:tgtEl>
                                        <p:attrNameLst>
                                          <p:attrName>style.visibility</p:attrName>
                                        </p:attrNameLst>
                                      </p:cBhvr>
                                      <p:to>
                                        <p:strVal val="visible"/>
                                      </p:to>
                                    </p:set>
                                  </p:childTnLst>
                                </p:cTn>
                              </p:par>
                            </p:childTnLst>
                          </p:cTn>
                        </p:par>
                        <p:par>
                          <p:cTn id="883" fill="hold">
                            <p:stCondLst>
                              <p:cond delay="291000"/>
                            </p:stCondLst>
                            <p:childTnLst>
                              <p:par>
                                <p:cTn id="884" presetID="1" presetClass="entr" presetSubtype="0" fill="hold" grpId="0" nodeType="afterEffect">
                                  <p:stCondLst>
                                    <p:cond delay="1000"/>
                                  </p:stCondLst>
                                  <p:childTnLst>
                                    <p:set>
                                      <p:cBhvr>
                                        <p:cTn id="885" dur="1" fill="hold">
                                          <p:stCondLst>
                                            <p:cond delay="0"/>
                                          </p:stCondLst>
                                        </p:cTn>
                                        <p:tgtEl>
                                          <p:spTgt spid="298"/>
                                        </p:tgtEl>
                                        <p:attrNameLst>
                                          <p:attrName>style.visibility</p:attrName>
                                        </p:attrNameLst>
                                      </p:cBhvr>
                                      <p:to>
                                        <p:strVal val="visible"/>
                                      </p:to>
                                    </p:set>
                                  </p:childTnLst>
                                </p:cTn>
                              </p:par>
                            </p:childTnLst>
                          </p:cTn>
                        </p:par>
                        <p:par>
                          <p:cTn id="886" fill="hold">
                            <p:stCondLst>
                              <p:cond delay="292000"/>
                            </p:stCondLst>
                            <p:childTnLst>
                              <p:par>
                                <p:cTn id="887" presetID="1" presetClass="entr" presetSubtype="0" fill="hold" grpId="0" nodeType="afterEffect">
                                  <p:stCondLst>
                                    <p:cond delay="1000"/>
                                  </p:stCondLst>
                                  <p:childTnLst>
                                    <p:set>
                                      <p:cBhvr>
                                        <p:cTn id="888" dur="1" fill="hold">
                                          <p:stCondLst>
                                            <p:cond delay="0"/>
                                          </p:stCondLst>
                                        </p:cTn>
                                        <p:tgtEl>
                                          <p:spTgt spid="299"/>
                                        </p:tgtEl>
                                        <p:attrNameLst>
                                          <p:attrName>style.visibility</p:attrName>
                                        </p:attrNameLst>
                                      </p:cBhvr>
                                      <p:to>
                                        <p:strVal val="visible"/>
                                      </p:to>
                                    </p:set>
                                  </p:childTnLst>
                                </p:cTn>
                              </p:par>
                            </p:childTnLst>
                          </p:cTn>
                        </p:par>
                        <p:par>
                          <p:cTn id="889" fill="hold">
                            <p:stCondLst>
                              <p:cond delay="293000"/>
                            </p:stCondLst>
                            <p:childTnLst>
                              <p:par>
                                <p:cTn id="890" presetID="1" presetClass="entr" presetSubtype="0" fill="hold" grpId="0" nodeType="afterEffect">
                                  <p:stCondLst>
                                    <p:cond delay="1000"/>
                                  </p:stCondLst>
                                  <p:childTnLst>
                                    <p:set>
                                      <p:cBhvr>
                                        <p:cTn id="891" dur="1" fill="hold">
                                          <p:stCondLst>
                                            <p:cond delay="0"/>
                                          </p:stCondLst>
                                        </p:cTn>
                                        <p:tgtEl>
                                          <p:spTgt spid="300"/>
                                        </p:tgtEl>
                                        <p:attrNameLst>
                                          <p:attrName>style.visibility</p:attrName>
                                        </p:attrNameLst>
                                      </p:cBhvr>
                                      <p:to>
                                        <p:strVal val="visible"/>
                                      </p:to>
                                    </p:set>
                                  </p:childTnLst>
                                </p:cTn>
                              </p:par>
                            </p:childTnLst>
                          </p:cTn>
                        </p:par>
                        <p:par>
                          <p:cTn id="892" fill="hold">
                            <p:stCondLst>
                              <p:cond delay="294000"/>
                            </p:stCondLst>
                            <p:childTnLst>
                              <p:par>
                                <p:cTn id="893" presetID="1" presetClass="entr" presetSubtype="0" fill="hold" grpId="0" nodeType="afterEffect">
                                  <p:stCondLst>
                                    <p:cond delay="1000"/>
                                  </p:stCondLst>
                                  <p:childTnLst>
                                    <p:set>
                                      <p:cBhvr>
                                        <p:cTn id="894" dur="1" fill="hold">
                                          <p:stCondLst>
                                            <p:cond delay="0"/>
                                          </p:stCondLst>
                                        </p:cTn>
                                        <p:tgtEl>
                                          <p:spTgt spid="301"/>
                                        </p:tgtEl>
                                        <p:attrNameLst>
                                          <p:attrName>style.visibility</p:attrName>
                                        </p:attrNameLst>
                                      </p:cBhvr>
                                      <p:to>
                                        <p:strVal val="visible"/>
                                      </p:to>
                                    </p:set>
                                  </p:childTnLst>
                                </p:cTn>
                              </p:par>
                            </p:childTnLst>
                          </p:cTn>
                        </p:par>
                        <p:par>
                          <p:cTn id="895" fill="hold">
                            <p:stCondLst>
                              <p:cond delay="295000"/>
                            </p:stCondLst>
                            <p:childTnLst>
                              <p:par>
                                <p:cTn id="896" presetID="1" presetClass="entr" presetSubtype="0" fill="hold" grpId="0" nodeType="afterEffect">
                                  <p:stCondLst>
                                    <p:cond delay="1000"/>
                                  </p:stCondLst>
                                  <p:childTnLst>
                                    <p:set>
                                      <p:cBhvr>
                                        <p:cTn id="897" dur="1" fill="hold">
                                          <p:stCondLst>
                                            <p:cond delay="0"/>
                                          </p:stCondLst>
                                        </p:cTn>
                                        <p:tgtEl>
                                          <p:spTgt spid="302"/>
                                        </p:tgtEl>
                                        <p:attrNameLst>
                                          <p:attrName>style.visibility</p:attrName>
                                        </p:attrNameLst>
                                      </p:cBhvr>
                                      <p:to>
                                        <p:strVal val="visible"/>
                                      </p:to>
                                    </p:set>
                                  </p:childTnLst>
                                </p:cTn>
                              </p:par>
                            </p:childTnLst>
                          </p:cTn>
                        </p:par>
                        <p:par>
                          <p:cTn id="898" fill="hold">
                            <p:stCondLst>
                              <p:cond delay="296000"/>
                            </p:stCondLst>
                            <p:childTnLst>
                              <p:par>
                                <p:cTn id="899" presetID="1" presetClass="entr" presetSubtype="0" fill="hold" grpId="0" nodeType="afterEffect">
                                  <p:stCondLst>
                                    <p:cond delay="1000"/>
                                  </p:stCondLst>
                                  <p:childTnLst>
                                    <p:set>
                                      <p:cBhvr>
                                        <p:cTn id="900" dur="1" fill="hold">
                                          <p:stCondLst>
                                            <p:cond delay="0"/>
                                          </p:stCondLst>
                                        </p:cTn>
                                        <p:tgtEl>
                                          <p:spTgt spid="303"/>
                                        </p:tgtEl>
                                        <p:attrNameLst>
                                          <p:attrName>style.visibility</p:attrName>
                                        </p:attrNameLst>
                                      </p:cBhvr>
                                      <p:to>
                                        <p:strVal val="visible"/>
                                      </p:to>
                                    </p:set>
                                  </p:childTnLst>
                                </p:cTn>
                              </p:par>
                            </p:childTnLst>
                          </p:cTn>
                        </p:par>
                        <p:par>
                          <p:cTn id="901" fill="hold">
                            <p:stCondLst>
                              <p:cond delay="297000"/>
                            </p:stCondLst>
                            <p:childTnLst>
                              <p:par>
                                <p:cTn id="902" presetID="1" presetClass="entr" presetSubtype="0" fill="hold" grpId="0" nodeType="afterEffect">
                                  <p:stCondLst>
                                    <p:cond delay="1000"/>
                                  </p:stCondLst>
                                  <p:childTnLst>
                                    <p:set>
                                      <p:cBhvr>
                                        <p:cTn id="903" dur="1" fill="hold">
                                          <p:stCondLst>
                                            <p:cond delay="0"/>
                                          </p:stCondLst>
                                        </p:cTn>
                                        <p:tgtEl>
                                          <p:spTgt spid="304"/>
                                        </p:tgtEl>
                                        <p:attrNameLst>
                                          <p:attrName>style.visibility</p:attrName>
                                        </p:attrNameLst>
                                      </p:cBhvr>
                                      <p:to>
                                        <p:strVal val="visible"/>
                                      </p:to>
                                    </p:set>
                                  </p:childTnLst>
                                </p:cTn>
                              </p:par>
                            </p:childTnLst>
                          </p:cTn>
                        </p:par>
                        <p:par>
                          <p:cTn id="904" fill="hold">
                            <p:stCondLst>
                              <p:cond delay="298000"/>
                            </p:stCondLst>
                            <p:childTnLst>
                              <p:par>
                                <p:cTn id="905" presetID="1" presetClass="entr" presetSubtype="0" fill="hold" grpId="0" nodeType="afterEffect">
                                  <p:stCondLst>
                                    <p:cond delay="1000"/>
                                  </p:stCondLst>
                                  <p:childTnLst>
                                    <p:set>
                                      <p:cBhvr>
                                        <p:cTn id="906" dur="1" fill="hold">
                                          <p:stCondLst>
                                            <p:cond delay="0"/>
                                          </p:stCondLst>
                                        </p:cTn>
                                        <p:tgtEl>
                                          <p:spTgt spid="305"/>
                                        </p:tgtEl>
                                        <p:attrNameLst>
                                          <p:attrName>style.visibility</p:attrName>
                                        </p:attrNameLst>
                                      </p:cBhvr>
                                      <p:to>
                                        <p:strVal val="visible"/>
                                      </p:to>
                                    </p:set>
                                  </p:childTnLst>
                                </p:cTn>
                              </p:par>
                            </p:childTnLst>
                          </p:cTn>
                        </p:par>
                        <p:par>
                          <p:cTn id="907" fill="hold">
                            <p:stCondLst>
                              <p:cond delay="299000"/>
                            </p:stCondLst>
                            <p:childTnLst>
                              <p:par>
                                <p:cTn id="908" presetID="1" presetClass="entr" presetSubtype="0" fill="hold" grpId="0" nodeType="afterEffect">
                                  <p:stCondLst>
                                    <p:cond delay="1000"/>
                                  </p:stCondLst>
                                  <p:childTnLst>
                                    <p:set>
                                      <p:cBhvr>
                                        <p:cTn id="909" dur="1" fill="hold">
                                          <p:stCondLst>
                                            <p:cond delay="0"/>
                                          </p:stCondLst>
                                        </p:cTn>
                                        <p:tgtEl>
                                          <p:spTgt spid="306"/>
                                        </p:tgtEl>
                                        <p:attrNameLst>
                                          <p:attrName>style.visibility</p:attrName>
                                        </p:attrNameLst>
                                      </p:cBhvr>
                                      <p:to>
                                        <p:strVal val="visible"/>
                                      </p:to>
                                    </p:set>
                                  </p:childTnLst>
                                  <p:subTnLst>
                                    <p:audio>
                                      <p:cMediaNode>
                                        <p:cTn display="0" masterRel="sameClick">
                                          <p:stCondLst>
                                            <p:cond evt="begin" delay="0">
                                              <p:tn val="908"/>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animBg="1"/>
      <p:bldP spid="266" grpId="0" animBg="1"/>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F4146-5789-4020-A760-7FDA443FDE8A}"/>
              </a:ext>
            </a:extLst>
          </p:cNvPr>
          <p:cNvSpPr>
            <a:spLocks noGrp="1"/>
          </p:cNvSpPr>
          <p:nvPr>
            <p:ph type="title"/>
          </p:nvPr>
        </p:nvSpPr>
        <p:spPr/>
        <p:txBody>
          <a:bodyPr/>
          <a:lstStyle/>
          <a:p>
            <a:pPr algn="ctr"/>
            <a:r>
              <a:rPr lang="en-US" dirty="0"/>
              <a:t>One-Minute Timer</a:t>
            </a:r>
          </a:p>
        </p:txBody>
      </p:sp>
      <p:sp>
        <p:nvSpPr>
          <p:cNvPr id="4" name="Rectangle 63">
            <a:extLst>
              <a:ext uri="{FF2B5EF4-FFF2-40B4-BE49-F238E27FC236}">
                <a16:creationId xmlns:a16="http://schemas.microsoft.com/office/drawing/2014/main" id="{706D4A53-5963-42DC-9A54-C2B056A61E9F}"/>
              </a:ext>
            </a:extLst>
          </p:cNvPr>
          <p:cNvSpPr>
            <a:spLocks noChangeArrowheads="1"/>
          </p:cNvSpPr>
          <p:nvPr/>
        </p:nvSpPr>
        <p:spPr bwMode="auto">
          <a:xfrm>
            <a:off x="2895606"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1:00</a:t>
            </a:r>
          </a:p>
        </p:txBody>
      </p:sp>
      <p:sp>
        <p:nvSpPr>
          <p:cNvPr id="5" name="Rectangle 64">
            <a:extLst>
              <a:ext uri="{FF2B5EF4-FFF2-40B4-BE49-F238E27FC236}">
                <a16:creationId xmlns:a16="http://schemas.microsoft.com/office/drawing/2014/main" id="{82CB4344-2BD2-461B-9053-BE9109E2B0C4}"/>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0:59</a:t>
            </a:r>
          </a:p>
        </p:txBody>
      </p:sp>
      <p:sp>
        <p:nvSpPr>
          <p:cNvPr id="6" name="Rectangle 65">
            <a:extLst>
              <a:ext uri="{FF2B5EF4-FFF2-40B4-BE49-F238E27FC236}">
                <a16:creationId xmlns:a16="http://schemas.microsoft.com/office/drawing/2014/main" id="{6B95FCA7-AAAA-4A89-9E6B-5312B246EF77}"/>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0:58</a:t>
            </a:r>
          </a:p>
        </p:txBody>
      </p:sp>
      <p:sp>
        <p:nvSpPr>
          <p:cNvPr id="7" name="Rectangle 66">
            <a:extLst>
              <a:ext uri="{FF2B5EF4-FFF2-40B4-BE49-F238E27FC236}">
                <a16:creationId xmlns:a16="http://schemas.microsoft.com/office/drawing/2014/main" id="{42216D0B-197C-442B-91BE-5B808F8BE742}"/>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0:57</a:t>
            </a:r>
          </a:p>
        </p:txBody>
      </p:sp>
      <p:sp>
        <p:nvSpPr>
          <p:cNvPr id="8" name="Rectangle 67">
            <a:extLst>
              <a:ext uri="{FF2B5EF4-FFF2-40B4-BE49-F238E27FC236}">
                <a16:creationId xmlns:a16="http://schemas.microsoft.com/office/drawing/2014/main" id="{9D0C49BB-BCCD-48A1-A981-2ABF36539472}"/>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0:56</a:t>
            </a:r>
          </a:p>
        </p:txBody>
      </p:sp>
      <p:sp>
        <p:nvSpPr>
          <p:cNvPr id="9" name="Rectangle 68">
            <a:extLst>
              <a:ext uri="{FF2B5EF4-FFF2-40B4-BE49-F238E27FC236}">
                <a16:creationId xmlns:a16="http://schemas.microsoft.com/office/drawing/2014/main" id="{41ADABA3-3B81-4A44-B2E6-56795CA3C823}"/>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0:55</a:t>
            </a:r>
          </a:p>
        </p:txBody>
      </p:sp>
      <p:sp>
        <p:nvSpPr>
          <p:cNvPr id="10" name="Rectangle 69">
            <a:extLst>
              <a:ext uri="{FF2B5EF4-FFF2-40B4-BE49-F238E27FC236}">
                <a16:creationId xmlns:a16="http://schemas.microsoft.com/office/drawing/2014/main" id="{C72AA04C-474A-4DBA-96B3-DF6FF2A6DD36}"/>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0:54</a:t>
            </a:r>
          </a:p>
        </p:txBody>
      </p:sp>
      <p:sp>
        <p:nvSpPr>
          <p:cNvPr id="11" name="Rectangle 70">
            <a:extLst>
              <a:ext uri="{FF2B5EF4-FFF2-40B4-BE49-F238E27FC236}">
                <a16:creationId xmlns:a16="http://schemas.microsoft.com/office/drawing/2014/main" id="{1D7BD601-54C9-4AAD-ABA1-B82064F96685}"/>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0:53</a:t>
            </a:r>
          </a:p>
        </p:txBody>
      </p:sp>
      <p:sp>
        <p:nvSpPr>
          <p:cNvPr id="12" name="Rectangle 71">
            <a:extLst>
              <a:ext uri="{FF2B5EF4-FFF2-40B4-BE49-F238E27FC236}">
                <a16:creationId xmlns:a16="http://schemas.microsoft.com/office/drawing/2014/main" id="{2704A655-52F8-4914-92D2-D2202C8835D8}"/>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0:52</a:t>
            </a:r>
          </a:p>
        </p:txBody>
      </p:sp>
      <p:sp>
        <p:nvSpPr>
          <p:cNvPr id="13" name="Rectangle 72">
            <a:extLst>
              <a:ext uri="{FF2B5EF4-FFF2-40B4-BE49-F238E27FC236}">
                <a16:creationId xmlns:a16="http://schemas.microsoft.com/office/drawing/2014/main" id="{0D0C2AD2-9BA9-408C-82DC-853729CFCC53}"/>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0:51</a:t>
            </a:r>
          </a:p>
        </p:txBody>
      </p:sp>
      <p:sp>
        <p:nvSpPr>
          <p:cNvPr id="14" name="Rectangle 73">
            <a:extLst>
              <a:ext uri="{FF2B5EF4-FFF2-40B4-BE49-F238E27FC236}">
                <a16:creationId xmlns:a16="http://schemas.microsoft.com/office/drawing/2014/main" id="{A97FF0E5-2ACD-4ED8-AC0C-59207F5AB8F0}"/>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0:50</a:t>
            </a:r>
          </a:p>
        </p:txBody>
      </p:sp>
      <p:sp>
        <p:nvSpPr>
          <p:cNvPr id="15" name="Rectangle 74">
            <a:extLst>
              <a:ext uri="{FF2B5EF4-FFF2-40B4-BE49-F238E27FC236}">
                <a16:creationId xmlns:a16="http://schemas.microsoft.com/office/drawing/2014/main" id="{FA42D8B7-7022-48FC-89F9-DB47E02FFFF1}"/>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0:49</a:t>
            </a:r>
          </a:p>
        </p:txBody>
      </p:sp>
      <p:sp>
        <p:nvSpPr>
          <p:cNvPr id="16" name="Rectangle 75">
            <a:extLst>
              <a:ext uri="{FF2B5EF4-FFF2-40B4-BE49-F238E27FC236}">
                <a16:creationId xmlns:a16="http://schemas.microsoft.com/office/drawing/2014/main" id="{A3519C0D-D07E-4143-B830-7295611F8DB3}"/>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0:48</a:t>
            </a:r>
          </a:p>
        </p:txBody>
      </p:sp>
      <p:sp>
        <p:nvSpPr>
          <p:cNvPr id="17" name="Rectangle 76">
            <a:extLst>
              <a:ext uri="{FF2B5EF4-FFF2-40B4-BE49-F238E27FC236}">
                <a16:creationId xmlns:a16="http://schemas.microsoft.com/office/drawing/2014/main" id="{7A595721-6503-4A65-B237-9331C7E65828}"/>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0:47</a:t>
            </a:r>
          </a:p>
        </p:txBody>
      </p:sp>
      <p:sp>
        <p:nvSpPr>
          <p:cNvPr id="18" name="Rectangle 77">
            <a:extLst>
              <a:ext uri="{FF2B5EF4-FFF2-40B4-BE49-F238E27FC236}">
                <a16:creationId xmlns:a16="http://schemas.microsoft.com/office/drawing/2014/main" id="{9C997126-89AC-4096-B6B3-AB388690F526}"/>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0:46</a:t>
            </a:r>
          </a:p>
        </p:txBody>
      </p:sp>
      <p:sp>
        <p:nvSpPr>
          <p:cNvPr id="19" name="Rectangle 78">
            <a:extLst>
              <a:ext uri="{FF2B5EF4-FFF2-40B4-BE49-F238E27FC236}">
                <a16:creationId xmlns:a16="http://schemas.microsoft.com/office/drawing/2014/main" id="{E99A6B1F-9AA9-4E69-9C03-5DE27F6EA147}"/>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0:45</a:t>
            </a:r>
          </a:p>
        </p:txBody>
      </p:sp>
      <p:sp>
        <p:nvSpPr>
          <p:cNvPr id="20" name="Rectangle 79">
            <a:extLst>
              <a:ext uri="{FF2B5EF4-FFF2-40B4-BE49-F238E27FC236}">
                <a16:creationId xmlns:a16="http://schemas.microsoft.com/office/drawing/2014/main" id="{65AEF4AC-EF14-429B-A7B0-5AEB71F086A1}"/>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0:44</a:t>
            </a:r>
          </a:p>
        </p:txBody>
      </p:sp>
      <p:sp>
        <p:nvSpPr>
          <p:cNvPr id="21" name="Rectangle 80">
            <a:extLst>
              <a:ext uri="{FF2B5EF4-FFF2-40B4-BE49-F238E27FC236}">
                <a16:creationId xmlns:a16="http://schemas.microsoft.com/office/drawing/2014/main" id="{D38A4258-46FE-4AC2-9B5D-36409544EA5E}"/>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0:43</a:t>
            </a:r>
          </a:p>
        </p:txBody>
      </p:sp>
      <p:sp>
        <p:nvSpPr>
          <p:cNvPr id="22" name="Rectangle 81">
            <a:extLst>
              <a:ext uri="{FF2B5EF4-FFF2-40B4-BE49-F238E27FC236}">
                <a16:creationId xmlns:a16="http://schemas.microsoft.com/office/drawing/2014/main" id="{E1E2E4AF-F6DE-48B7-84A8-95C724EC34AF}"/>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0:42</a:t>
            </a:r>
          </a:p>
        </p:txBody>
      </p:sp>
      <p:sp>
        <p:nvSpPr>
          <p:cNvPr id="23" name="Rectangle 82">
            <a:extLst>
              <a:ext uri="{FF2B5EF4-FFF2-40B4-BE49-F238E27FC236}">
                <a16:creationId xmlns:a16="http://schemas.microsoft.com/office/drawing/2014/main" id="{48E880BB-CBE9-4D00-BD9A-2688FFD80B62}"/>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0:41</a:t>
            </a:r>
          </a:p>
        </p:txBody>
      </p:sp>
      <p:sp>
        <p:nvSpPr>
          <p:cNvPr id="24" name="Rectangle 83">
            <a:extLst>
              <a:ext uri="{FF2B5EF4-FFF2-40B4-BE49-F238E27FC236}">
                <a16:creationId xmlns:a16="http://schemas.microsoft.com/office/drawing/2014/main" id="{1E739887-71E9-4AFE-BF89-3B24EA0AB58F}"/>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0:40</a:t>
            </a:r>
          </a:p>
        </p:txBody>
      </p:sp>
      <p:sp>
        <p:nvSpPr>
          <p:cNvPr id="25" name="Rectangle 84">
            <a:extLst>
              <a:ext uri="{FF2B5EF4-FFF2-40B4-BE49-F238E27FC236}">
                <a16:creationId xmlns:a16="http://schemas.microsoft.com/office/drawing/2014/main" id="{327358A9-3C3A-4268-9EB2-55D1A01B61E6}"/>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0:39</a:t>
            </a:r>
          </a:p>
        </p:txBody>
      </p:sp>
      <p:sp>
        <p:nvSpPr>
          <p:cNvPr id="26" name="Rectangle 85">
            <a:extLst>
              <a:ext uri="{FF2B5EF4-FFF2-40B4-BE49-F238E27FC236}">
                <a16:creationId xmlns:a16="http://schemas.microsoft.com/office/drawing/2014/main" id="{55225758-8E23-479A-A307-E43E7D0497F7}"/>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0:38</a:t>
            </a:r>
          </a:p>
        </p:txBody>
      </p:sp>
      <p:sp>
        <p:nvSpPr>
          <p:cNvPr id="27" name="Rectangle 86">
            <a:extLst>
              <a:ext uri="{FF2B5EF4-FFF2-40B4-BE49-F238E27FC236}">
                <a16:creationId xmlns:a16="http://schemas.microsoft.com/office/drawing/2014/main" id="{2DE97DA6-CEE4-4B8E-920D-5A0675F6B713}"/>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0:37</a:t>
            </a:r>
          </a:p>
        </p:txBody>
      </p:sp>
      <p:sp>
        <p:nvSpPr>
          <p:cNvPr id="28" name="Rectangle 87">
            <a:extLst>
              <a:ext uri="{FF2B5EF4-FFF2-40B4-BE49-F238E27FC236}">
                <a16:creationId xmlns:a16="http://schemas.microsoft.com/office/drawing/2014/main" id="{F06CC92E-1EFE-4D95-8E59-303ACD24ACF6}"/>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0:36</a:t>
            </a:r>
          </a:p>
        </p:txBody>
      </p:sp>
      <p:sp>
        <p:nvSpPr>
          <p:cNvPr id="29" name="Rectangle 88">
            <a:extLst>
              <a:ext uri="{FF2B5EF4-FFF2-40B4-BE49-F238E27FC236}">
                <a16:creationId xmlns:a16="http://schemas.microsoft.com/office/drawing/2014/main" id="{351F8828-4634-4A57-9F38-8ED3443F89E1}"/>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0:35</a:t>
            </a:r>
          </a:p>
        </p:txBody>
      </p:sp>
      <p:sp>
        <p:nvSpPr>
          <p:cNvPr id="30" name="Rectangle 89">
            <a:extLst>
              <a:ext uri="{FF2B5EF4-FFF2-40B4-BE49-F238E27FC236}">
                <a16:creationId xmlns:a16="http://schemas.microsoft.com/office/drawing/2014/main" id="{E2EF9CF0-05C3-4B97-8F92-4215A3B6A136}"/>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0:34</a:t>
            </a:r>
          </a:p>
        </p:txBody>
      </p:sp>
      <p:sp>
        <p:nvSpPr>
          <p:cNvPr id="31" name="Rectangle 90">
            <a:extLst>
              <a:ext uri="{FF2B5EF4-FFF2-40B4-BE49-F238E27FC236}">
                <a16:creationId xmlns:a16="http://schemas.microsoft.com/office/drawing/2014/main" id="{69E8FEC1-3F8E-44FB-8BC5-CE22670ACC19}"/>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0:33</a:t>
            </a:r>
          </a:p>
        </p:txBody>
      </p:sp>
      <p:sp>
        <p:nvSpPr>
          <p:cNvPr id="32" name="Rectangle 91">
            <a:extLst>
              <a:ext uri="{FF2B5EF4-FFF2-40B4-BE49-F238E27FC236}">
                <a16:creationId xmlns:a16="http://schemas.microsoft.com/office/drawing/2014/main" id="{B20E3DCD-C856-4B2F-BD57-4B65581EDF97}"/>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0:32</a:t>
            </a:r>
          </a:p>
        </p:txBody>
      </p:sp>
      <p:sp>
        <p:nvSpPr>
          <p:cNvPr id="33" name="Rectangle 92">
            <a:extLst>
              <a:ext uri="{FF2B5EF4-FFF2-40B4-BE49-F238E27FC236}">
                <a16:creationId xmlns:a16="http://schemas.microsoft.com/office/drawing/2014/main" id="{D377C97D-9457-4D27-9D9B-8029701E0482}"/>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0:31</a:t>
            </a:r>
          </a:p>
        </p:txBody>
      </p:sp>
      <p:sp>
        <p:nvSpPr>
          <p:cNvPr id="34" name="Rectangle 93">
            <a:extLst>
              <a:ext uri="{FF2B5EF4-FFF2-40B4-BE49-F238E27FC236}">
                <a16:creationId xmlns:a16="http://schemas.microsoft.com/office/drawing/2014/main" id="{9568F695-5949-4B4C-B71A-DA25ED5E44B2}"/>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0:30</a:t>
            </a:r>
          </a:p>
        </p:txBody>
      </p:sp>
      <p:sp>
        <p:nvSpPr>
          <p:cNvPr id="35" name="Rectangle 94">
            <a:extLst>
              <a:ext uri="{FF2B5EF4-FFF2-40B4-BE49-F238E27FC236}">
                <a16:creationId xmlns:a16="http://schemas.microsoft.com/office/drawing/2014/main" id="{6D01A4A5-B486-48E4-A350-B7934C0BF84D}"/>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0:29</a:t>
            </a:r>
          </a:p>
        </p:txBody>
      </p:sp>
      <p:sp>
        <p:nvSpPr>
          <p:cNvPr id="36" name="Rectangle 95">
            <a:extLst>
              <a:ext uri="{FF2B5EF4-FFF2-40B4-BE49-F238E27FC236}">
                <a16:creationId xmlns:a16="http://schemas.microsoft.com/office/drawing/2014/main" id="{73DA888A-395A-4006-9BE8-142A36751EFF}"/>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0:28</a:t>
            </a:r>
          </a:p>
        </p:txBody>
      </p:sp>
      <p:sp>
        <p:nvSpPr>
          <p:cNvPr id="37" name="Rectangle 96">
            <a:extLst>
              <a:ext uri="{FF2B5EF4-FFF2-40B4-BE49-F238E27FC236}">
                <a16:creationId xmlns:a16="http://schemas.microsoft.com/office/drawing/2014/main" id="{A5790C7C-848C-4116-85F8-76828D3873E8}"/>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0:27</a:t>
            </a:r>
          </a:p>
        </p:txBody>
      </p:sp>
      <p:sp>
        <p:nvSpPr>
          <p:cNvPr id="38" name="Rectangle 97">
            <a:extLst>
              <a:ext uri="{FF2B5EF4-FFF2-40B4-BE49-F238E27FC236}">
                <a16:creationId xmlns:a16="http://schemas.microsoft.com/office/drawing/2014/main" id="{82C01F61-6077-4AD0-9D2B-94A1AEBC6B42}"/>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0:26</a:t>
            </a:r>
          </a:p>
        </p:txBody>
      </p:sp>
      <p:sp>
        <p:nvSpPr>
          <p:cNvPr id="39" name="Rectangle 98">
            <a:extLst>
              <a:ext uri="{FF2B5EF4-FFF2-40B4-BE49-F238E27FC236}">
                <a16:creationId xmlns:a16="http://schemas.microsoft.com/office/drawing/2014/main" id="{93F99161-1CAB-4AEF-9A9E-9A8428868DD0}"/>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0:25</a:t>
            </a:r>
          </a:p>
        </p:txBody>
      </p:sp>
      <p:sp>
        <p:nvSpPr>
          <p:cNvPr id="40" name="Rectangle 99">
            <a:extLst>
              <a:ext uri="{FF2B5EF4-FFF2-40B4-BE49-F238E27FC236}">
                <a16:creationId xmlns:a16="http://schemas.microsoft.com/office/drawing/2014/main" id="{B6E34EBF-2202-466D-B664-76707C4BF94C}"/>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0:24</a:t>
            </a:r>
          </a:p>
        </p:txBody>
      </p:sp>
      <p:sp>
        <p:nvSpPr>
          <p:cNvPr id="41" name="Rectangle 100">
            <a:extLst>
              <a:ext uri="{FF2B5EF4-FFF2-40B4-BE49-F238E27FC236}">
                <a16:creationId xmlns:a16="http://schemas.microsoft.com/office/drawing/2014/main" id="{1FD1861E-2BD6-4858-825E-BC07750F7067}"/>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0:23</a:t>
            </a:r>
          </a:p>
        </p:txBody>
      </p:sp>
      <p:sp>
        <p:nvSpPr>
          <p:cNvPr id="42" name="Rectangle 101">
            <a:extLst>
              <a:ext uri="{FF2B5EF4-FFF2-40B4-BE49-F238E27FC236}">
                <a16:creationId xmlns:a16="http://schemas.microsoft.com/office/drawing/2014/main" id="{0721E640-6FD6-4D40-9B79-368896F2C13A}"/>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0:22</a:t>
            </a:r>
          </a:p>
        </p:txBody>
      </p:sp>
      <p:sp>
        <p:nvSpPr>
          <p:cNvPr id="43" name="Rectangle 102">
            <a:extLst>
              <a:ext uri="{FF2B5EF4-FFF2-40B4-BE49-F238E27FC236}">
                <a16:creationId xmlns:a16="http://schemas.microsoft.com/office/drawing/2014/main" id="{90BD1A05-836F-4AA6-842F-64E6320E5349}"/>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0:21</a:t>
            </a:r>
          </a:p>
        </p:txBody>
      </p:sp>
      <p:sp>
        <p:nvSpPr>
          <p:cNvPr id="44" name="Rectangle 103">
            <a:extLst>
              <a:ext uri="{FF2B5EF4-FFF2-40B4-BE49-F238E27FC236}">
                <a16:creationId xmlns:a16="http://schemas.microsoft.com/office/drawing/2014/main" id="{F1501645-20B8-4BB3-985B-D8970B955816}"/>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0:20</a:t>
            </a:r>
          </a:p>
        </p:txBody>
      </p:sp>
      <p:sp>
        <p:nvSpPr>
          <p:cNvPr id="45" name="Rectangle 104">
            <a:extLst>
              <a:ext uri="{FF2B5EF4-FFF2-40B4-BE49-F238E27FC236}">
                <a16:creationId xmlns:a16="http://schemas.microsoft.com/office/drawing/2014/main" id="{CB84EFAF-D4F9-440E-AB28-429AE2698E8B}"/>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0:19</a:t>
            </a:r>
          </a:p>
        </p:txBody>
      </p:sp>
      <p:sp>
        <p:nvSpPr>
          <p:cNvPr id="46" name="Rectangle 105">
            <a:extLst>
              <a:ext uri="{FF2B5EF4-FFF2-40B4-BE49-F238E27FC236}">
                <a16:creationId xmlns:a16="http://schemas.microsoft.com/office/drawing/2014/main" id="{7A397A46-45B9-4E6D-B4D7-57F10903CBDC}"/>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0:18</a:t>
            </a:r>
          </a:p>
        </p:txBody>
      </p:sp>
      <p:sp>
        <p:nvSpPr>
          <p:cNvPr id="47" name="Rectangle 106">
            <a:extLst>
              <a:ext uri="{FF2B5EF4-FFF2-40B4-BE49-F238E27FC236}">
                <a16:creationId xmlns:a16="http://schemas.microsoft.com/office/drawing/2014/main" id="{2312B3FE-9D31-4142-80CE-A3D37971B603}"/>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0:17</a:t>
            </a:r>
          </a:p>
        </p:txBody>
      </p:sp>
      <p:sp>
        <p:nvSpPr>
          <p:cNvPr id="48" name="Rectangle 107">
            <a:extLst>
              <a:ext uri="{FF2B5EF4-FFF2-40B4-BE49-F238E27FC236}">
                <a16:creationId xmlns:a16="http://schemas.microsoft.com/office/drawing/2014/main" id="{8371A6D3-B890-4444-9C9D-1A41EC1583F3}"/>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0:16</a:t>
            </a:r>
          </a:p>
        </p:txBody>
      </p:sp>
      <p:sp>
        <p:nvSpPr>
          <p:cNvPr id="49" name="Rectangle 108">
            <a:extLst>
              <a:ext uri="{FF2B5EF4-FFF2-40B4-BE49-F238E27FC236}">
                <a16:creationId xmlns:a16="http://schemas.microsoft.com/office/drawing/2014/main" id="{6B983F7B-4A90-43B1-9D46-EE163AABED85}"/>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0:15</a:t>
            </a:r>
          </a:p>
        </p:txBody>
      </p:sp>
      <p:sp>
        <p:nvSpPr>
          <p:cNvPr id="50" name="Rectangle 109">
            <a:extLst>
              <a:ext uri="{FF2B5EF4-FFF2-40B4-BE49-F238E27FC236}">
                <a16:creationId xmlns:a16="http://schemas.microsoft.com/office/drawing/2014/main" id="{E4A3C6C4-263A-4025-8D40-5FA3B18AB0BA}"/>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0:14</a:t>
            </a:r>
          </a:p>
        </p:txBody>
      </p:sp>
      <p:sp>
        <p:nvSpPr>
          <p:cNvPr id="51" name="Rectangle 110">
            <a:extLst>
              <a:ext uri="{FF2B5EF4-FFF2-40B4-BE49-F238E27FC236}">
                <a16:creationId xmlns:a16="http://schemas.microsoft.com/office/drawing/2014/main" id="{374C8ECE-5C1C-403B-A046-28BD8672A0A4}"/>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0:13</a:t>
            </a:r>
          </a:p>
        </p:txBody>
      </p:sp>
      <p:sp>
        <p:nvSpPr>
          <p:cNvPr id="52" name="Rectangle 111">
            <a:extLst>
              <a:ext uri="{FF2B5EF4-FFF2-40B4-BE49-F238E27FC236}">
                <a16:creationId xmlns:a16="http://schemas.microsoft.com/office/drawing/2014/main" id="{FED1BE1C-E6E7-4211-96FF-018B91631AB7}"/>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0:12</a:t>
            </a:r>
          </a:p>
        </p:txBody>
      </p:sp>
      <p:sp>
        <p:nvSpPr>
          <p:cNvPr id="53" name="Rectangle 112">
            <a:extLst>
              <a:ext uri="{FF2B5EF4-FFF2-40B4-BE49-F238E27FC236}">
                <a16:creationId xmlns:a16="http://schemas.microsoft.com/office/drawing/2014/main" id="{40E77B6F-3A4C-406A-A7CA-D6E975463813}"/>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0:11</a:t>
            </a:r>
          </a:p>
        </p:txBody>
      </p:sp>
      <p:sp>
        <p:nvSpPr>
          <p:cNvPr id="54" name="Rectangle 113">
            <a:extLst>
              <a:ext uri="{FF2B5EF4-FFF2-40B4-BE49-F238E27FC236}">
                <a16:creationId xmlns:a16="http://schemas.microsoft.com/office/drawing/2014/main" id="{DAED302C-891E-4F3E-9B76-BE182550F2B1}"/>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0:10</a:t>
            </a:r>
          </a:p>
        </p:txBody>
      </p:sp>
      <p:sp>
        <p:nvSpPr>
          <p:cNvPr id="55" name="Rectangle 114">
            <a:extLst>
              <a:ext uri="{FF2B5EF4-FFF2-40B4-BE49-F238E27FC236}">
                <a16:creationId xmlns:a16="http://schemas.microsoft.com/office/drawing/2014/main" id="{92E5D90B-30FF-4C5A-A218-0FC321F1C8E8}"/>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0:09</a:t>
            </a:r>
          </a:p>
        </p:txBody>
      </p:sp>
      <p:sp>
        <p:nvSpPr>
          <p:cNvPr id="56" name="Rectangle 115">
            <a:extLst>
              <a:ext uri="{FF2B5EF4-FFF2-40B4-BE49-F238E27FC236}">
                <a16:creationId xmlns:a16="http://schemas.microsoft.com/office/drawing/2014/main" id="{AF8F29AA-33CA-41B5-8D02-82799C89EFA4}"/>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0:08</a:t>
            </a:r>
          </a:p>
        </p:txBody>
      </p:sp>
      <p:sp>
        <p:nvSpPr>
          <p:cNvPr id="57" name="Rectangle 116">
            <a:extLst>
              <a:ext uri="{FF2B5EF4-FFF2-40B4-BE49-F238E27FC236}">
                <a16:creationId xmlns:a16="http://schemas.microsoft.com/office/drawing/2014/main" id="{4768E2FB-F7CD-45E0-B71A-C41E09A61901}"/>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0:07</a:t>
            </a:r>
          </a:p>
        </p:txBody>
      </p:sp>
      <p:sp>
        <p:nvSpPr>
          <p:cNvPr id="58" name="Rectangle 117">
            <a:extLst>
              <a:ext uri="{FF2B5EF4-FFF2-40B4-BE49-F238E27FC236}">
                <a16:creationId xmlns:a16="http://schemas.microsoft.com/office/drawing/2014/main" id="{CF6A754E-46E9-452C-8A7C-4C022642F90B}"/>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0:06</a:t>
            </a:r>
          </a:p>
        </p:txBody>
      </p:sp>
      <p:sp>
        <p:nvSpPr>
          <p:cNvPr id="59" name="Rectangle 118">
            <a:extLst>
              <a:ext uri="{FF2B5EF4-FFF2-40B4-BE49-F238E27FC236}">
                <a16:creationId xmlns:a16="http://schemas.microsoft.com/office/drawing/2014/main" id="{104D24DD-1815-423C-BF21-9159B7F43CFC}"/>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0:05</a:t>
            </a:r>
          </a:p>
        </p:txBody>
      </p:sp>
      <p:sp>
        <p:nvSpPr>
          <p:cNvPr id="60" name="Rectangle 119">
            <a:extLst>
              <a:ext uri="{FF2B5EF4-FFF2-40B4-BE49-F238E27FC236}">
                <a16:creationId xmlns:a16="http://schemas.microsoft.com/office/drawing/2014/main" id="{07FB8F33-BB9E-40DC-94DD-6717AF6E22B3}"/>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0:04</a:t>
            </a:r>
          </a:p>
        </p:txBody>
      </p:sp>
      <p:sp>
        <p:nvSpPr>
          <p:cNvPr id="61" name="Rectangle 120">
            <a:extLst>
              <a:ext uri="{FF2B5EF4-FFF2-40B4-BE49-F238E27FC236}">
                <a16:creationId xmlns:a16="http://schemas.microsoft.com/office/drawing/2014/main" id="{353E0AC9-833D-4DF6-AFF8-D22637B4DA28}"/>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0:03</a:t>
            </a:r>
          </a:p>
        </p:txBody>
      </p:sp>
      <p:sp>
        <p:nvSpPr>
          <p:cNvPr id="62" name="Rectangle 121">
            <a:extLst>
              <a:ext uri="{FF2B5EF4-FFF2-40B4-BE49-F238E27FC236}">
                <a16:creationId xmlns:a16="http://schemas.microsoft.com/office/drawing/2014/main" id="{0D3913ED-9028-4041-AD2E-88AAFC391DF1}"/>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0:02</a:t>
            </a:r>
          </a:p>
        </p:txBody>
      </p:sp>
      <p:sp>
        <p:nvSpPr>
          <p:cNvPr id="63" name="Rectangle 122">
            <a:extLst>
              <a:ext uri="{FF2B5EF4-FFF2-40B4-BE49-F238E27FC236}">
                <a16:creationId xmlns:a16="http://schemas.microsoft.com/office/drawing/2014/main" id="{541AF8D9-66C1-47F7-9994-277BC127C7DD}"/>
              </a:ext>
            </a:extLst>
          </p:cNvPr>
          <p:cNvSpPr>
            <a:spLocks noChangeArrowheads="1"/>
          </p:cNvSpPr>
          <p:nvPr/>
        </p:nvSpPr>
        <p:spPr bwMode="auto">
          <a:xfrm>
            <a:off x="2895601" y="139143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0:01</a:t>
            </a:r>
          </a:p>
        </p:txBody>
      </p:sp>
      <p:sp>
        <p:nvSpPr>
          <p:cNvPr id="64" name="Rectangle 123">
            <a:extLst>
              <a:ext uri="{FF2B5EF4-FFF2-40B4-BE49-F238E27FC236}">
                <a16:creationId xmlns:a16="http://schemas.microsoft.com/office/drawing/2014/main" id="{DFE69736-F4B1-4645-8BF0-DC12F5166DBE}"/>
              </a:ext>
            </a:extLst>
          </p:cNvPr>
          <p:cNvSpPr>
            <a:spLocks noChangeArrowheads="1"/>
          </p:cNvSpPr>
          <p:nvPr/>
        </p:nvSpPr>
        <p:spPr bwMode="auto">
          <a:xfrm>
            <a:off x="2895601" y="1391430"/>
            <a:ext cx="6400800" cy="4572000"/>
          </a:xfrm>
          <a:prstGeom prst="rect">
            <a:avLst/>
          </a:prstGeom>
          <a:solidFill>
            <a:srgbClr val="FF000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End</a:t>
            </a:r>
          </a:p>
        </p:txBody>
      </p:sp>
      <p:sp>
        <p:nvSpPr>
          <p:cNvPr id="65" name="Rectangle 64">
            <a:extLst>
              <a:ext uri="{FF2B5EF4-FFF2-40B4-BE49-F238E27FC236}">
                <a16:creationId xmlns:a16="http://schemas.microsoft.com/office/drawing/2014/main" id="{8DCA245A-D451-4A57-A555-7E435EC01BCC}"/>
              </a:ext>
            </a:extLst>
          </p:cNvPr>
          <p:cNvSpPr>
            <a:spLocks noChangeArrowheads="1"/>
          </p:cNvSpPr>
          <p:nvPr/>
        </p:nvSpPr>
        <p:spPr bwMode="auto">
          <a:xfrm>
            <a:off x="2895600" y="1391429"/>
            <a:ext cx="6400800" cy="4572000"/>
          </a:xfrm>
          <a:prstGeom prst="rect">
            <a:avLst/>
          </a:prstGeom>
          <a:solidFill>
            <a:srgbClr val="00B05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1:00</a:t>
            </a:r>
          </a:p>
        </p:txBody>
      </p:sp>
      <p:sp>
        <p:nvSpPr>
          <p:cNvPr id="66" name="TextBox 65">
            <a:extLst>
              <a:ext uri="{FF2B5EF4-FFF2-40B4-BE49-F238E27FC236}">
                <a16:creationId xmlns:a16="http://schemas.microsoft.com/office/drawing/2014/main" id="{7CF385C8-367F-4A49-A1FC-B729ED2DF1DC}"/>
              </a:ext>
            </a:extLst>
          </p:cNvPr>
          <p:cNvSpPr txBox="1"/>
          <p:nvPr/>
        </p:nvSpPr>
        <p:spPr>
          <a:xfrm>
            <a:off x="3837160" y="6308209"/>
            <a:ext cx="4517679" cy="369332"/>
          </a:xfrm>
          <a:prstGeom prst="rect">
            <a:avLst/>
          </a:prstGeom>
          <a:noFill/>
        </p:spPr>
        <p:txBody>
          <a:bodyPr wrap="square" rtlCol="0">
            <a:spAutoFit/>
          </a:bodyPr>
          <a:lstStyle/>
          <a:p>
            <a:pPr algn="ctr"/>
            <a:r>
              <a:rPr lang="en-US" dirty="0"/>
              <a:t>Click the green area to start the timer.</a:t>
            </a:r>
          </a:p>
        </p:txBody>
      </p:sp>
    </p:spTree>
    <p:extLst>
      <p:ext uri="{BB962C8B-B14F-4D97-AF65-F5344CB8AC3E}">
        <p14:creationId xmlns:p14="http://schemas.microsoft.com/office/powerpoint/2010/main" val="179144224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1000"/>
                                  </p:stCondLst>
                                  <p:childTnLst>
                                    <p:set>
                                      <p:cBhvr>
                                        <p:cTn id="11" dur="1" fill="hold">
                                          <p:stCondLst>
                                            <p:cond delay="0"/>
                                          </p:stCondLst>
                                        </p:cTn>
                                        <p:tgtEl>
                                          <p:spTgt spid="5"/>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1000"/>
                                  </p:stCondLst>
                                  <p:childTnLst>
                                    <p:set>
                                      <p:cBhvr>
                                        <p:cTn id="14" dur="1" fill="hold">
                                          <p:stCondLst>
                                            <p:cond delay="0"/>
                                          </p:stCondLst>
                                        </p:cTn>
                                        <p:tgtEl>
                                          <p:spTgt spid="6"/>
                                        </p:tgtEl>
                                        <p:attrNameLst>
                                          <p:attrName>style.visibility</p:attrName>
                                        </p:attrNameLst>
                                      </p:cBhvr>
                                      <p:to>
                                        <p:strVal val="visible"/>
                                      </p:to>
                                    </p:set>
                                  </p:childTnLst>
                                </p:cTn>
                              </p:par>
                            </p:childTnLst>
                          </p:cTn>
                        </p:par>
                        <p:par>
                          <p:cTn id="15" fill="hold">
                            <p:stCondLst>
                              <p:cond delay="2000"/>
                            </p:stCondLst>
                            <p:childTnLst>
                              <p:par>
                                <p:cTn id="16" presetID="1" presetClass="entr" presetSubtype="0" fill="hold" grpId="0" nodeType="afterEffect">
                                  <p:stCondLst>
                                    <p:cond delay="1000"/>
                                  </p:stCondLst>
                                  <p:childTnLst>
                                    <p:set>
                                      <p:cBhvr>
                                        <p:cTn id="17" dur="1" fill="hold">
                                          <p:stCondLst>
                                            <p:cond delay="0"/>
                                          </p:stCondLst>
                                        </p:cTn>
                                        <p:tgtEl>
                                          <p:spTgt spid="7"/>
                                        </p:tgtEl>
                                        <p:attrNameLst>
                                          <p:attrName>style.visibility</p:attrName>
                                        </p:attrNameLst>
                                      </p:cBhvr>
                                      <p:to>
                                        <p:strVal val="visible"/>
                                      </p:to>
                                    </p:set>
                                  </p:childTnLst>
                                </p:cTn>
                              </p:par>
                            </p:childTnLst>
                          </p:cTn>
                        </p:par>
                        <p:par>
                          <p:cTn id="18" fill="hold">
                            <p:stCondLst>
                              <p:cond delay="3000"/>
                            </p:stCondLst>
                            <p:childTnLst>
                              <p:par>
                                <p:cTn id="19" presetID="1" presetClass="entr" presetSubtype="0" fill="hold" grpId="0" nodeType="afterEffect">
                                  <p:stCondLst>
                                    <p:cond delay="1000"/>
                                  </p:stCondLst>
                                  <p:childTnLst>
                                    <p:set>
                                      <p:cBhvr>
                                        <p:cTn id="20" dur="1" fill="hold">
                                          <p:stCondLst>
                                            <p:cond delay="0"/>
                                          </p:stCondLst>
                                        </p:cTn>
                                        <p:tgtEl>
                                          <p:spTgt spid="8"/>
                                        </p:tgtEl>
                                        <p:attrNameLst>
                                          <p:attrName>style.visibility</p:attrName>
                                        </p:attrNameLst>
                                      </p:cBhvr>
                                      <p:to>
                                        <p:strVal val="visible"/>
                                      </p:to>
                                    </p:set>
                                  </p:childTnLst>
                                </p:cTn>
                              </p:par>
                            </p:childTnLst>
                          </p:cTn>
                        </p:par>
                        <p:par>
                          <p:cTn id="21" fill="hold">
                            <p:stCondLst>
                              <p:cond delay="4000"/>
                            </p:stCondLst>
                            <p:childTnLst>
                              <p:par>
                                <p:cTn id="22" presetID="1" presetClass="entr" presetSubtype="0" fill="hold" grpId="0" nodeType="afterEffect">
                                  <p:stCondLst>
                                    <p:cond delay="1000"/>
                                  </p:stCondLst>
                                  <p:childTnLst>
                                    <p:set>
                                      <p:cBhvr>
                                        <p:cTn id="23" dur="1" fill="hold">
                                          <p:stCondLst>
                                            <p:cond delay="0"/>
                                          </p:stCondLst>
                                        </p:cTn>
                                        <p:tgtEl>
                                          <p:spTgt spid="9"/>
                                        </p:tgtEl>
                                        <p:attrNameLst>
                                          <p:attrName>style.visibility</p:attrName>
                                        </p:attrNameLst>
                                      </p:cBhvr>
                                      <p:to>
                                        <p:strVal val="visible"/>
                                      </p:to>
                                    </p:set>
                                  </p:childTnLst>
                                </p:cTn>
                              </p:par>
                            </p:childTnLst>
                          </p:cTn>
                        </p:par>
                        <p:par>
                          <p:cTn id="24" fill="hold">
                            <p:stCondLst>
                              <p:cond delay="5000"/>
                            </p:stCondLst>
                            <p:childTnLst>
                              <p:par>
                                <p:cTn id="25" presetID="1" presetClass="entr" presetSubtype="0" fill="hold" grpId="0" nodeType="afterEffect">
                                  <p:stCondLst>
                                    <p:cond delay="1000"/>
                                  </p:stCondLst>
                                  <p:childTnLst>
                                    <p:set>
                                      <p:cBhvr>
                                        <p:cTn id="26" dur="1" fill="hold">
                                          <p:stCondLst>
                                            <p:cond delay="0"/>
                                          </p:stCondLst>
                                        </p:cTn>
                                        <p:tgtEl>
                                          <p:spTgt spid="10"/>
                                        </p:tgtEl>
                                        <p:attrNameLst>
                                          <p:attrName>style.visibility</p:attrName>
                                        </p:attrNameLst>
                                      </p:cBhvr>
                                      <p:to>
                                        <p:strVal val="visible"/>
                                      </p:to>
                                    </p:set>
                                  </p:childTnLst>
                                </p:cTn>
                              </p:par>
                            </p:childTnLst>
                          </p:cTn>
                        </p:par>
                        <p:par>
                          <p:cTn id="27" fill="hold">
                            <p:stCondLst>
                              <p:cond delay="6000"/>
                            </p:stCondLst>
                            <p:childTnLst>
                              <p:par>
                                <p:cTn id="28" presetID="1" presetClass="entr" presetSubtype="0" fill="hold" grpId="0" nodeType="afterEffect">
                                  <p:stCondLst>
                                    <p:cond delay="1000"/>
                                  </p:stCondLst>
                                  <p:childTnLst>
                                    <p:set>
                                      <p:cBhvr>
                                        <p:cTn id="29" dur="1" fill="hold">
                                          <p:stCondLst>
                                            <p:cond delay="0"/>
                                          </p:stCondLst>
                                        </p:cTn>
                                        <p:tgtEl>
                                          <p:spTgt spid="11"/>
                                        </p:tgtEl>
                                        <p:attrNameLst>
                                          <p:attrName>style.visibility</p:attrName>
                                        </p:attrNameLst>
                                      </p:cBhvr>
                                      <p:to>
                                        <p:strVal val="visible"/>
                                      </p:to>
                                    </p:set>
                                  </p:childTnLst>
                                </p:cTn>
                              </p:par>
                            </p:childTnLst>
                          </p:cTn>
                        </p:par>
                        <p:par>
                          <p:cTn id="30" fill="hold">
                            <p:stCondLst>
                              <p:cond delay="7000"/>
                            </p:stCondLst>
                            <p:childTnLst>
                              <p:par>
                                <p:cTn id="31" presetID="1" presetClass="entr" presetSubtype="0" fill="hold" grpId="0" nodeType="afterEffect">
                                  <p:stCondLst>
                                    <p:cond delay="1000"/>
                                  </p:stCondLst>
                                  <p:childTnLst>
                                    <p:set>
                                      <p:cBhvr>
                                        <p:cTn id="32" dur="1" fill="hold">
                                          <p:stCondLst>
                                            <p:cond delay="0"/>
                                          </p:stCondLst>
                                        </p:cTn>
                                        <p:tgtEl>
                                          <p:spTgt spid="12"/>
                                        </p:tgtEl>
                                        <p:attrNameLst>
                                          <p:attrName>style.visibility</p:attrName>
                                        </p:attrNameLst>
                                      </p:cBhvr>
                                      <p:to>
                                        <p:strVal val="visible"/>
                                      </p:to>
                                    </p:set>
                                  </p:childTnLst>
                                </p:cTn>
                              </p:par>
                            </p:childTnLst>
                          </p:cTn>
                        </p:par>
                        <p:par>
                          <p:cTn id="33" fill="hold">
                            <p:stCondLst>
                              <p:cond delay="8000"/>
                            </p:stCondLst>
                            <p:childTnLst>
                              <p:par>
                                <p:cTn id="34" presetID="1" presetClass="entr" presetSubtype="0" fill="hold" grpId="0" nodeType="afterEffect">
                                  <p:stCondLst>
                                    <p:cond delay="1000"/>
                                  </p:stCondLst>
                                  <p:childTnLst>
                                    <p:set>
                                      <p:cBhvr>
                                        <p:cTn id="35" dur="1" fill="hold">
                                          <p:stCondLst>
                                            <p:cond delay="0"/>
                                          </p:stCondLst>
                                        </p:cTn>
                                        <p:tgtEl>
                                          <p:spTgt spid="13"/>
                                        </p:tgtEl>
                                        <p:attrNameLst>
                                          <p:attrName>style.visibility</p:attrName>
                                        </p:attrNameLst>
                                      </p:cBhvr>
                                      <p:to>
                                        <p:strVal val="visible"/>
                                      </p:to>
                                    </p:set>
                                  </p:childTnLst>
                                </p:cTn>
                              </p:par>
                            </p:childTnLst>
                          </p:cTn>
                        </p:par>
                        <p:par>
                          <p:cTn id="36" fill="hold">
                            <p:stCondLst>
                              <p:cond delay="9000"/>
                            </p:stCondLst>
                            <p:childTnLst>
                              <p:par>
                                <p:cTn id="37" presetID="1" presetClass="entr" presetSubtype="0" fill="hold" grpId="0" nodeType="afterEffect">
                                  <p:stCondLst>
                                    <p:cond delay="1000"/>
                                  </p:stCondLst>
                                  <p:childTnLst>
                                    <p:set>
                                      <p:cBhvr>
                                        <p:cTn id="38" dur="1" fill="hold">
                                          <p:stCondLst>
                                            <p:cond delay="0"/>
                                          </p:stCondLst>
                                        </p:cTn>
                                        <p:tgtEl>
                                          <p:spTgt spid="14"/>
                                        </p:tgtEl>
                                        <p:attrNameLst>
                                          <p:attrName>style.visibility</p:attrName>
                                        </p:attrNameLst>
                                      </p:cBhvr>
                                      <p:to>
                                        <p:strVal val="visible"/>
                                      </p:to>
                                    </p:set>
                                  </p:childTnLst>
                                </p:cTn>
                              </p:par>
                            </p:childTnLst>
                          </p:cTn>
                        </p:par>
                        <p:par>
                          <p:cTn id="39" fill="hold">
                            <p:stCondLst>
                              <p:cond delay="10000"/>
                            </p:stCondLst>
                            <p:childTnLst>
                              <p:par>
                                <p:cTn id="40" presetID="1" presetClass="entr" presetSubtype="0" fill="hold" grpId="0" nodeType="afterEffect">
                                  <p:stCondLst>
                                    <p:cond delay="1000"/>
                                  </p:stCondLst>
                                  <p:childTnLst>
                                    <p:set>
                                      <p:cBhvr>
                                        <p:cTn id="41" dur="1" fill="hold">
                                          <p:stCondLst>
                                            <p:cond delay="0"/>
                                          </p:stCondLst>
                                        </p:cTn>
                                        <p:tgtEl>
                                          <p:spTgt spid="15"/>
                                        </p:tgtEl>
                                        <p:attrNameLst>
                                          <p:attrName>style.visibility</p:attrName>
                                        </p:attrNameLst>
                                      </p:cBhvr>
                                      <p:to>
                                        <p:strVal val="visible"/>
                                      </p:to>
                                    </p:set>
                                  </p:childTnLst>
                                </p:cTn>
                              </p:par>
                            </p:childTnLst>
                          </p:cTn>
                        </p:par>
                        <p:par>
                          <p:cTn id="42" fill="hold">
                            <p:stCondLst>
                              <p:cond delay="11000"/>
                            </p:stCondLst>
                            <p:childTnLst>
                              <p:par>
                                <p:cTn id="43" presetID="1" presetClass="entr" presetSubtype="0" fill="hold" grpId="0" nodeType="afterEffect">
                                  <p:stCondLst>
                                    <p:cond delay="1000"/>
                                  </p:stCondLst>
                                  <p:childTnLst>
                                    <p:set>
                                      <p:cBhvr>
                                        <p:cTn id="44" dur="1" fill="hold">
                                          <p:stCondLst>
                                            <p:cond delay="0"/>
                                          </p:stCondLst>
                                        </p:cTn>
                                        <p:tgtEl>
                                          <p:spTgt spid="16"/>
                                        </p:tgtEl>
                                        <p:attrNameLst>
                                          <p:attrName>style.visibility</p:attrName>
                                        </p:attrNameLst>
                                      </p:cBhvr>
                                      <p:to>
                                        <p:strVal val="visible"/>
                                      </p:to>
                                    </p:set>
                                  </p:childTnLst>
                                </p:cTn>
                              </p:par>
                            </p:childTnLst>
                          </p:cTn>
                        </p:par>
                        <p:par>
                          <p:cTn id="45" fill="hold">
                            <p:stCondLst>
                              <p:cond delay="12000"/>
                            </p:stCondLst>
                            <p:childTnLst>
                              <p:par>
                                <p:cTn id="46" presetID="1" presetClass="entr" presetSubtype="0" fill="hold" grpId="0" nodeType="afterEffect">
                                  <p:stCondLst>
                                    <p:cond delay="1000"/>
                                  </p:stCondLst>
                                  <p:childTnLst>
                                    <p:set>
                                      <p:cBhvr>
                                        <p:cTn id="47" dur="1" fill="hold">
                                          <p:stCondLst>
                                            <p:cond delay="0"/>
                                          </p:stCondLst>
                                        </p:cTn>
                                        <p:tgtEl>
                                          <p:spTgt spid="17"/>
                                        </p:tgtEl>
                                        <p:attrNameLst>
                                          <p:attrName>style.visibility</p:attrName>
                                        </p:attrNameLst>
                                      </p:cBhvr>
                                      <p:to>
                                        <p:strVal val="visible"/>
                                      </p:to>
                                    </p:set>
                                  </p:childTnLst>
                                </p:cTn>
                              </p:par>
                            </p:childTnLst>
                          </p:cTn>
                        </p:par>
                        <p:par>
                          <p:cTn id="48" fill="hold">
                            <p:stCondLst>
                              <p:cond delay="13000"/>
                            </p:stCondLst>
                            <p:childTnLst>
                              <p:par>
                                <p:cTn id="49" presetID="1" presetClass="entr" presetSubtype="0" fill="hold" grpId="0" nodeType="afterEffect">
                                  <p:stCondLst>
                                    <p:cond delay="1000"/>
                                  </p:stCondLst>
                                  <p:childTnLst>
                                    <p:set>
                                      <p:cBhvr>
                                        <p:cTn id="50" dur="1" fill="hold">
                                          <p:stCondLst>
                                            <p:cond delay="0"/>
                                          </p:stCondLst>
                                        </p:cTn>
                                        <p:tgtEl>
                                          <p:spTgt spid="18"/>
                                        </p:tgtEl>
                                        <p:attrNameLst>
                                          <p:attrName>style.visibility</p:attrName>
                                        </p:attrNameLst>
                                      </p:cBhvr>
                                      <p:to>
                                        <p:strVal val="visible"/>
                                      </p:to>
                                    </p:set>
                                  </p:childTnLst>
                                </p:cTn>
                              </p:par>
                            </p:childTnLst>
                          </p:cTn>
                        </p:par>
                        <p:par>
                          <p:cTn id="51" fill="hold">
                            <p:stCondLst>
                              <p:cond delay="14000"/>
                            </p:stCondLst>
                            <p:childTnLst>
                              <p:par>
                                <p:cTn id="52" presetID="1" presetClass="entr" presetSubtype="0" fill="hold" grpId="0" nodeType="afterEffect">
                                  <p:stCondLst>
                                    <p:cond delay="1000"/>
                                  </p:stCondLst>
                                  <p:childTnLst>
                                    <p:set>
                                      <p:cBhvr>
                                        <p:cTn id="53" dur="1" fill="hold">
                                          <p:stCondLst>
                                            <p:cond delay="0"/>
                                          </p:stCondLst>
                                        </p:cTn>
                                        <p:tgtEl>
                                          <p:spTgt spid="19"/>
                                        </p:tgtEl>
                                        <p:attrNameLst>
                                          <p:attrName>style.visibility</p:attrName>
                                        </p:attrNameLst>
                                      </p:cBhvr>
                                      <p:to>
                                        <p:strVal val="visible"/>
                                      </p:to>
                                    </p:set>
                                  </p:childTnLst>
                                </p:cTn>
                              </p:par>
                            </p:childTnLst>
                          </p:cTn>
                        </p:par>
                        <p:par>
                          <p:cTn id="54" fill="hold">
                            <p:stCondLst>
                              <p:cond delay="15000"/>
                            </p:stCondLst>
                            <p:childTnLst>
                              <p:par>
                                <p:cTn id="55" presetID="1" presetClass="entr" presetSubtype="0" fill="hold" grpId="0" nodeType="afterEffect">
                                  <p:stCondLst>
                                    <p:cond delay="1000"/>
                                  </p:stCondLst>
                                  <p:childTnLst>
                                    <p:set>
                                      <p:cBhvr>
                                        <p:cTn id="56" dur="1" fill="hold">
                                          <p:stCondLst>
                                            <p:cond delay="0"/>
                                          </p:stCondLst>
                                        </p:cTn>
                                        <p:tgtEl>
                                          <p:spTgt spid="20"/>
                                        </p:tgtEl>
                                        <p:attrNameLst>
                                          <p:attrName>style.visibility</p:attrName>
                                        </p:attrNameLst>
                                      </p:cBhvr>
                                      <p:to>
                                        <p:strVal val="visible"/>
                                      </p:to>
                                    </p:set>
                                  </p:childTnLst>
                                </p:cTn>
                              </p:par>
                            </p:childTnLst>
                          </p:cTn>
                        </p:par>
                        <p:par>
                          <p:cTn id="57" fill="hold">
                            <p:stCondLst>
                              <p:cond delay="16000"/>
                            </p:stCondLst>
                            <p:childTnLst>
                              <p:par>
                                <p:cTn id="58" presetID="1" presetClass="entr" presetSubtype="0" fill="hold" grpId="0" nodeType="afterEffect">
                                  <p:stCondLst>
                                    <p:cond delay="1000"/>
                                  </p:stCondLst>
                                  <p:childTnLst>
                                    <p:set>
                                      <p:cBhvr>
                                        <p:cTn id="59" dur="1" fill="hold">
                                          <p:stCondLst>
                                            <p:cond delay="0"/>
                                          </p:stCondLst>
                                        </p:cTn>
                                        <p:tgtEl>
                                          <p:spTgt spid="21"/>
                                        </p:tgtEl>
                                        <p:attrNameLst>
                                          <p:attrName>style.visibility</p:attrName>
                                        </p:attrNameLst>
                                      </p:cBhvr>
                                      <p:to>
                                        <p:strVal val="visible"/>
                                      </p:to>
                                    </p:set>
                                  </p:childTnLst>
                                </p:cTn>
                              </p:par>
                            </p:childTnLst>
                          </p:cTn>
                        </p:par>
                        <p:par>
                          <p:cTn id="60" fill="hold">
                            <p:stCondLst>
                              <p:cond delay="17000"/>
                            </p:stCondLst>
                            <p:childTnLst>
                              <p:par>
                                <p:cTn id="61" presetID="1" presetClass="entr" presetSubtype="0" fill="hold" grpId="0" nodeType="afterEffect">
                                  <p:stCondLst>
                                    <p:cond delay="1000"/>
                                  </p:stCondLst>
                                  <p:childTnLst>
                                    <p:set>
                                      <p:cBhvr>
                                        <p:cTn id="62" dur="1" fill="hold">
                                          <p:stCondLst>
                                            <p:cond delay="0"/>
                                          </p:stCondLst>
                                        </p:cTn>
                                        <p:tgtEl>
                                          <p:spTgt spid="22"/>
                                        </p:tgtEl>
                                        <p:attrNameLst>
                                          <p:attrName>style.visibility</p:attrName>
                                        </p:attrNameLst>
                                      </p:cBhvr>
                                      <p:to>
                                        <p:strVal val="visible"/>
                                      </p:to>
                                    </p:set>
                                  </p:childTnLst>
                                </p:cTn>
                              </p:par>
                            </p:childTnLst>
                          </p:cTn>
                        </p:par>
                        <p:par>
                          <p:cTn id="63" fill="hold">
                            <p:stCondLst>
                              <p:cond delay="18000"/>
                            </p:stCondLst>
                            <p:childTnLst>
                              <p:par>
                                <p:cTn id="64" presetID="1" presetClass="entr" presetSubtype="0" fill="hold" grpId="0" nodeType="afterEffect">
                                  <p:stCondLst>
                                    <p:cond delay="1000"/>
                                  </p:stCondLst>
                                  <p:childTnLst>
                                    <p:set>
                                      <p:cBhvr>
                                        <p:cTn id="65" dur="1" fill="hold">
                                          <p:stCondLst>
                                            <p:cond delay="0"/>
                                          </p:stCondLst>
                                        </p:cTn>
                                        <p:tgtEl>
                                          <p:spTgt spid="23"/>
                                        </p:tgtEl>
                                        <p:attrNameLst>
                                          <p:attrName>style.visibility</p:attrName>
                                        </p:attrNameLst>
                                      </p:cBhvr>
                                      <p:to>
                                        <p:strVal val="visible"/>
                                      </p:to>
                                    </p:set>
                                  </p:childTnLst>
                                </p:cTn>
                              </p:par>
                            </p:childTnLst>
                          </p:cTn>
                        </p:par>
                        <p:par>
                          <p:cTn id="66" fill="hold">
                            <p:stCondLst>
                              <p:cond delay="19000"/>
                            </p:stCondLst>
                            <p:childTnLst>
                              <p:par>
                                <p:cTn id="67" presetID="1" presetClass="entr" presetSubtype="0" fill="hold" grpId="0" nodeType="afterEffect">
                                  <p:stCondLst>
                                    <p:cond delay="1000"/>
                                  </p:stCondLst>
                                  <p:childTnLst>
                                    <p:set>
                                      <p:cBhvr>
                                        <p:cTn id="68" dur="1" fill="hold">
                                          <p:stCondLst>
                                            <p:cond delay="0"/>
                                          </p:stCondLst>
                                        </p:cTn>
                                        <p:tgtEl>
                                          <p:spTgt spid="24"/>
                                        </p:tgtEl>
                                        <p:attrNameLst>
                                          <p:attrName>style.visibility</p:attrName>
                                        </p:attrNameLst>
                                      </p:cBhvr>
                                      <p:to>
                                        <p:strVal val="visible"/>
                                      </p:to>
                                    </p:set>
                                  </p:childTnLst>
                                </p:cTn>
                              </p:par>
                            </p:childTnLst>
                          </p:cTn>
                        </p:par>
                        <p:par>
                          <p:cTn id="69" fill="hold">
                            <p:stCondLst>
                              <p:cond delay="20000"/>
                            </p:stCondLst>
                            <p:childTnLst>
                              <p:par>
                                <p:cTn id="70" presetID="1" presetClass="entr" presetSubtype="0" fill="hold" grpId="0" nodeType="afterEffect">
                                  <p:stCondLst>
                                    <p:cond delay="1000"/>
                                  </p:stCondLst>
                                  <p:childTnLst>
                                    <p:set>
                                      <p:cBhvr>
                                        <p:cTn id="71" dur="1" fill="hold">
                                          <p:stCondLst>
                                            <p:cond delay="0"/>
                                          </p:stCondLst>
                                        </p:cTn>
                                        <p:tgtEl>
                                          <p:spTgt spid="25"/>
                                        </p:tgtEl>
                                        <p:attrNameLst>
                                          <p:attrName>style.visibility</p:attrName>
                                        </p:attrNameLst>
                                      </p:cBhvr>
                                      <p:to>
                                        <p:strVal val="visible"/>
                                      </p:to>
                                    </p:set>
                                  </p:childTnLst>
                                </p:cTn>
                              </p:par>
                            </p:childTnLst>
                          </p:cTn>
                        </p:par>
                        <p:par>
                          <p:cTn id="72" fill="hold">
                            <p:stCondLst>
                              <p:cond delay="21000"/>
                            </p:stCondLst>
                            <p:childTnLst>
                              <p:par>
                                <p:cTn id="73" presetID="1" presetClass="entr" presetSubtype="0" fill="hold" grpId="0" nodeType="afterEffect">
                                  <p:stCondLst>
                                    <p:cond delay="1000"/>
                                  </p:stCondLst>
                                  <p:childTnLst>
                                    <p:set>
                                      <p:cBhvr>
                                        <p:cTn id="74" dur="1" fill="hold">
                                          <p:stCondLst>
                                            <p:cond delay="0"/>
                                          </p:stCondLst>
                                        </p:cTn>
                                        <p:tgtEl>
                                          <p:spTgt spid="26"/>
                                        </p:tgtEl>
                                        <p:attrNameLst>
                                          <p:attrName>style.visibility</p:attrName>
                                        </p:attrNameLst>
                                      </p:cBhvr>
                                      <p:to>
                                        <p:strVal val="visible"/>
                                      </p:to>
                                    </p:set>
                                  </p:childTnLst>
                                </p:cTn>
                              </p:par>
                            </p:childTnLst>
                          </p:cTn>
                        </p:par>
                        <p:par>
                          <p:cTn id="75" fill="hold">
                            <p:stCondLst>
                              <p:cond delay="22000"/>
                            </p:stCondLst>
                            <p:childTnLst>
                              <p:par>
                                <p:cTn id="76" presetID="1" presetClass="entr" presetSubtype="0" fill="hold" grpId="0" nodeType="afterEffect">
                                  <p:stCondLst>
                                    <p:cond delay="1000"/>
                                  </p:stCondLst>
                                  <p:childTnLst>
                                    <p:set>
                                      <p:cBhvr>
                                        <p:cTn id="77" dur="1" fill="hold">
                                          <p:stCondLst>
                                            <p:cond delay="0"/>
                                          </p:stCondLst>
                                        </p:cTn>
                                        <p:tgtEl>
                                          <p:spTgt spid="27"/>
                                        </p:tgtEl>
                                        <p:attrNameLst>
                                          <p:attrName>style.visibility</p:attrName>
                                        </p:attrNameLst>
                                      </p:cBhvr>
                                      <p:to>
                                        <p:strVal val="visible"/>
                                      </p:to>
                                    </p:set>
                                  </p:childTnLst>
                                </p:cTn>
                              </p:par>
                            </p:childTnLst>
                          </p:cTn>
                        </p:par>
                        <p:par>
                          <p:cTn id="78" fill="hold">
                            <p:stCondLst>
                              <p:cond delay="23000"/>
                            </p:stCondLst>
                            <p:childTnLst>
                              <p:par>
                                <p:cTn id="79" presetID="1" presetClass="entr" presetSubtype="0" fill="hold" grpId="0" nodeType="afterEffect">
                                  <p:stCondLst>
                                    <p:cond delay="1000"/>
                                  </p:stCondLst>
                                  <p:childTnLst>
                                    <p:set>
                                      <p:cBhvr>
                                        <p:cTn id="80" dur="1" fill="hold">
                                          <p:stCondLst>
                                            <p:cond delay="0"/>
                                          </p:stCondLst>
                                        </p:cTn>
                                        <p:tgtEl>
                                          <p:spTgt spid="28"/>
                                        </p:tgtEl>
                                        <p:attrNameLst>
                                          <p:attrName>style.visibility</p:attrName>
                                        </p:attrNameLst>
                                      </p:cBhvr>
                                      <p:to>
                                        <p:strVal val="visible"/>
                                      </p:to>
                                    </p:set>
                                  </p:childTnLst>
                                </p:cTn>
                              </p:par>
                            </p:childTnLst>
                          </p:cTn>
                        </p:par>
                        <p:par>
                          <p:cTn id="81" fill="hold">
                            <p:stCondLst>
                              <p:cond delay="24000"/>
                            </p:stCondLst>
                            <p:childTnLst>
                              <p:par>
                                <p:cTn id="82" presetID="1" presetClass="entr" presetSubtype="0" fill="hold" grpId="0" nodeType="afterEffect">
                                  <p:stCondLst>
                                    <p:cond delay="1000"/>
                                  </p:stCondLst>
                                  <p:childTnLst>
                                    <p:set>
                                      <p:cBhvr>
                                        <p:cTn id="83" dur="1" fill="hold">
                                          <p:stCondLst>
                                            <p:cond delay="0"/>
                                          </p:stCondLst>
                                        </p:cTn>
                                        <p:tgtEl>
                                          <p:spTgt spid="29"/>
                                        </p:tgtEl>
                                        <p:attrNameLst>
                                          <p:attrName>style.visibility</p:attrName>
                                        </p:attrNameLst>
                                      </p:cBhvr>
                                      <p:to>
                                        <p:strVal val="visible"/>
                                      </p:to>
                                    </p:set>
                                  </p:childTnLst>
                                </p:cTn>
                              </p:par>
                            </p:childTnLst>
                          </p:cTn>
                        </p:par>
                        <p:par>
                          <p:cTn id="84" fill="hold">
                            <p:stCondLst>
                              <p:cond delay="25000"/>
                            </p:stCondLst>
                            <p:childTnLst>
                              <p:par>
                                <p:cTn id="85" presetID="1" presetClass="entr" presetSubtype="0" fill="hold" grpId="0" nodeType="afterEffect">
                                  <p:stCondLst>
                                    <p:cond delay="1000"/>
                                  </p:stCondLst>
                                  <p:childTnLst>
                                    <p:set>
                                      <p:cBhvr>
                                        <p:cTn id="86" dur="1" fill="hold">
                                          <p:stCondLst>
                                            <p:cond delay="0"/>
                                          </p:stCondLst>
                                        </p:cTn>
                                        <p:tgtEl>
                                          <p:spTgt spid="30"/>
                                        </p:tgtEl>
                                        <p:attrNameLst>
                                          <p:attrName>style.visibility</p:attrName>
                                        </p:attrNameLst>
                                      </p:cBhvr>
                                      <p:to>
                                        <p:strVal val="visible"/>
                                      </p:to>
                                    </p:set>
                                  </p:childTnLst>
                                </p:cTn>
                              </p:par>
                            </p:childTnLst>
                          </p:cTn>
                        </p:par>
                        <p:par>
                          <p:cTn id="87" fill="hold">
                            <p:stCondLst>
                              <p:cond delay="26000"/>
                            </p:stCondLst>
                            <p:childTnLst>
                              <p:par>
                                <p:cTn id="88" presetID="1" presetClass="entr" presetSubtype="0" fill="hold" grpId="0" nodeType="afterEffect">
                                  <p:stCondLst>
                                    <p:cond delay="1000"/>
                                  </p:stCondLst>
                                  <p:childTnLst>
                                    <p:set>
                                      <p:cBhvr>
                                        <p:cTn id="89" dur="1" fill="hold">
                                          <p:stCondLst>
                                            <p:cond delay="0"/>
                                          </p:stCondLst>
                                        </p:cTn>
                                        <p:tgtEl>
                                          <p:spTgt spid="31"/>
                                        </p:tgtEl>
                                        <p:attrNameLst>
                                          <p:attrName>style.visibility</p:attrName>
                                        </p:attrNameLst>
                                      </p:cBhvr>
                                      <p:to>
                                        <p:strVal val="visible"/>
                                      </p:to>
                                    </p:set>
                                  </p:childTnLst>
                                </p:cTn>
                              </p:par>
                            </p:childTnLst>
                          </p:cTn>
                        </p:par>
                        <p:par>
                          <p:cTn id="90" fill="hold">
                            <p:stCondLst>
                              <p:cond delay="27000"/>
                            </p:stCondLst>
                            <p:childTnLst>
                              <p:par>
                                <p:cTn id="91" presetID="1" presetClass="entr" presetSubtype="0" fill="hold" grpId="0" nodeType="afterEffect">
                                  <p:stCondLst>
                                    <p:cond delay="1000"/>
                                  </p:stCondLst>
                                  <p:childTnLst>
                                    <p:set>
                                      <p:cBhvr>
                                        <p:cTn id="92" dur="1" fill="hold">
                                          <p:stCondLst>
                                            <p:cond delay="0"/>
                                          </p:stCondLst>
                                        </p:cTn>
                                        <p:tgtEl>
                                          <p:spTgt spid="32"/>
                                        </p:tgtEl>
                                        <p:attrNameLst>
                                          <p:attrName>style.visibility</p:attrName>
                                        </p:attrNameLst>
                                      </p:cBhvr>
                                      <p:to>
                                        <p:strVal val="visible"/>
                                      </p:to>
                                    </p:set>
                                  </p:childTnLst>
                                </p:cTn>
                              </p:par>
                            </p:childTnLst>
                          </p:cTn>
                        </p:par>
                        <p:par>
                          <p:cTn id="93" fill="hold">
                            <p:stCondLst>
                              <p:cond delay="28000"/>
                            </p:stCondLst>
                            <p:childTnLst>
                              <p:par>
                                <p:cTn id="94" presetID="1" presetClass="entr" presetSubtype="0" fill="hold" grpId="0" nodeType="afterEffect">
                                  <p:stCondLst>
                                    <p:cond delay="1000"/>
                                  </p:stCondLst>
                                  <p:childTnLst>
                                    <p:set>
                                      <p:cBhvr>
                                        <p:cTn id="95" dur="1" fill="hold">
                                          <p:stCondLst>
                                            <p:cond delay="0"/>
                                          </p:stCondLst>
                                        </p:cTn>
                                        <p:tgtEl>
                                          <p:spTgt spid="33"/>
                                        </p:tgtEl>
                                        <p:attrNameLst>
                                          <p:attrName>style.visibility</p:attrName>
                                        </p:attrNameLst>
                                      </p:cBhvr>
                                      <p:to>
                                        <p:strVal val="visible"/>
                                      </p:to>
                                    </p:set>
                                  </p:childTnLst>
                                </p:cTn>
                              </p:par>
                            </p:childTnLst>
                          </p:cTn>
                        </p:par>
                        <p:par>
                          <p:cTn id="96" fill="hold">
                            <p:stCondLst>
                              <p:cond delay="29000"/>
                            </p:stCondLst>
                            <p:childTnLst>
                              <p:par>
                                <p:cTn id="97" presetID="1" presetClass="entr" presetSubtype="0" fill="hold" grpId="0" nodeType="afterEffect">
                                  <p:stCondLst>
                                    <p:cond delay="1000"/>
                                  </p:stCondLst>
                                  <p:childTnLst>
                                    <p:set>
                                      <p:cBhvr>
                                        <p:cTn id="98" dur="1" fill="hold">
                                          <p:stCondLst>
                                            <p:cond delay="0"/>
                                          </p:stCondLst>
                                        </p:cTn>
                                        <p:tgtEl>
                                          <p:spTgt spid="34"/>
                                        </p:tgtEl>
                                        <p:attrNameLst>
                                          <p:attrName>style.visibility</p:attrName>
                                        </p:attrNameLst>
                                      </p:cBhvr>
                                      <p:to>
                                        <p:strVal val="visible"/>
                                      </p:to>
                                    </p:set>
                                  </p:childTnLst>
                                </p:cTn>
                              </p:par>
                            </p:childTnLst>
                          </p:cTn>
                        </p:par>
                        <p:par>
                          <p:cTn id="99" fill="hold">
                            <p:stCondLst>
                              <p:cond delay="30000"/>
                            </p:stCondLst>
                            <p:childTnLst>
                              <p:par>
                                <p:cTn id="100" presetID="1" presetClass="entr" presetSubtype="0" fill="hold" grpId="0" nodeType="afterEffect">
                                  <p:stCondLst>
                                    <p:cond delay="1000"/>
                                  </p:stCondLst>
                                  <p:childTnLst>
                                    <p:set>
                                      <p:cBhvr>
                                        <p:cTn id="101" dur="1" fill="hold">
                                          <p:stCondLst>
                                            <p:cond delay="0"/>
                                          </p:stCondLst>
                                        </p:cTn>
                                        <p:tgtEl>
                                          <p:spTgt spid="35"/>
                                        </p:tgtEl>
                                        <p:attrNameLst>
                                          <p:attrName>style.visibility</p:attrName>
                                        </p:attrNameLst>
                                      </p:cBhvr>
                                      <p:to>
                                        <p:strVal val="visible"/>
                                      </p:to>
                                    </p:set>
                                  </p:childTnLst>
                                </p:cTn>
                              </p:par>
                            </p:childTnLst>
                          </p:cTn>
                        </p:par>
                        <p:par>
                          <p:cTn id="102" fill="hold">
                            <p:stCondLst>
                              <p:cond delay="31000"/>
                            </p:stCondLst>
                            <p:childTnLst>
                              <p:par>
                                <p:cTn id="103" presetID="1" presetClass="entr" presetSubtype="0" fill="hold" grpId="0" nodeType="afterEffect">
                                  <p:stCondLst>
                                    <p:cond delay="1000"/>
                                  </p:stCondLst>
                                  <p:childTnLst>
                                    <p:set>
                                      <p:cBhvr>
                                        <p:cTn id="104" dur="1" fill="hold">
                                          <p:stCondLst>
                                            <p:cond delay="0"/>
                                          </p:stCondLst>
                                        </p:cTn>
                                        <p:tgtEl>
                                          <p:spTgt spid="36"/>
                                        </p:tgtEl>
                                        <p:attrNameLst>
                                          <p:attrName>style.visibility</p:attrName>
                                        </p:attrNameLst>
                                      </p:cBhvr>
                                      <p:to>
                                        <p:strVal val="visible"/>
                                      </p:to>
                                    </p:set>
                                  </p:childTnLst>
                                </p:cTn>
                              </p:par>
                            </p:childTnLst>
                          </p:cTn>
                        </p:par>
                        <p:par>
                          <p:cTn id="105" fill="hold">
                            <p:stCondLst>
                              <p:cond delay="32000"/>
                            </p:stCondLst>
                            <p:childTnLst>
                              <p:par>
                                <p:cTn id="106" presetID="1" presetClass="entr" presetSubtype="0" fill="hold" grpId="0" nodeType="afterEffect">
                                  <p:stCondLst>
                                    <p:cond delay="1000"/>
                                  </p:stCondLst>
                                  <p:childTnLst>
                                    <p:set>
                                      <p:cBhvr>
                                        <p:cTn id="107" dur="1" fill="hold">
                                          <p:stCondLst>
                                            <p:cond delay="0"/>
                                          </p:stCondLst>
                                        </p:cTn>
                                        <p:tgtEl>
                                          <p:spTgt spid="37"/>
                                        </p:tgtEl>
                                        <p:attrNameLst>
                                          <p:attrName>style.visibility</p:attrName>
                                        </p:attrNameLst>
                                      </p:cBhvr>
                                      <p:to>
                                        <p:strVal val="visible"/>
                                      </p:to>
                                    </p:set>
                                  </p:childTnLst>
                                </p:cTn>
                              </p:par>
                            </p:childTnLst>
                          </p:cTn>
                        </p:par>
                        <p:par>
                          <p:cTn id="108" fill="hold">
                            <p:stCondLst>
                              <p:cond delay="33000"/>
                            </p:stCondLst>
                            <p:childTnLst>
                              <p:par>
                                <p:cTn id="109" presetID="1" presetClass="entr" presetSubtype="0" fill="hold" grpId="0" nodeType="afterEffect">
                                  <p:stCondLst>
                                    <p:cond delay="1000"/>
                                  </p:stCondLst>
                                  <p:childTnLst>
                                    <p:set>
                                      <p:cBhvr>
                                        <p:cTn id="110" dur="1" fill="hold">
                                          <p:stCondLst>
                                            <p:cond delay="0"/>
                                          </p:stCondLst>
                                        </p:cTn>
                                        <p:tgtEl>
                                          <p:spTgt spid="38"/>
                                        </p:tgtEl>
                                        <p:attrNameLst>
                                          <p:attrName>style.visibility</p:attrName>
                                        </p:attrNameLst>
                                      </p:cBhvr>
                                      <p:to>
                                        <p:strVal val="visible"/>
                                      </p:to>
                                    </p:set>
                                  </p:childTnLst>
                                </p:cTn>
                              </p:par>
                            </p:childTnLst>
                          </p:cTn>
                        </p:par>
                        <p:par>
                          <p:cTn id="111" fill="hold">
                            <p:stCondLst>
                              <p:cond delay="34000"/>
                            </p:stCondLst>
                            <p:childTnLst>
                              <p:par>
                                <p:cTn id="112" presetID="1" presetClass="entr" presetSubtype="0" fill="hold" grpId="0" nodeType="afterEffect">
                                  <p:stCondLst>
                                    <p:cond delay="1000"/>
                                  </p:stCondLst>
                                  <p:childTnLst>
                                    <p:set>
                                      <p:cBhvr>
                                        <p:cTn id="113" dur="1" fill="hold">
                                          <p:stCondLst>
                                            <p:cond delay="0"/>
                                          </p:stCondLst>
                                        </p:cTn>
                                        <p:tgtEl>
                                          <p:spTgt spid="39"/>
                                        </p:tgtEl>
                                        <p:attrNameLst>
                                          <p:attrName>style.visibility</p:attrName>
                                        </p:attrNameLst>
                                      </p:cBhvr>
                                      <p:to>
                                        <p:strVal val="visible"/>
                                      </p:to>
                                    </p:set>
                                  </p:childTnLst>
                                </p:cTn>
                              </p:par>
                            </p:childTnLst>
                          </p:cTn>
                        </p:par>
                        <p:par>
                          <p:cTn id="114" fill="hold">
                            <p:stCondLst>
                              <p:cond delay="35000"/>
                            </p:stCondLst>
                            <p:childTnLst>
                              <p:par>
                                <p:cTn id="115" presetID="1" presetClass="entr" presetSubtype="0" fill="hold" grpId="0" nodeType="afterEffect">
                                  <p:stCondLst>
                                    <p:cond delay="1000"/>
                                  </p:stCondLst>
                                  <p:childTnLst>
                                    <p:set>
                                      <p:cBhvr>
                                        <p:cTn id="116" dur="1" fill="hold">
                                          <p:stCondLst>
                                            <p:cond delay="0"/>
                                          </p:stCondLst>
                                        </p:cTn>
                                        <p:tgtEl>
                                          <p:spTgt spid="40"/>
                                        </p:tgtEl>
                                        <p:attrNameLst>
                                          <p:attrName>style.visibility</p:attrName>
                                        </p:attrNameLst>
                                      </p:cBhvr>
                                      <p:to>
                                        <p:strVal val="visible"/>
                                      </p:to>
                                    </p:set>
                                  </p:childTnLst>
                                </p:cTn>
                              </p:par>
                            </p:childTnLst>
                          </p:cTn>
                        </p:par>
                        <p:par>
                          <p:cTn id="117" fill="hold">
                            <p:stCondLst>
                              <p:cond delay="36000"/>
                            </p:stCondLst>
                            <p:childTnLst>
                              <p:par>
                                <p:cTn id="118" presetID="1" presetClass="entr" presetSubtype="0" fill="hold" grpId="0" nodeType="afterEffect">
                                  <p:stCondLst>
                                    <p:cond delay="1000"/>
                                  </p:stCondLst>
                                  <p:childTnLst>
                                    <p:set>
                                      <p:cBhvr>
                                        <p:cTn id="119" dur="1" fill="hold">
                                          <p:stCondLst>
                                            <p:cond delay="0"/>
                                          </p:stCondLst>
                                        </p:cTn>
                                        <p:tgtEl>
                                          <p:spTgt spid="41"/>
                                        </p:tgtEl>
                                        <p:attrNameLst>
                                          <p:attrName>style.visibility</p:attrName>
                                        </p:attrNameLst>
                                      </p:cBhvr>
                                      <p:to>
                                        <p:strVal val="visible"/>
                                      </p:to>
                                    </p:set>
                                  </p:childTnLst>
                                </p:cTn>
                              </p:par>
                            </p:childTnLst>
                          </p:cTn>
                        </p:par>
                        <p:par>
                          <p:cTn id="120" fill="hold">
                            <p:stCondLst>
                              <p:cond delay="37000"/>
                            </p:stCondLst>
                            <p:childTnLst>
                              <p:par>
                                <p:cTn id="121" presetID="1" presetClass="entr" presetSubtype="0" fill="hold" grpId="0" nodeType="afterEffect">
                                  <p:stCondLst>
                                    <p:cond delay="1000"/>
                                  </p:stCondLst>
                                  <p:childTnLst>
                                    <p:set>
                                      <p:cBhvr>
                                        <p:cTn id="122" dur="1" fill="hold">
                                          <p:stCondLst>
                                            <p:cond delay="0"/>
                                          </p:stCondLst>
                                        </p:cTn>
                                        <p:tgtEl>
                                          <p:spTgt spid="42"/>
                                        </p:tgtEl>
                                        <p:attrNameLst>
                                          <p:attrName>style.visibility</p:attrName>
                                        </p:attrNameLst>
                                      </p:cBhvr>
                                      <p:to>
                                        <p:strVal val="visible"/>
                                      </p:to>
                                    </p:set>
                                  </p:childTnLst>
                                </p:cTn>
                              </p:par>
                            </p:childTnLst>
                          </p:cTn>
                        </p:par>
                        <p:par>
                          <p:cTn id="123" fill="hold">
                            <p:stCondLst>
                              <p:cond delay="38000"/>
                            </p:stCondLst>
                            <p:childTnLst>
                              <p:par>
                                <p:cTn id="124" presetID="1" presetClass="entr" presetSubtype="0" fill="hold" grpId="0" nodeType="afterEffect">
                                  <p:stCondLst>
                                    <p:cond delay="1000"/>
                                  </p:stCondLst>
                                  <p:childTnLst>
                                    <p:set>
                                      <p:cBhvr>
                                        <p:cTn id="125" dur="1" fill="hold">
                                          <p:stCondLst>
                                            <p:cond delay="0"/>
                                          </p:stCondLst>
                                        </p:cTn>
                                        <p:tgtEl>
                                          <p:spTgt spid="43"/>
                                        </p:tgtEl>
                                        <p:attrNameLst>
                                          <p:attrName>style.visibility</p:attrName>
                                        </p:attrNameLst>
                                      </p:cBhvr>
                                      <p:to>
                                        <p:strVal val="visible"/>
                                      </p:to>
                                    </p:set>
                                  </p:childTnLst>
                                </p:cTn>
                              </p:par>
                            </p:childTnLst>
                          </p:cTn>
                        </p:par>
                        <p:par>
                          <p:cTn id="126" fill="hold">
                            <p:stCondLst>
                              <p:cond delay="39000"/>
                            </p:stCondLst>
                            <p:childTnLst>
                              <p:par>
                                <p:cTn id="127" presetID="1" presetClass="entr" presetSubtype="0" fill="hold" grpId="0" nodeType="afterEffect">
                                  <p:stCondLst>
                                    <p:cond delay="1000"/>
                                  </p:stCondLst>
                                  <p:childTnLst>
                                    <p:set>
                                      <p:cBhvr>
                                        <p:cTn id="128" dur="1" fill="hold">
                                          <p:stCondLst>
                                            <p:cond delay="0"/>
                                          </p:stCondLst>
                                        </p:cTn>
                                        <p:tgtEl>
                                          <p:spTgt spid="44"/>
                                        </p:tgtEl>
                                        <p:attrNameLst>
                                          <p:attrName>style.visibility</p:attrName>
                                        </p:attrNameLst>
                                      </p:cBhvr>
                                      <p:to>
                                        <p:strVal val="visible"/>
                                      </p:to>
                                    </p:set>
                                  </p:childTnLst>
                                </p:cTn>
                              </p:par>
                            </p:childTnLst>
                          </p:cTn>
                        </p:par>
                        <p:par>
                          <p:cTn id="129" fill="hold">
                            <p:stCondLst>
                              <p:cond delay="40000"/>
                            </p:stCondLst>
                            <p:childTnLst>
                              <p:par>
                                <p:cTn id="130" presetID="1" presetClass="entr" presetSubtype="0" fill="hold" grpId="0" nodeType="afterEffect">
                                  <p:stCondLst>
                                    <p:cond delay="1000"/>
                                  </p:stCondLst>
                                  <p:childTnLst>
                                    <p:set>
                                      <p:cBhvr>
                                        <p:cTn id="131" dur="1" fill="hold">
                                          <p:stCondLst>
                                            <p:cond delay="0"/>
                                          </p:stCondLst>
                                        </p:cTn>
                                        <p:tgtEl>
                                          <p:spTgt spid="45"/>
                                        </p:tgtEl>
                                        <p:attrNameLst>
                                          <p:attrName>style.visibility</p:attrName>
                                        </p:attrNameLst>
                                      </p:cBhvr>
                                      <p:to>
                                        <p:strVal val="visible"/>
                                      </p:to>
                                    </p:set>
                                  </p:childTnLst>
                                </p:cTn>
                              </p:par>
                            </p:childTnLst>
                          </p:cTn>
                        </p:par>
                        <p:par>
                          <p:cTn id="132" fill="hold">
                            <p:stCondLst>
                              <p:cond delay="41000"/>
                            </p:stCondLst>
                            <p:childTnLst>
                              <p:par>
                                <p:cTn id="133" presetID="1" presetClass="entr" presetSubtype="0" fill="hold" grpId="0" nodeType="afterEffect">
                                  <p:stCondLst>
                                    <p:cond delay="1000"/>
                                  </p:stCondLst>
                                  <p:childTnLst>
                                    <p:set>
                                      <p:cBhvr>
                                        <p:cTn id="134" dur="1" fill="hold">
                                          <p:stCondLst>
                                            <p:cond delay="0"/>
                                          </p:stCondLst>
                                        </p:cTn>
                                        <p:tgtEl>
                                          <p:spTgt spid="46"/>
                                        </p:tgtEl>
                                        <p:attrNameLst>
                                          <p:attrName>style.visibility</p:attrName>
                                        </p:attrNameLst>
                                      </p:cBhvr>
                                      <p:to>
                                        <p:strVal val="visible"/>
                                      </p:to>
                                    </p:set>
                                  </p:childTnLst>
                                </p:cTn>
                              </p:par>
                            </p:childTnLst>
                          </p:cTn>
                        </p:par>
                        <p:par>
                          <p:cTn id="135" fill="hold">
                            <p:stCondLst>
                              <p:cond delay="42000"/>
                            </p:stCondLst>
                            <p:childTnLst>
                              <p:par>
                                <p:cTn id="136" presetID="1" presetClass="entr" presetSubtype="0" fill="hold" grpId="0" nodeType="afterEffect">
                                  <p:stCondLst>
                                    <p:cond delay="1000"/>
                                  </p:stCondLst>
                                  <p:childTnLst>
                                    <p:set>
                                      <p:cBhvr>
                                        <p:cTn id="137" dur="1" fill="hold">
                                          <p:stCondLst>
                                            <p:cond delay="0"/>
                                          </p:stCondLst>
                                        </p:cTn>
                                        <p:tgtEl>
                                          <p:spTgt spid="47"/>
                                        </p:tgtEl>
                                        <p:attrNameLst>
                                          <p:attrName>style.visibility</p:attrName>
                                        </p:attrNameLst>
                                      </p:cBhvr>
                                      <p:to>
                                        <p:strVal val="visible"/>
                                      </p:to>
                                    </p:set>
                                  </p:childTnLst>
                                </p:cTn>
                              </p:par>
                            </p:childTnLst>
                          </p:cTn>
                        </p:par>
                        <p:par>
                          <p:cTn id="138" fill="hold">
                            <p:stCondLst>
                              <p:cond delay="43000"/>
                            </p:stCondLst>
                            <p:childTnLst>
                              <p:par>
                                <p:cTn id="139" presetID="1" presetClass="entr" presetSubtype="0" fill="hold" grpId="0" nodeType="afterEffect">
                                  <p:stCondLst>
                                    <p:cond delay="1000"/>
                                  </p:stCondLst>
                                  <p:childTnLst>
                                    <p:set>
                                      <p:cBhvr>
                                        <p:cTn id="140" dur="1" fill="hold">
                                          <p:stCondLst>
                                            <p:cond delay="0"/>
                                          </p:stCondLst>
                                        </p:cTn>
                                        <p:tgtEl>
                                          <p:spTgt spid="48"/>
                                        </p:tgtEl>
                                        <p:attrNameLst>
                                          <p:attrName>style.visibility</p:attrName>
                                        </p:attrNameLst>
                                      </p:cBhvr>
                                      <p:to>
                                        <p:strVal val="visible"/>
                                      </p:to>
                                    </p:set>
                                  </p:childTnLst>
                                </p:cTn>
                              </p:par>
                            </p:childTnLst>
                          </p:cTn>
                        </p:par>
                        <p:par>
                          <p:cTn id="141" fill="hold">
                            <p:stCondLst>
                              <p:cond delay="44000"/>
                            </p:stCondLst>
                            <p:childTnLst>
                              <p:par>
                                <p:cTn id="142" presetID="1" presetClass="entr" presetSubtype="0" fill="hold" grpId="0" nodeType="afterEffect">
                                  <p:stCondLst>
                                    <p:cond delay="1000"/>
                                  </p:stCondLst>
                                  <p:childTnLst>
                                    <p:set>
                                      <p:cBhvr>
                                        <p:cTn id="143" dur="1" fill="hold">
                                          <p:stCondLst>
                                            <p:cond delay="0"/>
                                          </p:stCondLst>
                                        </p:cTn>
                                        <p:tgtEl>
                                          <p:spTgt spid="49"/>
                                        </p:tgtEl>
                                        <p:attrNameLst>
                                          <p:attrName>style.visibility</p:attrName>
                                        </p:attrNameLst>
                                      </p:cBhvr>
                                      <p:to>
                                        <p:strVal val="visible"/>
                                      </p:to>
                                    </p:set>
                                  </p:childTnLst>
                                </p:cTn>
                              </p:par>
                            </p:childTnLst>
                          </p:cTn>
                        </p:par>
                        <p:par>
                          <p:cTn id="144" fill="hold">
                            <p:stCondLst>
                              <p:cond delay="45000"/>
                            </p:stCondLst>
                            <p:childTnLst>
                              <p:par>
                                <p:cTn id="145" presetID="1" presetClass="entr" presetSubtype="0" fill="hold" grpId="0" nodeType="afterEffect">
                                  <p:stCondLst>
                                    <p:cond delay="1000"/>
                                  </p:stCondLst>
                                  <p:childTnLst>
                                    <p:set>
                                      <p:cBhvr>
                                        <p:cTn id="146" dur="1" fill="hold">
                                          <p:stCondLst>
                                            <p:cond delay="0"/>
                                          </p:stCondLst>
                                        </p:cTn>
                                        <p:tgtEl>
                                          <p:spTgt spid="50"/>
                                        </p:tgtEl>
                                        <p:attrNameLst>
                                          <p:attrName>style.visibility</p:attrName>
                                        </p:attrNameLst>
                                      </p:cBhvr>
                                      <p:to>
                                        <p:strVal val="visible"/>
                                      </p:to>
                                    </p:set>
                                  </p:childTnLst>
                                </p:cTn>
                              </p:par>
                            </p:childTnLst>
                          </p:cTn>
                        </p:par>
                        <p:par>
                          <p:cTn id="147" fill="hold">
                            <p:stCondLst>
                              <p:cond delay="46000"/>
                            </p:stCondLst>
                            <p:childTnLst>
                              <p:par>
                                <p:cTn id="148" presetID="1" presetClass="entr" presetSubtype="0" fill="hold" grpId="0" nodeType="afterEffect">
                                  <p:stCondLst>
                                    <p:cond delay="1000"/>
                                  </p:stCondLst>
                                  <p:childTnLst>
                                    <p:set>
                                      <p:cBhvr>
                                        <p:cTn id="149" dur="1" fill="hold">
                                          <p:stCondLst>
                                            <p:cond delay="0"/>
                                          </p:stCondLst>
                                        </p:cTn>
                                        <p:tgtEl>
                                          <p:spTgt spid="51"/>
                                        </p:tgtEl>
                                        <p:attrNameLst>
                                          <p:attrName>style.visibility</p:attrName>
                                        </p:attrNameLst>
                                      </p:cBhvr>
                                      <p:to>
                                        <p:strVal val="visible"/>
                                      </p:to>
                                    </p:set>
                                  </p:childTnLst>
                                </p:cTn>
                              </p:par>
                            </p:childTnLst>
                          </p:cTn>
                        </p:par>
                        <p:par>
                          <p:cTn id="150" fill="hold">
                            <p:stCondLst>
                              <p:cond delay="47000"/>
                            </p:stCondLst>
                            <p:childTnLst>
                              <p:par>
                                <p:cTn id="151" presetID="1" presetClass="entr" presetSubtype="0" fill="hold" grpId="0" nodeType="afterEffect">
                                  <p:stCondLst>
                                    <p:cond delay="1000"/>
                                  </p:stCondLst>
                                  <p:childTnLst>
                                    <p:set>
                                      <p:cBhvr>
                                        <p:cTn id="152" dur="1" fill="hold">
                                          <p:stCondLst>
                                            <p:cond delay="0"/>
                                          </p:stCondLst>
                                        </p:cTn>
                                        <p:tgtEl>
                                          <p:spTgt spid="52"/>
                                        </p:tgtEl>
                                        <p:attrNameLst>
                                          <p:attrName>style.visibility</p:attrName>
                                        </p:attrNameLst>
                                      </p:cBhvr>
                                      <p:to>
                                        <p:strVal val="visible"/>
                                      </p:to>
                                    </p:set>
                                  </p:childTnLst>
                                </p:cTn>
                              </p:par>
                            </p:childTnLst>
                          </p:cTn>
                        </p:par>
                        <p:par>
                          <p:cTn id="153" fill="hold">
                            <p:stCondLst>
                              <p:cond delay="48000"/>
                            </p:stCondLst>
                            <p:childTnLst>
                              <p:par>
                                <p:cTn id="154" presetID="1" presetClass="entr" presetSubtype="0" fill="hold" grpId="0" nodeType="afterEffect">
                                  <p:stCondLst>
                                    <p:cond delay="1000"/>
                                  </p:stCondLst>
                                  <p:childTnLst>
                                    <p:set>
                                      <p:cBhvr>
                                        <p:cTn id="155" dur="1" fill="hold">
                                          <p:stCondLst>
                                            <p:cond delay="0"/>
                                          </p:stCondLst>
                                        </p:cTn>
                                        <p:tgtEl>
                                          <p:spTgt spid="53"/>
                                        </p:tgtEl>
                                        <p:attrNameLst>
                                          <p:attrName>style.visibility</p:attrName>
                                        </p:attrNameLst>
                                      </p:cBhvr>
                                      <p:to>
                                        <p:strVal val="visible"/>
                                      </p:to>
                                    </p:set>
                                  </p:childTnLst>
                                </p:cTn>
                              </p:par>
                            </p:childTnLst>
                          </p:cTn>
                        </p:par>
                        <p:par>
                          <p:cTn id="156" fill="hold">
                            <p:stCondLst>
                              <p:cond delay="49000"/>
                            </p:stCondLst>
                            <p:childTnLst>
                              <p:par>
                                <p:cTn id="157" presetID="1" presetClass="entr" presetSubtype="0" fill="hold" grpId="0" nodeType="afterEffect">
                                  <p:stCondLst>
                                    <p:cond delay="1000"/>
                                  </p:stCondLst>
                                  <p:childTnLst>
                                    <p:set>
                                      <p:cBhvr>
                                        <p:cTn id="158" dur="1" fill="hold">
                                          <p:stCondLst>
                                            <p:cond delay="0"/>
                                          </p:stCondLst>
                                        </p:cTn>
                                        <p:tgtEl>
                                          <p:spTgt spid="54"/>
                                        </p:tgtEl>
                                        <p:attrNameLst>
                                          <p:attrName>style.visibility</p:attrName>
                                        </p:attrNameLst>
                                      </p:cBhvr>
                                      <p:to>
                                        <p:strVal val="visible"/>
                                      </p:to>
                                    </p:set>
                                  </p:childTnLst>
                                </p:cTn>
                              </p:par>
                            </p:childTnLst>
                          </p:cTn>
                        </p:par>
                        <p:par>
                          <p:cTn id="159" fill="hold">
                            <p:stCondLst>
                              <p:cond delay="50000"/>
                            </p:stCondLst>
                            <p:childTnLst>
                              <p:par>
                                <p:cTn id="160" presetID="1" presetClass="entr" presetSubtype="0" fill="hold" grpId="0" nodeType="afterEffect">
                                  <p:stCondLst>
                                    <p:cond delay="1000"/>
                                  </p:stCondLst>
                                  <p:childTnLst>
                                    <p:set>
                                      <p:cBhvr>
                                        <p:cTn id="161" dur="1" fill="hold">
                                          <p:stCondLst>
                                            <p:cond delay="0"/>
                                          </p:stCondLst>
                                        </p:cTn>
                                        <p:tgtEl>
                                          <p:spTgt spid="55"/>
                                        </p:tgtEl>
                                        <p:attrNameLst>
                                          <p:attrName>style.visibility</p:attrName>
                                        </p:attrNameLst>
                                      </p:cBhvr>
                                      <p:to>
                                        <p:strVal val="visible"/>
                                      </p:to>
                                    </p:set>
                                  </p:childTnLst>
                                </p:cTn>
                              </p:par>
                            </p:childTnLst>
                          </p:cTn>
                        </p:par>
                        <p:par>
                          <p:cTn id="162" fill="hold">
                            <p:stCondLst>
                              <p:cond delay="51000"/>
                            </p:stCondLst>
                            <p:childTnLst>
                              <p:par>
                                <p:cTn id="163" presetID="1" presetClass="entr" presetSubtype="0" fill="hold" grpId="0" nodeType="afterEffect">
                                  <p:stCondLst>
                                    <p:cond delay="1000"/>
                                  </p:stCondLst>
                                  <p:childTnLst>
                                    <p:set>
                                      <p:cBhvr>
                                        <p:cTn id="164" dur="1" fill="hold">
                                          <p:stCondLst>
                                            <p:cond delay="0"/>
                                          </p:stCondLst>
                                        </p:cTn>
                                        <p:tgtEl>
                                          <p:spTgt spid="56"/>
                                        </p:tgtEl>
                                        <p:attrNameLst>
                                          <p:attrName>style.visibility</p:attrName>
                                        </p:attrNameLst>
                                      </p:cBhvr>
                                      <p:to>
                                        <p:strVal val="visible"/>
                                      </p:to>
                                    </p:set>
                                  </p:childTnLst>
                                </p:cTn>
                              </p:par>
                            </p:childTnLst>
                          </p:cTn>
                        </p:par>
                        <p:par>
                          <p:cTn id="165" fill="hold">
                            <p:stCondLst>
                              <p:cond delay="52000"/>
                            </p:stCondLst>
                            <p:childTnLst>
                              <p:par>
                                <p:cTn id="166" presetID="1" presetClass="entr" presetSubtype="0" fill="hold" grpId="0" nodeType="afterEffect">
                                  <p:stCondLst>
                                    <p:cond delay="1000"/>
                                  </p:stCondLst>
                                  <p:childTnLst>
                                    <p:set>
                                      <p:cBhvr>
                                        <p:cTn id="167" dur="1" fill="hold">
                                          <p:stCondLst>
                                            <p:cond delay="0"/>
                                          </p:stCondLst>
                                        </p:cTn>
                                        <p:tgtEl>
                                          <p:spTgt spid="57"/>
                                        </p:tgtEl>
                                        <p:attrNameLst>
                                          <p:attrName>style.visibility</p:attrName>
                                        </p:attrNameLst>
                                      </p:cBhvr>
                                      <p:to>
                                        <p:strVal val="visible"/>
                                      </p:to>
                                    </p:set>
                                  </p:childTnLst>
                                </p:cTn>
                              </p:par>
                            </p:childTnLst>
                          </p:cTn>
                        </p:par>
                        <p:par>
                          <p:cTn id="168" fill="hold">
                            <p:stCondLst>
                              <p:cond delay="53000"/>
                            </p:stCondLst>
                            <p:childTnLst>
                              <p:par>
                                <p:cTn id="169" presetID="1" presetClass="entr" presetSubtype="0" fill="hold" grpId="0" nodeType="afterEffect">
                                  <p:stCondLst>
                                    <p:cond delay="1000"/>
                                  </p:stCondLst>
                                  <p:childTnLst>
                                    <p:set>
                                      <p:cBhvr>
                                        <p:cTn id="170" dur="1" fill="hold">
                                          <p:stCondLst>
                                            <p:cond delay="0"/>
                                          </p:stCondLst>
                                        </p:cTn>
                                        <p:tgtEl>
                                          <p:spTgt spid="58"/>
                                        </p:tgtEl>
                                        <p:attrNameLst>
                                          <p:attrName>style.visibility</p:attrName>
                                        </p:attrNameLst>
                                      </p:cBhvr>
                                      <p:to>
                                        <p:strVal val="visible"/>
                                      </p:to>
                                    </p:set>
                                  </p:childTnLst>
                                </p:cTn>
                              </p:par>
                            </p:childTnLst>
                          </p:cTn>
                        </p:par>
                        <p:par>
                          <p:cTn id="171" fill="hold">
                            <p:stCondLst>
                              <p:cond delay="54000"/>
                            </p:stCondLst>
                            <p:childTnLst>
                              <p:par>
                                <p:cTn id="172" presetID="1" presetClass="entr" presetSubtype="0" fill="hold" grpId="0" nodeType="afterEffect">
                                  <p:stCondLst>
                                    <p:cond delay="1000"/>
                                  </p:stCondLst>
                                  <p:childTnLst>
                                    <p:set>
                                      <p:cBhvr>
                                        <p:cTn id="173" dur="1" fill="hold">
                                          <p:stCondLst>
                                            <p:cond delay="0"/>
                                          </p:stCondLst>
                                        </p:cTn>
                                        <p:tgtEl>
                                          <p:spTgt spid="59"/>
                                        </p:tgtEl>
                                        <p:attrNameLst>
                                          <p:attrName>style.visibility</p:attrName>
                                        </p:attrNameLst>
                                      </p:cBhvr>
                                      <p:to>
                                        <p:strVal val="visible"/>
                                      </p:to>
                                    </p:set>
                                  </p:childTnLst>
                                </p:cTn>
                              </p:par>
                            </p:childTnLst>
                          </p:cTn>
                        </p:par>
                        <p:par>
                          <p:cTn id="174" fill="hold">
                            <p:stCondLst>
                              <p:cond delay="55000"/>
                            </p:stCondLst>
                            <p:childTnLst>
                              <p:par>
                                <p:cTn id="175" presetID="1" presetClass="entr" presetSubtype="0" fill="hold" grpId="0" nodeType="afterEffect">
                                  <p:stCondLst>
                                    <p:cond delay="1000"/>
                                  </p:stCondLst>
                                  <p:childTnLst>
                                    <p:set>
                                      <p:cBhvr>
                                        <p:cTn id="176" dur="1" fill="hold">
                                          <p:stCondLst>
                                            <p:cond delay="0"/>
                                          </p:stCondLst>
                                        </p:cTn>
                                        <p:tgtEl>
                                          <p:spTgt spid="60"/>
                                        </p:tgtEl>
                                        <p:attrNameLst>
                                          <p:attrName>style.visibility</p:attrName>
                                        </p:attrNameLst>
                                      </p:cBhvr>
                                      <p:to>
                                        <p:strVal val="visible"/>
                                      </p:to>
                                    </p:set>
                                  </p:childTnLst>
                                </p:cTn>
                              </p:par>
                            </p:childTnLst>
                          </p:cTn>
                        </p:par>
                        <p:par>
                          <p:cTn id="177" fill="hold">
                            <p:stCondLst>
                              <p:cond delay="56000"/>
                            </p:stCondLst>
                            <p:childTnLst>
                              <p:par>
                                <p:cTn id="178" presetID="1" presetClass="entr" presetSubtype="0" fill="hold" grpId="0" nodeType="afterEffect">
                                  <p:stCondLst>
                                    <p:cond delay="1000"/>
                                  </p:stCondLst>
                                  <p:childTnLst>
                                    <p:set>
                                      <p:cBhvr>
                                        <p:cTn id="179" dur="1" fill="hold">
                                          <p:stCondLst>
                                            <p:cond delay="0"/>
                                          </p:stCondLst>
                                        </p:cTn>
                                        <p:tgtEl>
                                          <p:spTgt spid="61"/>
                                        </p:tgtEl>
                                        <p:attrNameLst>
                                          <p:attrName>style.visibility</p:attrName>
                                        </p:attrNameLst>
                                      </p:cBhvr>
                                      <p:to>
                                        <p:strVal val="visible"/>
                                      </p:to>
                                    </p:set>
                                  </p:childTnLst>
                                </p:cTn>
                              </p:par>
                            </p:childTnLst>
                          </p:cTn>
                        </p:par>
                        <p:par>
                          <p:cTn id="180" fill="hold">
                            <p:stCondLst>
                              <p:cond delay="57000"/>
                            </p:stCondLst>
                            <p:childTnLst>
                              <p:par>
                                <p:cTn id="181" presetID="1" presetClass="entr" presetSubtype="0" fill="hold" grpId="0" nodeType="afterEffect">
                                  <p:stCondLst>
                                    <p:cond delay="1000"/>
                                  </p:stCondLst>
                                  <p:childTnLst>
                                    <p:set>
                                      <p:cBhvr>
                                        <p:cTn id="182" dur="1" fill="hold">
                                          <p:stCondLst>
                                            <p:cond delay="0"/>
                                          </p:stCondLst>
                                        </p:cTn>
                                        <p:tgtEl>
                                          <p:spTgt spid="62"/>
                                        </p:tgtEl>
                                        <p:attrNameLst>
                                          <p:attrName>style.visibility</p:attrName>
                                        </p:attrNameLst>
                                      </p:cBhvr>
                                      <p:to>
                                        <p:strVal val="visible"/>
                                      </p:to>
                                    </p:set>
                                  </p:childTnLst>
                                </p:cTn>
                              </p:par>
                            </p:childTnLst>
                          </p:cTn>
                        </p:par>
                        <p:par>
                          <p:cTn id="183" fill="hold">
                            <p:stCondLst>
                              <p:cond delay="58000"/>
                            </p:stCondLst>
                            <p:childTnLst>
                              <p:par>
                                <p:cTn id="184" presetID="1" presetClass="entr" presetSubtype="0" fill="hold" grpId="0" nodeType="afterEffect">
                                  <p:stCondLst>
                                    <p:cond delay="1000"/>
                                  </p:stCondLst>
                                  <p:childTnLst>
                                    <p:set>
                                      <p:cBhvr>
                                        <p:cTn id="185" dur="1" fill="hold">
                                          <p:stCondLst>
                                            <p:cond delay="0"/>
                                          </p:stCondLst>
                                        </p:cTn>
                                        <p:tgtEl>
                                          <p:spTgt spid="63"/>
                                        </p:tgtEl>
                                        <p:attrNameLst>
                                          <p:attrName>style.visibility</p:attrName>
                                        </p:attrNameLst>
                                      </p:cBhvr>
                                      <p:to>
                                        <p:strVal val="visible"/>
                                      </p:to>
                                    </p:set>
                                  </p:childTnLst>
                                </p:cTn>
                              </p:par>
                            </p:childTnLst>
                          </p:cTn>
                        </p:par>
                        <p:par>
                          <p:cTn id="186" fill="hold">
                            <p:stCondLst>
                              <p:cond delay="59000"/>
                            </p:stCondLst>
                            <p:childTnLst>
                              <p:par>
                                <p:cTn id="187" presetID="1" presetClass="entr" presetSubtype="0" fill="hold" grpId="0" nodeType="afterEffect">
                                  <p:stCondLst>
                                    <p:cond delay="1000"/>
                                  </p:stCondLst>
                                  <p:childTnLst>
                                    <p:set>
                                      <p:cBhvr>
                                        <p:cTn id="188" dur="1" fill="hold">
                                          <p:stCondLst>
                                            <p:cond delay="0"/>
                                          </p:stCondLst>
                                        </p:cTn>
                                        <p:tgtEl>
                                          <p:spTgt spid="64"/>
                                        </p:tgtEl>
                                        <p:attrNameLst>
                                          <p:attrName>style.visibility</p:attrName>
                                        </p:attrNameLst>
                                      </p:cBhvr>
                                      <p:to>
                                        <p:strVal val="visible"/>
                                      </p:to>
                                    </p:set>
                                  </p:childTnLst>
                                  <p:subTnLst>
                                    <p:audio>
                                      <p:cMediaNode>
                                        <p:cTn display="0" masterRel="sameClick">
                                          <p:stCondLst>
                                            <p:cond evt="begin" delay="0">
                                              <p:tn val="187"/>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65"/>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F4146-5789-4020-A760-7FDA443FDE8A}"/>
              </a:ext>
            </a:extLst>
          </p:cNvPr>
          <p:cNvSpPr>
            <a:spLocks noGrp="1"/>
          </p:cNvSpPr>
          <p:nvPr>
            <p:ph type="title"/>
          </p:nvPr>
        </p:nvSpPr>
        <p:spPr>
          <a:xfrm>
            <a:off x="838200" y="365126"/>
            <a:ext cx="8948871" cy="848216"/>
          </a:xfrm>
        </p:spPr>
        <p:txBody>
          <a:bodyPr/>
          <a:lstStyle/>
          <a:p>
            <a:r>
              <a:rPr lang="en-US" dirty="0"/>
              <a:t>One-minute Activity Slide</a:t>
            </a:r>
          </a:p>
        </p:txBody>
      </p:sp>
      <p:sp>
        <p:nvSpPr>
          <p:cNvPr id="3" name="Content Placeholder 2">
            <a:extLst>
              <a:ext uri="{FF2B5EF4-FFF2-40B4-BE49-F238E27FC236}">
                <a16:creationId xmlns:a16="http://schemas.microsoft.com/office/drawing/2014/main" id="{644C188C-3A29-3343-8EB6-849F6F137B06}"/>
              </a:ext>
            </a:extLst>
          </p:cNvPr>
          <p:cNvSpPr>
            <a:spLocks noGrp="1"/>
          </p:cNvSpPr>
          <p:nvPr>
            <p:ph idx="1"/>
          </p:nvPr>
        </p:nvSpPr>
        <p:spPr>
          <a:xfrm>
            <a:off x="838200" y="1324952"/>
            <a:ext cx="10515600" cy="4852011"/>
          </a:xfrm>
        </p:spPr>
        <p:txBody>
          <a:bodyPr/>
          <a:lstStyle/>
          <a:p>
            <a:r>
              <a:rPr lang="en-US" dirty="0"/>
              <a:t>Your activity explanation here…</a:t>
            </a:r>
          </a:p>
        </p:txBody>
      </p:sp>
      <p:sp>
        <p:nvSpPr>
          <p:cNvPr id="4" name="Rectangle 63">
            <a:extLst>
              <a:ext uri="{FF2B5EF4-FFF2-40B4-BE49-F238E27FC236}">
                <a16:creationId xmlns:a16="http://schemas.microsoft.com/office/drawing/2014/main" id="{706D4A53-5963-42DC-9A54-C2B056A61E9F}"/>
              </a:ext>
            </a:extLst>
          </p:cNvPr>
          <p:cNvSpPr>
            <a:spLocks noChangeArrowheads="1"/>
          </p:cNvSpPr>
          <p:nvPr/>
        </p:nvSpPr>
        <p:spPr bwMode="auto">
          <a:xfrm>
            <a:off x="10221581" y="178400"/>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1:00</a:t>
            </a:r>
          </a:p>
        </p:txBody>
      </p:sp>
      <p:sp>
        <p:nvSpPr>
          <p:cNvPr id="5" name="Rectangle 64">
            <a:extLst>
              <a:ext uri="{FF2B5EF4-FFF2-40B4-BE49-F238E27FC236}">
                <a16:creationId xmlns:a16="http://schemas.microsoft.com/office/drawing/2014/main" id="{82CB4344-2BD2-461B-9053-BE9109E2B0C4}"/>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0:59</a:t>
            </a:r>
          </a:p>
        </p:txBody>
      </p:sp>
      <p:sp>
        <p:nvSpPr>
          <p:cNvPr id="6" name="Rectangle 65">
            <a:extLst>
              <a:ext uri="{FF2B5EF4-FFF2-40B4-BE49-F238E27FC236}">
                <a16:creationId xmlns:a16="http://schemas.microsoft.com/office/drawing/2014/main" id="{6B95FCA7-AAAA-4A89-9E6B-5312B246EF77}"/>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0:58</a:t>
            </a:r>
          </a:p>
        </p:txBody>
      </p:sp>
      <p:sp>
        <p:nvSpPr>
          <p:cNvPr id="7" name="Rectangle 66">
            <a:extLst>
              <a:ext uri="{FF2B5EF4-FFF2-40B4-BE49-F238E27FC236}">
                <a16:creationId xmlns:a16="http://schemas.microsoft.com/office/drawing/2014/main" id="{42216D0B-197C-442B-91BE-5B808F8BE742}"/>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0:57</a:t>
            </a:r>
          </a:p>
        </p:txBody>
      </p:sp>
      <p:sp>
        <p:nvSpPr>
          <p:cNvPr id="8" name="Rectangle 67">
            <a:extLst>
              <a:ext uri="{FF2B5EF4-FFF2-40B4-BE49-F238E27FC236}">
                <a16:creationId xmlns:a16="http://schemas.microsoft.com/office/drawing/2014/main" id="{9D0C49BB-BCCD-48A1-A981-2ABF36539472}"/>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0:56</a:t>
            </a:r>
          </a:p>
        </p:txBody>
      </p:sp>
      <p:sp>
        <p:nvSpPr>
          <p:cNvPr id="9" name="Rectangle 68">
            <a:extLst>
              <a:ext uri="{FF2B5EF4-FFF2-40B4-BE49-F238E27FC236}">
                <a16:creationId xmlns:a16="http://schemas.microsoft.com/office/drawing/2014/main" id="{41ADABA3-3B81-4A44-B2E6-56795CA3C823}"/>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0:55</a:t>
            </a:r>
          </a:p>
        </p:txBody>
      </p:sp>
      <p:sp>
        <p:nvSpPr>
          <p:cNvPr id="10" name="Rectangle 69">
            <a:extLst>
              <a:ext uri="{FF2B5EF4-FFF2-40B4-BE49-F238E27FC236}">
                <a16:creationId xmlns:a16="http://schemas.microsoft.com/office/drawing/2014/main" id="{C72AA04C-474A-4DBA-96B3-DF6FF2A6DD36}"/>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0:54</a:t>
            </a:r>
          </a:p>
        </p:txBody>
      </p:sp>
      <p:sp>
        <p:nvSpPr>
          <p:cNvPr id="11" name="Rectangle 70">
            <a:extLst>
              <a:ext uri="{FF2B5EF4-FFF2-40B4-BE49-F238E27FC236}">
                <a16:creationId xmlns:a16="http://schemas.microsoft.com/office/drawing/2014/main" id="{1D7BD601-54C9-4AAD-ABA1-B82064F96685}"/>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0:53</a:t>
            </a:r>
          </a:p>
        </p:txBody>
      </p:sp>
      <p:sp>
        <p:nvSpPr>
          <p:cNvPr id="12" name="Rectangle 71">
            <a:extLst>
              <a:ext uri="{FF2B5EF4-FFF2-40B4-BE49-F238E27FC236}">
                <a16:creationId xmlns:a16="http://schemas.microsoft.com/office/drawing/2014/main" id="{2704A655-52F8-4914-92D2-D2202C8835D8}"/>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0:52</a:t>
            </a:r>
          </a:p>
        </p:txBody>
      </p:sp>
      <p:sp>
        <p:nvSpPr>
          <p:cNvPr id="13" name="Rectangle 72">
            <a:extLst>
              <a:ext uri="{FF2B5EF4-FFF2-40B4-BE49-F238E27FC236}">
                <a16:creationId xmlns:a16="http://schemas.microsoft.com/office/drawing/2014/main" id="{0D0C2AD2-9BA9-408C-82DC-853729CFCC53}"/>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0:51</a:t>
            </a:r>
          </a:p>
        </p:txBody>
      </p:sp>
      <p:sp>
        <p:nvSpPr>
          <p:cNvPr id="14" name="Rectangle 73">
            <a:extLst>
              <a:ext uri="{FF2B5EF4-FFF2-40B4-BE49-F238E27FC236}">
                <a16:creationId xmlns:a16="http://schemas.microsoft.com/office/drawing/2014/main" id="{A97FF0E5-2ACD-4ED8-AC0C-59207F5AB8F0}"/>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0:50</a:t>
            </a:r>
          </a:p>
        </p:txBody>
      </p:sp>
      <p:sp>
        <p:nvSpPr>
          <p:cNvPr id="15" name="Rectangle 74">
            <a:extLst>
              <a:ext uri="{FF2B5EF4-FFF2-40B4-BE49-F238E27FC236}">
                <a16:creationId xmlns:a16="http://schemas.microsoft.com/office/drawing/2014/main" id="{FA42D8B7-7022-48FC-89F9-DB47E02FFFF1}"/>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0:49</a:t>
            </a:r>
          </a:p>
        </p:txBody>
      </p:sp>
      <p:sp>
        <p:nvSpPr>
          <p:cNvPr id="16" name="Rectangle 75">
            <a:extLst>
              <a:ext uri="{FF2B5EF4-FFF2-40B4-BE49-F238E27FC236}">
                <a16:creationId xmlns:a16="http://schemas.microsoft.com/office/drawing/2014/main" id="{A3519C0D-D07E-4143-B830-7295611F8DB3}"/>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0:48</a:t>
            </a:r>
          </a:p>
        </p:txBody>
      </p:sp>
      <p:sp>
        <p:nvSpPr>
          <p:cNvPr id="17" name="Rectangle 76">
            <a:extLst>
              <a:ext uri="{FF2B5EF4-FFF2-40B4-BE49-F238E27FC236}">
                <a16:creationId xmlns:a16="http://schemas.microsoft.com/office/drawing/2014/main" id="{7A595721-6503-4A65-B237-9331C7E65828}"/>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0:47</a:t>
            </a:r>
          </a:p>
        </p:txBody>
      </p:sp>
      <p:sp>
        <p:nvSpPr>
          <p:cNvPr id="18" name="Rectangle 77">
            <a:extLst>
              <a:ext uri="{FF2B5EF4-FFF2-40B4-BE49-F238E27FC236}">
                <a16:creationId xmlns:a16="http://schemas.microsoft.com/office/drawing/2014/main" id="{9C997126-89AC-4096-B6B3-AB388690F526}"/>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0:46</a:t>
            </a:r>
          </a:p>
        </p:txBody>
      </p:sp>
      <p:sp>
        <p:nvSpPr>
          <p:cNvPr id="19" name="Rectangle 78">
            <a:extLst>
              <a:ext uri="{FF2B5EF4-FFF2-40B4-BE49-F238E27FC236}">
                <a16:creationId xmlns:a16="http://schemas.microsoft.com/office/drawing/2014/main" id="{E99A6B1F-9AA9-4E69-9C03-5DE27F6EA147}"/>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0:45</a:t>
            </a:r>
          </a:p>
        </p:txBody>
      </p:sp>
      <p:sp>
        <p:nvSpPr>
          <p:cNvPr id="20" name="Rectangle 79">
            <a:extLst>
              <a:ext uri="{FF2B5EF4-FFF2-40B4-BE49-F238E27FC236}">
                <a16:creationId xmlns:a16="http://schemas.microsoft.com/office/drawing/2014/main" id="{65AEF4AC-EF14-429B-A7B0-5AEB71F086A1}"/>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0:44</a:t>
            </a:r>
          </a:p>
        </p:txBody>
      </p:sp>
      <p:sp>
        <p:nvSpPr>
          <p:cNvPr id="21" name="Rectangle 80">
            <a:extLst>
              <a:ext uri="{FF2B5EF4-FFF2-40B4-BE49-F238E27FC236}">
                <a16:creationId xmlns:a16="http://schemas.microsoft.com/office/drawing/2014/main" id="{D38A4258-46FE-4AC2-9B5D-36409544EA5E}"/>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0:43</a:t>
            </a:r>
          </a:p>
        </p:txBody>
      </p:sp>
      <p:sp>
        <p:nvSpPr>
          <p:cNvPr id="22" name="Rectangle 81">
            <a:extLst>
              <a:ext uri="{FF2B5EF4-FFF2-40B4-BE49-F238E27FC236}">
                <a16:creationId xmlns:a16="http://schemas.microsoft.com/office/drawing/2014/main" id="{E1E2E4AF-F6DE-48B7-84A8-95C724EC34AF}"/>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0:42</a:t>
            </a:r>
          </a:p>
        </p:txBody>
      </p:sp>
      <p:sp>
        <p:nvSpPr>
          <p:cNvPr id="23" name="Rectangle 82">
            <a:extLst>
              <a:ext uri="{FF2B5EF4-FFF2-40B4-BE49-F238E27FC236}">
                <a16:creationId xmlns:a16="http://schemas.microsoft.com/office/drawing/2014/main" id="{48E880BB-CBE9-4D00-BD9A-2688FFD80B62}"/>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0:41</a:t>
            </a:r>
          </a:p>
        </p:txBody>
      </p:sp>
      <p:sp>
        <p:nvSpPr>
          <p:cNvPr id="24" name="Rectangle 83">
            <a:extLst>
              <a:ext uri="{FF2B5EF4-FFF2-40B4-BE49-F238E27FC236}">
                <a16:creationId xmlns:a16="http://schemas.microsoft.com/office/drawing/2014/main" id="{1E739887-71E9-4AFE-BF89-3B24EA0AB58F}"/>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0:40</a:t>
            </a:r>
          </a:p>
        </p:txBody>
      </p:sp>
      <p:sp>
        <p:nvSpPr>
          <p:cNvPr id="25" name="Rectangle 84">
            <a:extLst>
              <a:ext uri="{FF2B5EF4-FFF2-40B4-BE49-F238E27FC236}">
                <a16:creationId xmlns:a16="http://schemas.microsoft.com/office/drawing/2014/main" id="{327358A9-3C3A-4268-9EB2-55D1A01B61E6}"/>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0:39</a:t>
            </a:r>
          </a:p>
        </p:txBody>
      </p:sp>
      <p:sp>
        <p:nvSpPr>
          <p:cNvPr id="26" name="Rectangle 85">
            <a:extLst>
              <a:ext uri="{FF2B5EF4-FFF2-40B4-BE49-F238E27FC236}">
                <a16:creationId xmlns:a16="http://schemas.microsoft.com/office/drawing/2014/main" id="{55225758-8E23-479A-A307-E43E7D0497F7}"/>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0:38</a:t>
            </a:r>
          </a:p>
        </p:txBody>
      </p:sp>
      <p:sp>
        <p:nvSpPr>
          <p:cNvPr id="27" name="Rectangle 86">
            <a:extLst>
              <a:ext uri="{FF2B5EF4-FFF2-40B4-BE49-F238E27FC236}">
                <a16:creationId xmlns:a16="http://schemas.microsoft.com/office/drawing/2014/main" id="{2DE97DA6-CEE4-4B8E-920D-5A0675F6B713}"/>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0:37</a:t>
            </a:r>
          </a:p>
        </p:txBody>
      </p:sp>
      <p:sp>
        <p:nvSpPr>
          <p:cNvPr id="28" name="Rectangle 87">
            <a:extLst>
              <a:ext uri="{FF2B5EF4-FFF2-40B4-BE49-F238E27FC236}">
                <a16:creationId xmlns:a16="http://schemas.microsoft.com/office/drawing/2014/main" id="{F06CC92E-1EFE-4D95-8E59-303ACD24ACF6}"/>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0:36</a:t>
            </a:r>
          </a:p>
        </p:txBody>
      </p:sp>
      <p:sp>
        <p:nvSpPr>
          <p:cNvPr id="29" name="Rectangle 88">
            <a:extLst>
              <a:ext uri="{FF2B5EF4-FFF2-40B4-BE49-F238E27FC236}">
                <a16:creationId xmlns:a16="http://schemas.microsoft.com/office/drawing/2014/main" id="{351F8828-4634-4A57-9F38-8ED3443F89E1}"/>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0:35</a:t>
            </a:r>
          </a:p>
        </p:txBody>
      </p:sp>
      <p:sp>
        <p:nvSpPr>
          <p:cNvPr id="30" name="Rectangle 89">
            <a:extLst>
              <a:ext uri="{FF2B5EF4-FFF2-40B4-BE49-F238E27FC236}">
                <a16:creationId xmlns:a16="http://schemas.microsoft.com/office/drawing/2014/main" id="{E2EF9CF0-05C3-4B97-8F92-4215A3B6A136}"/>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0:34</a:t>
            </a:r>
          </a:p>
        </p:txBody>
      </p:sp>
      <p:sp>
        <p:nvSpPr>
          <p:cNvPr id="31" name="Rectangle 90">
            <a:extLst>
              <a:ext uri="{FF2B5EF4-FFF2-40B4-BE49-F238E27FC236}">
                <a16:creationId xmlns:a16="http://schemas.microsoft.com/office/drawing/2014/main" id="{69E8FEC1-3F8E-44FB-8BC5-CE22670ACC19}"/>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0:33</a:t>
            </a:r>
          </a:p>
        </p:txBody>
      </p:sp>
      <p:sp>
        <p:nvSpPr>
          <p:cNvPr id="32" name="Rectangle 91">
            <a:extLst>
              <a:ext uri="{FF2B5EF4-FFF2-40B4-BE49-F238E27FC236}">
                <a16:creationId xmlns:a16="http://schemas.microsoft.com/office/drawing/2014/main" id="{B20E3DCD-C856-4B2F-BD57-4B65581EDF97}"/>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0:32</a:t>
            </a:r>
          </a:p>
        </p:txBody>
      </p:sp>
      <p:sp>
        <p:nvSpPr>
          <p:cNvPr id="33" name="Rectangle 92">
            <a:extLst>
              <a:ext uri="{FF2B5EF4-FFF2-40B4-BE49-F238E27FC236}">
                <a16:creationId xmlns:a16="http://schemas.microsoft.com/office/drawing/2014/main" id="{D377C97D-9457-4D27-9D9B-8029701E0482}"/>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0:31</a:t>
            </a:r>
          </a:p>
        </p:txBody>
      </p:sp>
      <p:sp>
        <p:nvSpPr>
          <p:cNvPr id="34" name="Rectangle 93">
            <a:extLst>
              <a:ext uri="{FF2B5EF4-FFF2-40B4-BE49-F238E27FC236}">
                <a16:creationId xmlns:a16="http://schemas.microsoft.com/office/drawing/2014/main" id="{9568F695-5949-4B4C-B71A-DA25ED5E44B2}"/>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0:30</a:t>
            </a:r>
          </a:p>
        </p:txBody>
      </p:sp>
      <p:sp>
        <p:nvSpPr>
          <p:cNvPr id="35" name="Rectangle 94">
            <a:extLst>
              <a:ext uri="{FF2B5EF4-FFF2-40B4-BE49-F238E27FC236}">
                <a16:creationId xmlns:a16="http://schemas.microsoft.com/office/drawing/2014/main" id="{6D01A4A5-B486-48E4-A350-B7934C0BF84D}"/>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0:29</a:t>
            </a:r>
          </a:p>
        </p:txBody>
      </p:sp>
      <p:sp>
        <p:nvSpPr>
          <p:cNvPr id="36" name="Rectangle 95">
            <a:extLst>
              <a:ext uri="{FF2B5EF4-FFF2-40B4-BE49-F238E27FC236}">
                <a16:creationId xmlns:a16="http://schemas.microsoft.com/office/drawing/2014/main" id="{73DA888A-395A-4006-9BE8-142A36751EFF}"/>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0:28</a:t>
            </a:r>
          </a:p>
        </p:txBody>
      </p:sp>
      <p:sp>
        <p:nvSpPr>
          <p:cNvPr id="37" name="Rectangle 96">
            <a:extLst>
              <a:ext uri="{FF2B5EF4-FFF2-40B4-BE49-F238E27FC236}">
                <a16:creationId xmlns:a16="http://schemas.microsoft.com/office/drawing/2014/main" id="{A5790C7C-848C-4116-85F8-76828D3873E8}"/>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0:27</a:t>
            </a:r>
          </a:p>
        </p:txBody>
      </p:sp>
      <p:sp>
        <p:nvSpPr>
          <p:cNvPr id="38" name="Rectangle 97">
            <a:extLst>
              <a:ext uri="{FF2B5EF4-FFF2-40B4-BE49-F238E27FC236}">
                <a16:creationId xmlns:a16="http://schemas.microsoft.com/office/drawing/2014/main" id="{82C01F61-6077-4AD0-9D2B-94A1AEBC6B42}"/>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0:26</a:t>
            </a:r>
          </a:p>
        </p:txBody>
      </p:sp>
      <p:sp>
        <p:nvSpPr>
          <p:cNvPr id="39" name="Rectangle 98">
            <a:extLst>
              <a:ext uri="{FF2B5EF4-FFF2-40B4-BE49-F238E27FC236}">
                <a16:creationId xmlns:a16="http://schemas.microsoft.com/office/drawing/2014/main" id="{93F99161-1CAB-4AEF-9A9E-9A8428868DD0}"/>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0:25</a:t>
            </a:r>
          </a:p>
        </p:txBody>
      </p:sp>
      <p:sp>
        <p:nvSpPr>
          <p:cNvPr id="40" name="Rectangle 99">
            <a:extLst>
              <a:ext uri="{FF2B5EF4-FFF2-40B4-BE49-F238E27FC236}">
                <a16:creationId xmlns:a16="http://schemas.microsoft.com/office/drawing/2014/main" id="{B6E34EBF-2202-466D-B664-76707C4BF94C}"/>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0:24</a:t>
            </a:r>
          </a:p>
        </p:txBody>
      </p:sp>
      <p:sp>
        <p:nvSpPr>
          <p:cNvPr id="41" name="Rectangle 100">
            <a:extLst>
              <a:ext uri="{FF2B5EF4-FFF2-40B4-BE49-F238E27FC236}">
                <a16:creationId xmlns:a16="http://schemas.microsoft.com/office/drawing/2014/main" id="{1FD1861E-2BD6-4858-825E-BC07750F7067}"/>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0:23</a:t>
            </a:r>
          </a:p>
        </p:txBody>
      </p:sp>
      <p:sp>
        <p:nvSpPr>
          <p:cNvPr id="42" name="Rectangle 101">
            <a:extLst>
              <a:ext uri="{FF2B5EF4-FFF2-40B4-BE49-F238E27FC236}">
                <a16:creationId xmlns:a16="http://schemas.microsoft.com/office/drawing/2014/main" id="{0721E640-6FD6-4D40-9B79-368896F2C13A}"/>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0:22</a:t>
            </a:r>
          </a:p>
        </p:txBody>
      </p:sp>
      <p:sp>
        <p:nvSpPr>
          <p:cNvPr id="43" name="Rectangle 102">
            <a:extLst>
              <a:ext uri="{FF2B5EF4-FFF2-40B4-BE49-F238E27FC236}">
                <a16:creationId xmlns:a16="http://schemas.microsoft.com/office/drawing/2014/main" id="{90BD1A05-836F-4AA6-842F-64E6320E5349}"/>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0:21</a:t>
            </a:r>
          </a:p>
        </p:txBody>
      </p:sp>
      <p:sp>
        <p:nvSpPr>
          <p:cNvPr id="44" name="Rectangle 103">
            <a:extLst>
              <a:ext uri="{FF2B5EF4-FFF2-40B4-BE49-F238E27FC236}">
                <a16:creationId xmlns:a16="http://schemas.microsoft.com/office/drawing/2014/main" id="{F1501645-20B8-4BB3-985B-D8970B955816}"/>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0:20</a:t>
            </a:r>
          </a:p>
        </p:txBody>
      </p:sp>
      <p:sp>
        <p:nvSpPr>
          <p:cNvPr id="45" name="Rectangle 104">
            <a:extLst>
              <a:ext uri="{FF2B5EF4-FFF2-40B4-BE49-F238E27FC236}">
                <a16:creationId xmlns:a16="http://schemas.microsoft.com/office/drawing/2014/main" id="{CB84EFAF-D4F9-440E-AB28-429AE2698E8B}"/>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0:19</a:t>
            </a:r>
          </a:p>
        </p:txBody>
      </p:sp>
      <p:sp>
        <p:nvSpPr>
          <p:cNvPr id="46" name="Rectangle 105">
            <a:extLst>
              <a:ext uri="{FF2B5EF4-FFF2-40B4-BE49-F238E27FC236}">
                <a16:creationId xmlns:a16="http://schemas.microsoft.com/office/drawing/2014/main" id="{7A397A46-45B9-4E6D-B4D7-57F10903CBDC}"/>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0:18</a:t>
            </a:r>
          </a:p>
        </p:txBody>
      </p:sp>
      <p:sp>
        <p:nvSpPr>
          <p:cNvPr id="47" name="Rectangle 106">
            <a:extLst>
              <a:ext uri="{FF2B5EF4-FFF2-40B4-BE49-F238E27FC236}">
                <a16:creationId xmlns:a16="http://schemas.microsoft.com/office/drawing/2014/main" id="{2312B3FE-9D31-4142-80CE-A3D37971B603}"/>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0:17</a:t>
            </a:r>
          </a:p>
        </p:txBody>
      </p:sp>
      <p:sp>
        <p:nvSpPr>
          <p:cNvPr id="48" name="Rectangle 107">
            <a:extLst>
              <a:ext uri="{FF2B5EF4-FFF2-40B4-BE49-F238E27FC236}">
                <a16:creationId xmlns:a16="http://schemas.microsoft.com/office/drawing/2014/main" id="{8371A6D3-B890-4444-9C9D-1A41EC1583F3}"/>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0:16</a:t>
            </a:r>
          </a:p>
        </p:txBody>
      </p:sp>
      <p:sp>
        <p:nvSpPr>
          <p:cNvPr id="49" name="Rectangle 108">
            <a:extLst>
              <a:ext uri="{FF2B5EF4-FFF2-40B4-BE49-F238E27FC236}">
                <a16:creationId xmlns:a16="http://schemas.microsoft.com/office/drawing/2014/main" id="{6B983F7B-4A90-43B1-9D46-EE163AABED85}"/>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0:15</a:t>
            </a:r>
          </a:p>
        </p:txBody>
      </p:sp>
      <p:sp>
        <p:nvSpPr>
          <p:cNvPr id="50" name="Rectangle 109">
            <a:extLst>
              <a:ext uri="{FF2B5EF4-FFF2-40B4-BE49-F238E27FC236}">
                <a16:creationId xmlns:a16="http://schemas.microsoft.com/office/drawing/2014/main" id="{E4A3C6C4-263A-4025-8D40-5FA3B18AB0BA}"/>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0:14</a:t>
            </a:r>
          </a:p>
        </p:txBody>
      </p:sp>
      <p:sp>
        <p:nvSpPr>
          <p:cNvPr id="51" name="Rectangle 110">
            <a:extLst>
              <a:ext uri="{FF2B5EF4-FFF2-40B4-BE49-F238E27FC236}">
                <a16:creationId xmlns:a16="http://schemas.microsoft.com/office/drawing/2014/main" id="{374C8ECE-5C1C-403B-A046-28BD8672A0A4}"/>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0:13</a:t>
            </a:r>
          </a:p>
        </p:txBody>
      </p:sp>
      <p:sp>
        <p:nvSpPr>
          <p:cNvPr id="52" name="Rectangle 111">
            <a:extLst>
              <a:ext uri="{FF2B5EF4-FFF2-40B4-BE49-F238E27FC236}">
                <a16:creationId xmlns:a16="http://schemas.microsoft.com/office/drawing/2014/main" id="{FED1BE1C-E6E7-4211-96FF-018B91631AB7}"/>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0:12</a:t>
            </a:r>
          </a:p>
        </p:txBody>
      </p:sp>
      <p:sp>
        <p:nvSpPr>
          <p:cNvPr id="53" name="Rectangle 112">
            <a:extLst>
              <a:ext uri="{FF2B5EF4-FFF2-40B4-BE49-F238E27FC236}">
                <a16:creationId xmlns:a16="http://schemas.microsoft.com/office/drawing/2014/main" id="{40E77B6F-3A4C-406A-A7CA-D6E975463813}"/>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0:11</a:t>
            </a:r>
          </a:p>
        </p:txBody>
      </p:sp>
      <p:sp>
        <p:nvSpPr>
          <p:cNvPr id="54" name="Rectangle 113">
            <a:extLst>
              <a:ext uri="{FF2B5EF4-FFF2-40B4-BE49-F238E27FC236}">
                <a16:creationId xmlns:a16="http://schemas.microsoft.com/office/drawing/2014/main" id="{DAED302C-891E-4F3E-9B76-BE182550F2B1}"/>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0:10</a:t>
            </a:r>
          </a:p>
        </p:txBody>
      </p:sp>
      <p:sp>
        <p:nvSpPr>
          <p:cNvPr id="55" name="Rectangle 114">
            <a:extLst>
              <a:ext uri="{FF2B5EF4-FFF2-40B4-BE49-F238E27FC236}">
                <a16:creationId xmlns:a16="http://schemas.microsoft.com/office/drawing/2014/main" id="{92E5D90B-30FF-4C5A-A218-0FC321F1C8E8}"/>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0:09</a:t>
            </a:r>
          </a:p>
        </p:txBody>
      </p:sp>
      <p:sp>
        <p:nvSpPr>
          <p:cNvPr id="56" name="Rectangle 115">
            <a:extLst>
              <a:ext uri="{FF2B5EF4-FFF2-40B4-BE49-F238E27FC236}">
                <a16:creationId xmlns:a16="http://schemas.microsoft.com/office/drawing/2014/main" id="{AF8F29AA-33CA-41B5-8D02-82799C89EFA4}"/>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0:08</a:t>
            </a:r>
          </a:p>
        </p:txBody>
      </p:sp>
      <p:sp>
        <p:nvSpPr>
          <p:cNvPr id="57" name="Rectangle 116">
            <a:extLst>
              <a:ext uri="{FF2B5EF4-FFF2-40B4-BE49-F238E27FC236}">
                <a16:creationId xmlns:a16="http://schemas.microsoft.com/office/drawing/2014/main" id="{4768E2FB-F7CD-45E0-B71A-C41E09A61901}"/>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0:07</a:t>
            </a:r>
          </a:p>
        </p:txBody>
      </p:sp>
      <p:sp>
        <p:nvSpPr>
          <p:cNvPr id="58" name="Rectangle 117">
            <a:extLst>
              <a:ext uri="{FF2B5EF4-FFF2-40B4-BE49-F238E27FC236}">
                <a16:creationId xmlns:a16="http://schemas.microsoft.com/office/drawing/2014/main" id="{CF6A754E-46E9-452C-8A7C-4C022642F90B}"/>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0:06</a:t>
            </a:r>
          </a:p>
        </p:txBody>
      </p:sp>
      <p:sp>
        <p:nvSpPr>
          <p:cNvPr id="59" name="Rectangle 118">
            <a:extLst>
              <a:ext uri="{FF2B5EF4-FFF2-40B4-BE49-F238E27FC236}">
                <a16:creationId xmlns:a16="http://schemas.microsoft.com/office/drawing/2014/main" id="{104D24DD-1815-423C-BF21-9159B7F43CFC}"/>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0:05</a:t>
            </a:r>
          </a:p>
        </p:txBody>
      </p:sp>
      <p:sp>
        <p:nvSpPr>
          <p:cNvPr id="60" name="Rectangle 119">
            <a:extLst>
              <a:ext uri="{FF2B5EF4-FFF2-40B4-BE49-F238E27FC236}">
                <a16:creationId xmlns:a16="http://schemas.microsoft.com/office/drawing/2014/main" id="{07FB8F33-BB9E-40DC-94DD-6717AF6E22B3}"/>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0:04</a:t>
            </a:r>
          </a:p>
        </p:txBody>
      </p:sp>
      <p:sp>
        <p:nvSpPr>
          <p:cNvPr id="61" name="Rectangle 120">
            <a:extLst>
              <a:ext uri="{FF2B5EF4-FFF2-40B4-BE49-F238E27FC236}">
                <a16:creationId xmlns:a16="http://schemas.microsoft.com/office/drawing/2014/main" id="{353E0AC9-833D-4DF6-AFF8-D22637B4DA28}"/>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0:03</a:t>
            </a:r>
          </a:p>
        </p:txBody>
      </p:sp>
      <p:sp>
        <p:nvSpPr>
          <p:cNvPr id="62" name="Rectangle 121">
            <a:extLst>
              <a:ext uri="{FF2B5EF4-FFF2-40B4-BE49-F238E27FC236}">
                <a16:creationId xmlns:a16="http://schemas.microsoft.com/office/drawing/2014/main" id="{0D3913ED-9028-4041-AD2E-88AAFC391DF1}"/>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0:02</a:t>
            </a:r>
          </a:p>
        </p:txBody>
      </p:sp>
      <p:sp>
        <p:nvSpPr>
          <p:cNvPr id="63" name="Rectangle 122">
            <a:extLst>
              <a:ext uri="{FF2B5EF4-FFF2-40B4-BE49-F238E27FC236}">
                <a16:creationId xmlns:a16="http://schemas.microsoft.com/office/drawing/2014/main" id="{541AF8D9-66C1-47F7-9994-277BC127C7DD}"/>
              </a:ext>
            </a:extLst>
          </p:cNvPr>
          <p:cNvSpPr>
            <a:spLocks noChangeArrowheads="1"/>
          </p:cNvSpPr>
          <p:nvPr/>
        </p:nvSpPr>
        <p:spPr bwMode="auto">
          <a:xfrm>
            <a:off x="10221581"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0:01</a:t>
            </a:r>
          </a:p>
        </p:txBody>
      </p:sp>
      <p:sp>
        <p:nvSpPr>
          <p:cNvPr id="64" name="Rectangle 123">
            <a:extLst>
              <a:ext uri="{FF2B5EF4-FFF2-40B4-BE49-F238E27FC236}">
                <a16:creationId xmlns:a16="http://schemas.microsoft.com/office/drawing/2014/main" id="{DFE69736-F4B1-4645-8BF0-DC12F5166DBE}"/>
              </a:ext>
            </a:extLst>
          </p:cNvPr>
          <p:cNvSpPr>
            <a:spLocks noChangeArrowheads="1"/>
          </p:cNvSpPr>
          <p:nvPr/>
        </p:nvSpPr>
        <p:spPr bwMode="auto">
          <a:xfrm>
            <a:off x="10221581" y="178400"/>
            <a:ext cx="1757363" cy="677109"/>
          </a:xfrm>
          <a:prstGeom prst="rect">
            <a:avLst/>
          </a:prstGeom>
          <a:solidFill>
            <a:srgbClr val="FF000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End</a:t>
            </a:r>
          </a:p>
        </p:txBody>
      </p:sp>
      <p:sp>
        <p:nvSpPr>
          <p:cNvPr id="65" name="Rectangle 64">
            <a:extLst>
              <a:ext uri="{FF2B5EF4-FFF2-40B4-BE49-F238E27FC236}">
                <a16:creationId xmlns:a16="http://schemas.microsoft.com/office/drawing/2014/main" id="{8DCA245A-D451-4A57-A555-7E435EC01BCC}"/>
              </a:ext>
            </a:extLst>
          </p:cNvPr>
          <p:cNvSpPr>
            <a:spLocks noChangeArrowheads="1"/>
          </p:cNvSpPr>
          <p:nvPr/>
        </p:nvSpPr>
        <p:spPr bwMode="auto">
          <a:xfrm>
            <a:off x="10221580" y="178399"/>
            <a:ext cx="1757363" cy="677109"/>
          </a:xfrm>
          <a:prstGeom prst="rect">
            <a:avLst/>
          </a:prstGeom>
          <a:solidFill>
            <a:srgbClr val="00B05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1:00</a:t>
            </a:r>
          </a:p>
        </p:txBody>
      </p:sp>
      <p:sp>
        <p:nvSpPr>
          <p:cNvPr id="66" name="TextBox 65">
            <a:extLst>
              <a:ext uri="{FF2B5EF4-FFF2-40B4-BE49-F238E27FC236}">
                <a16:creationId xmlns:a16="http://schemas.microsoft.com/office/drawing/2014/main" id="{7CF385C8-367F-4A49-A1FC-B729ED2DF1DC}"/>
              </a:ext>
            </a:extLst>
          </p:cNvPr>
          <p:cNvSpPr txBox="1"/>
          <p:nvPr/>
        </p:nvSpPr>
        <p:spPr>
          <a:xfrm>
            <a:off x="9787071" y="967120"/>
            <a:ext cx="2404929" cy="246221"/>
          </a:xfrm>
          <a:prstGeom prst="rect">
            <a:avLst/>
          </a:prstGeom>
          <a:noFill/>
        </p:spPr>
        <p:txBody>
          <a:bodyPr wrap="square" rtlCol="0">
            <a:spAutoFit/>
          </a:bodyPr>
          <a:lstStyle/>
          <a:p>
            <a:pPr algn="ctr"/>
            <a:r>
              <a:rPr lang="en-US" sz="1000" dirty="0"/>
              <a:t>Click the green area to start the timer.</a:t>
            </a:r>
          </a:p>
        </p:txBody>
      </p:sp>
    </p:spTree>
    <p:extLst>
      <p:ext uri="{BB962C8B-B14F-4D97-AF65-F5344CB8AC3E}">
        <p14:creationId xmlns:p14="http://schemas.microsoft.com/office/powerpoint/2010/main" val="314949131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1000"/>
                                  </p:stCondLst>
                                  <p:childTnLst>
                                    <p:set>
                                      <p:cBhvr>
                                        <p:cTn id="11" dur="1" fill="hold">
                                          <p:stCondLst>
                                            <p:cond delay="0"/>
                                          </p:stCondLst>
                                        </p:cTn>
                                        <p:tgtEl>
                                          <p:spTgt spid="5"/>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1000"/>
                                  </p:stCondLst>
                                  <p:childTnLst>
                                    <p:set>
                                      <p:cBhvr>
                                        <p:cTn id="14" dur="1" fill="hold">
                                          <p:stCondLst>
                                            <p:cond delay="0"/>
                                          </p:stCondLst>
                                        </p:cTn>
                                        <p:tgtEl>
                                          <p:spTgt spid="6"/>
                                        </p:tgtEl>
                                        <p:attrNameLst>
                                          <p:attrName>style.visibility</p:attrName>
                                        </p:attrNameLst>
                                      </p:cBhvr>
                                      <p:to>
                                        <p:strVal val="visible"/>
                                      </p:to>
                                    </p:set>
                                  </p:childTnLst>
                                </p:cTn>
                              </p:par>
                            </p:childTnLst>
                          </p:cTn>
                        </p:par>
                        <p:par>
                          <p:cTn id="15" fill="hold">
                            <p:stCondLst>
                              <p:cond delay="2000"/>
                            </p:stCondLst>
                            <p:childTnLst>
                              <p:par>
                                <p:cTn id="16" presetID="1" presetClass="entr" presetSubtype="0" fill="hold" grpId="0" nodeType="afterEffect">
                                  <p:stCondLst>
                                    <p:cond delay="1000"/>
                                  </p:stCondLst>
                                  <p:childTnLst>
                                    <p:set>
                                      <p:cBhvr>
                                        <p:cTn id="17" dur="1" fill="hold">
                                          <p:stCondLst>
                                            <p:cond delay="0"/>
                                          </p:stCondLst>
                                        </p:cTn>
                                        <p:tgtEl>
                                          <p:spTgt spid="7"/>
                                        </p:tgtEl>
                                        <p:attrNameLst>
                                          <p:attrName>style.visibility</p:attrName>
                                        </p:attrNameLst>
                                      </p:cBhvr>
                                      <p:to>
                                        <p:strVal val="visible"/>
                                      </p:to>
                                    </p:set>
                                  </p:childTnLst>
                                </p:cTn>
                              </p:par>
                            </p:childTnLst>
                          </p:cTn>
                        </p:par>
                        <p:par>
                          <p:cTn id="18" fill="hold">
                            <p:stCondLst>
                              <p:cond delay="3000"/>
                            </p:stCondLst>
                            <p:childTnLst>
                              <p:par>
                                <p:cTn id="19" presetID="1" presetClass="entr" presetSubtype="0" fill="hold" grpId="0" nodeType="afterEffect">
                                  <p:stCondLst>
                                    <p:cond delay="1000"/>
                                  </p:stCondLst>
                                  <p:childTnLst>
                                    <p:set>
                                      <p:cBhvr>
                                        <p:cTn id="20" dur="1" fill="hold">
                                          <p:stCondLst>
                                            <p:cond delay="0"/>
                                          </p:stCondLst>
                                        </p:cTn>
                                        <p:tgtEl>
                                          <p:spTgt spid="8"/>
                                        </p:tgtEl>
                                        <p:attrNameLst>
                                          <p:attrName>style.visibility</p:attrName>
                                        </p:attrNameLst>
                                      </p:cBhvr>
                                      <p:to>
                                        <p:strVal val="visible"/>
                                      </p:to>
                                    </p:set>
                                  </p:childTnLst>
                                </p:cTn>
                              </p:par>
                            </p:childTnLst>
                          </p:cTn>
                        </p:par>
                        <p:par>
                          <p:cTn id="21" fill="hold">
                            <p:stCondLst>
                              <p:cond delay="4000"/>
                            </p:stCondLst>
                            <p:childTnLst>
                              <p:par>
                                <p:cTn id="22" presetID="1" presetClass="entr" presetSubtype="0" fill="hold" grpId="0" nodeType="afterEffect">
                                  <p:stCondLst>
                                    <p:cond delay="1000"/>
                                  </p:stCondLst>
                                  <p:childTnLst>
                                    <p:set>
                                      <p:cBhvr>
                                        <p:cTn id="23" dur="1" fill="hold">
                                          <p:stCondLst>
                                            <p:cond delay="0"/>
                                          </p:stCondLst>
                                        </p:cTn>
                                        <p:tgtEl>
                                          <p:spTgt spid="9"/>
                                        </p:tgtEl>
                                        <p:attrNameLst>
                                          <p:attrName>style.visibility</p:attrName>
                                        </p:attrNameLst>
                                      </p:cBhvr>
                                      <p:to>
                                        <p:strVal val="visible"/>
                                      </p:to>
                                    </p:set>
                                  </p:childTnLst>
                                </p:cTn>
                              </p:par>
                            </p:childTnLst>
                          </p:cTn>
                        </p:par>
                        <p:par>
                          <p:cTn id="24" fill="hold">
                            <p:stCondLst>
                              <p:cond delay="5000"/>
                            </p:stCondLst>
                            <p:childTnLst>
                              <p:par>
                                <p:cTn id="25" presetID="1" presetClass="entr" presetSubtype="0" fill="hold" grpId="0" nodeType="afterEffect">
                                  <p:stCondLst>
                                    <p:cond delay="1000"/>
                                  </p:stCondLst>
                                  <p:childTnLst>
                                    <p:set>
                                      <p:cBhvr>
                                        <p:cTn id="26" dur="1" fill="hold">
                                          <p:stCondLst>
                                            <p:cond delay="0"/>
                                          </p:stCondLst>
                                        </p:cTn>
                                        <p:tgtEl>
                                          <p:spTgt spid="10"/>
                                        </p:tgtEl>
                                        <p:attrNameLst>
                                          <p:attrName>style.visibility</p:attrName>
                                        </p:attrNameLst>
                                      </p:cBhvr>
                                      <p:to>
                                        <p:strVal val="visible"/>
                                      </p:to>
                                    </p:set>
                                  </p:childTnLst>
                                </p:cTn>
                              </p:par>
                            </p:childTnLst>
                          </p:cTn>
                        </p:par>
                        <p:par>
                          <p:cTn id="27" fill="hold">
                            <p:stCondLst>
                              <p:cond delay="6000"/>
                            </p:stCondLst>
                            <p:childTnLst>
                              <p:par>
                                <p:cTn id="28" presetID="1" presetClass="entr" presetSubtype="0" fill="hold" grpId="0" nodeType="afterEffect">
                                  <p:stCondLst>
                                    <p:cond delay="1000"/>
                                  </p:stCondLst>
                                  <p:childTnLst>
                                    <p:set>
                                      <p:cBhvr>
                                        <p:cTn id="29" dur="1" fill="hold">
                                          <p:stCondLst>
                                            <p:cond delay="0"/>
                                          </p:stCondLst>
                                        </p:cTn>
                                        <p:tgtEl>
                                          <p:spTgt spid="11"/>
                                        </p:tgtEl>
                                        <p:attrNameLst>
                                          <p:attrName>style.visibility</p:attrName>
                                        </p:attrNameLst>
                                      </p:cBhvr>
                                      <p:to>
                                        <p:strVal val="visible"/>
                                      </p:to>
                                    </p:set>
                                  </p:childTnLst>
                                </p:cTn>
                              </p:par>
                            </p:childTnLst>
                          </p:cTn>
                        </p:par>
                        <p:par>
                          <p:cTn id="30" fill="hold">
                            <p:stCondLst>
                              <p:cond delay="7000"/>
                            </p:stCondLst>
                            <p:childTnLst>
                              <p:par>
                                <p:cTn id="31" presetID="1" presetClass="entr" presetSubtype="0" fill="hold" grpId="0" nodeType="afterEffect">
                                  <p:stCondLst>
                                    <p:cond delay="1000"/>
                                  </p:stCondLst>
                                  <p:childTnLst>
                                    <p:set>
                                      <p:cBhvr>
                                        <p:cTn id="32" dur="1" fill="hold">
                                          <p:stCondLst>
                                            <p:cond delay="0"/>
                                          </p:stCondLst>
                                        </p:cTn>
                                        <p:tgtEl>
                                          <p:spTgt spid="12"/>
                                        </p:tgtEl>
                                        <p:attrNameLst>
                                          <p:attrName>style.visibility</p:attrName>
                                        </p:attrNameLst>
                                      </p:cBhvr>
                                      <p:to>
                                        <p:strVal val="visible"/>
                                      </p:to>
                                    </p:set>
                                  </p:childTnLst>
                                </p:cTn>
                              </p:par>
                            </p:childTnLst>
                          </p:cTn>
                        </p:par>
                        <p:par>
                          <p:cTn id="33" fill="hold">
                            <p:stCondLst>
                              <p:cond delay="8000"/>
                            </p:stCondLst>
                            <p:childTnLst>
                              <p:par>
                                <p:cTn id="34" presetID="1" presetClass="entr" presetSubtype="0" fill="hold" grpId="0" nodeType="afterEffect">
                                  <p:stCondLst>
                                    <p:cond delay="1000"/>
                                  </p:stCondLst>
                                  <p:childTnLst>
                                    <p:set>
                                      <p:cBhvr>
                                        <p:cTn id="35" dur="1" fill="hold">
                                          <p:stCondLst>
                                            <p:cond delay="0"/>
                                          </p:stCondLst>
                                        </p:cTn>
                                        <p:tgtEl>
                                          <p:spTgt spid="13"/>
                                        </p:tgtEl>
                                        <p:attrNameLst>
                                          <p:attrName>style.visibility</p:attrName>
                                        </p:attrNameLst>
                                      </p:cBhvr>
                                      <p:to>
                                        <p:strVal val="visible"/>
                                      </p:to>
                                    </p:set>
                                  </p:childTnLst>
                                </p:cTn>
                              </p:par>
                            </p:childTnLst>
                          </p:cTn>
                        </p:par>
                        <p:par>
                          <p:cTn id="36" fill="hold">
                            <p:stCondLst>
                              <p:cond delay="9000"/>
                            </p:stCondLst>
                            <p:childTnLst>
                              <p:par>
                                <p:cTn id="37" presetID="1" presetClass="entr" presetSubtype="0" fill="hold" grpId="0" nodeType="afterEffect">
                                  <p:stCondLst>
                                    <p:cond delay="1000"/>
                                  </p:stCondLst>
                                  <p:childTnLst>
                                    <p:set>
                                      <p:cBhvr>
                                        <p:cTn id="38" dur="1" fill="hold">
                                          <p:stCondLst>
                                            <p:cond delay="0"/>
                                          </p:stCondLst>
                                        </p:cTn>
                                        <p:tgtEl>
                                          <p:spTgt spid="14"/>
                                        </p:tgtEl>
                                        <p:attrNameLst>
                                          <p:attrName>style.visibility</p:attrName>
                                        </p:attrNameLst>
                                      </p:cBhvr>
                                      <p:to>
                                        <p:strVal val="visible"/>
                                      </p:to>
                                    </p:set>
                                  </p:childTnLst>
                                </p:cTn>
                              </p:par>
                            </p:childTnLst>
                          </p:cTn>
                        </p:par>
                        <p:par>
                          <p:cTn id="39" fill="hold">
                            <p:stCondLst>
                              <p:cond delay="10000"/>
                            </p:stCondLst>
                            <p:childTnLst>
                              <p:par>
                                <p:cTn id="40" presetID="1" presetClass="entr" presetSubtype="0" fill="hold" grpId="0" nodeType="afterEffect">
                                  <p:stCondLst>
                                    <p:cond delay="1000"/>
                                  </p:stCondLst>
                                  <p:childTnLst>
                                    <p:set>
                                      <p:cBhvr>
                                        <p:cTn id="41" dur="1" fill="hold">
                                          <p:stCondLst>
                                            <p:cond delay="0"/>
                                          </p:stCondLst>
                                        </p:cTn>
                                        <p:tgtEl>
                                          <p:spTgt spid="15"/>
                                        </p:tgtEl>
                                        <p:attrNameLst>
                                          <p:attrName>style.visibility</p:attrName>
                                        </p:attrNameLst>
                                      </p:cBhvr>
                                      <p:to>
                                        <p:strVal val="visible"/>
                                      </p:to>
                                    </p:set>
                                  </p:childTnLst>
                                </p:cTn>
                              </p:par>
                            </p:childTnLst>
                          </p:cTn>
                        </p:par>
                        <p:par>
                          <p:cTn id="42" fill="hold">
                            <p:stCondLst>
                              <p:cond delay="11000"/>
                            </p:stCondLst>
                            <p:childTnLst>
                              <p:par>
                                <p:cTn id="43" presetID="1" presetClass="entr" presetSubtype="0" fill="hold" grpId="0" nodeType="afterEffect">
                                  <p:stCondLst>
                                    <p:cond delay="1000"/>
                                  </p:stCondLst>
                                  <p:childTnLst>
                                    <p:set>
                                      <p:cBhvr>
                                        <p:cTn id="44" dur="1" fill="hold">
                                          <p:stCondLst>
                                            <p:cond delay="0"/>
                                          </p:stCondLst>
                                        </p:cTn>
                                        <p:tgtEl>
                                          <p:spTgt spid="16"/>
                                        </p:tgtEl>
                                        <p:attrNameLst>
                                          <p:attrName>style.visibility</p:attrName>
                                        </p:attrNameLst>
                                      </p:cBhvr>
                                      <p:to>
                                        <p:strVal val="visible"/>
                                      </p:to>
                                    </p:set>
                                  </p:childTnLst>
                                </p:cTn>
                              </p:par>
                            </p:childTnLst>
                          </p:cTn>
                        </p:par>
                        <p:par>
                          <p:cTn id="45" fill="hold">
                            <p:stCondLst>
                              <p:cond delay="12000"/>
                            </p:stCondLst>
                            <p:childTnLst>
                              <p:par>
                                <p:cTn id="46" presetID="1" presetClass="entr" presetSubtype="0" fill="hold" grpId="0" nodeType="afterEffect">
                                  <p:stCondLst>
                                    <p:cond delay="1000"/>
                                  </p:stCondLst>
                                  <p:childTnLst>
                                    <p:set>
                                      <p:cBhvr>
                                        <p:cTn id="47" dur="1" fill="hold">
                                          <p:stCondLst>
                                            <p:cond delay="0"/>
                                          </p:stCondLst>
                                        </p:cTn>
                                        <p:tgtEl>
                                          <p:spTgt spid="17"/>
                                        </p:tgtEl>
                                        <p:attrNameLst>
                                          <p:attrName>style.visibility</p:attrName>
                                        </p:attrNameLst>
                                      </p:cBhvr>
                                      <p:to>
                                        <p:strVal val="visible"/>
                                      </p:to>
                                    </p:set>
                                  </p:childTnLst>
                                </p:cTn>
                              </p:par>
                            </p:childTnLst>
                          </p:cTn>
                        </p:par>
                        <p:par>
                          <p:cTn id="48" fill="hold">
                            <p:stCondLst>
                              <p:cond delay="13000"/>
                            </p:stCondLst>
                            <p:childTnLst>
                              <p:par>
                                <p:cTn id="49" presetID="1" presetClass="entr" presetSubtype="0" fill="hold" grpId="0" nodeType="afterEffect">
                                  <p:stCondLst>
                                    <p:cond delay="1000"/>
                                  </p:stCondLst>
                                  <p:childTnLst>
                                    <p:set>
                                      <p:cBhvr>
                                        <p:cTn id="50" dur="1" fill="hold">
                                          <p:stCondLst>
                                            <p:cond delay="0"/>
                                          </p:stCondLst>
                                        </p:cTn>
                                        <p:tgtEl>
                                          <p:spTgt spid="18"/>
                                        </p:tgtEl>
                                        <p:attrNameLst>
                                          <p:attrName>style.visibility</p:attrName>
                                        </p:attrNameLst>
                                      </p:cBhvr>
                                      <p:to>
                                        <p:strVal val="visible"/>
                                      </p:to>
                                    </p:set>
                                  </p:childTnLst>
                                </p:cTn>
                              </p:par>
                            </p:childTnLst>
                          </p:cTn>
                        </p:par>
                        <p:par>
                          <p:cTn id="51" fill="hold">
                            <p:stCondLst>
                              <p:cond delay="14000"/>
                            </p:stCondLst>
                            <p:childTnLst>
                              <p:par>
                                <p:cTn id="52" presetID="1" presetClass="entr" presetSubtype="0" fill="hold" grpId="0" nodeType="afterEffect">
                                  <p:stCondLst>
                                    <p:cond delay="1000"/>
                                  </p:stCondLst>
                                  <p:childTnLst>
                                    <p:set>
                                      <p:cBhvr>
                                        <p:cTn id="53" dur="1" fill="hold">
                                          <p:stCondLst>
                                            <p:cond delay="0"/>
                                          </p:stCondLst>
                                        </p:cTn>
                                        <p:tgtEl>
                                          <p:spTgt spid="19"/>
                                        </p:tgtEl>
                                        <p:attrNameLst>
                                          <p:attrName>style.visibility</p:attrName>
                                        </p:attrNameLst>
                                      </p:cBhvr>
                                      <p:to>
                                        <p:strVal val="visible"/>
                                      </p:to>
                                    </p:set>
                                  </p:childTnLst>
                                </p:cTn>
                              </p:par>
                            </p:childTnLst>
                          </p:cTn>
                        </p:par>
                        <p:par>
                          <p:cTn id="54" fill="hold">
                            <p:stCondLst>
                              <p:cond delay="15000"/>
                            </p:stCondLst>
                            <p:childTnLst>
                              <p:par>
                                <p:cTn id="55" presetID="1" presetClass="entr" presetSubtype="0" fill="hold" grpId="0" nodeType="afterEffect">
                                  <p:stCondLst>
                                    <p:cond delay="1000"/>
                                  </p:stCondLst>
                                  <p:childTnLst>
                                    <p:set>
                                      <p:cBhvr>
                                        <p:cTn id="56" dur="1" fill="hold">
                                          <p:stCondLst>
                                            <p:cond delay="0"/>
                                          </p:stCondLst>
                                        </p:cTn>
                                        <p:tgtEl>
                                          <p:spTgt spid="20"/>
                                        </p:tgtEl>
                                        <p:attrNameLst>
                                          <p:attrName>style.visibility</p:attrName>
                                        </p:attrNameLst>
                                      </p:cBhvr>
                                      <p:to>
                                        <p:strVal val="visible"/>
                                      </p:to>
                                    </p:set>
                                  </p:childTnLst>
                                </p:cTn>
                              </p:par>
                            </p:childTnLst>
                          </p:cTn>
                        </p:par>
                        <p:par>
                          <p:cTn id="57" fill="hold">
                            <p:stCondLst>
                              <p:cond delay="16000"/>
                            </p:stCondLst>
                            <p:childTnLst>
                              <p:par>
                                <p:cTn id="58" presetID="1" presetClass="entr" presetSubtype="0" fill="hold" grpId="0" nodeType="afterEffect">
                                  <p:stCondLst>
                                    <p:cond delay="1000"/>
                                  </p:stCondLst>
                                  <p:childTnLst>
                                    <p:set>
                                      <p:cBhvr>
                                        <p:cTn id="59" dur="1" fill="hold">
                                          <p:stCondLst>
                                            <p:cond delay="0"/>
                                          </p:stCondLst>
                                        </p:cTn>
                                        <p:tgtEl>
                                          <p:spTgt spid="21"/>
                                        </p:tgtEl>
                                        <p:attrNameLst>
                                          <p:attrName>style.visibility</p:attrName>
                                        </p:attrNameLst>
                                      </p:cBhvr>
                                      <p:to>
                                        <p:strVal val="visible"/>
                                      </p:to>
                                    </p:set>
                                  </p:childTnLst>
                                </p:cTn>
                              </p:par>
                            </p:childTnLst>
                          </p:cTn>
                        </p:par>
                        <p:par>
                          <p:cTn id="60" fill="hold">
                            <p:stCondLst>
                              <p:cond delay="17000"/>
                            </p:stCondLst>
                            <p:childTnLst>
                              <p:par>
                                <p:cTn id="61" presetID="1" presetClass="entr" presetSubtype="0" fill="hold" grpId="0" nodeType="afterEffect">
                                  <p:stCondLst>
                                    <p:cond delay="1000"/>
                                  </p:stCondLst>
                                  <p:childTnLst>
                                    <p:set>
                                      <p:cBhvr>
                                        <p:cTn id="62" dur="1" fill="hold">
                                          <p:stCondLst>
                                            <p:cond delay="0"/>
                                          </p:stCondLst>
                                        </p:cTn>
                                        <p:tgtEl>
                                          <p:spTgt spid="22"/>
                                        </p:tgtEl>
                                        <p:attrNameLst>
                                          <p:attrName>style.visibility</p:attrName>
                                        </p:attrNameLst>
                                      </p:cBhvr>
                                      <p:to>
                                        <p:strVal val="visible"/>
                                      </p:to>
                                    </p:set>
                                  </p:childTnLst>
                                </p:cTn>
                              </p:par>
                            </p:childTnLst>
                          </p:cTn>
                        </p:par>
                        <p:par>
                          <p:cTn id="63" fill="hold">
                            <p:stCondLst>
                              <p:cond delay="18000"/>
                            </p:stCondLst>
                            <p:childTnLst>
                              <p:par>
                                <p:cTn id="64" presetID="1" presetClass="entr" presetSubtype="0" fill="hold" grpId="0" nodeType="afterEffect">
                                  <p:stCondLst>
                                    <p:cond delay="1000"/>
                                  </p:stCondLst>
                                  <p:childTnLst>
                                    <p:set>
                                      <p:cBhvr>
                                        <p:cTn id="65" dur="1" fill="hold">
                                          <p:stCondLst>
                                            <p:cond delay="0"/>
                                          </p:stCondLst>
                                        </p:cTn>
                                        <p:tgtEl>
                                          <p:spTgt spid="23"/>
                                        </p:tgtEl>
                                        <p:attrNameLst>
                                          <p:attrName>style.visibility</p:attrName>
                                        </p:attrNameLst>
                                      </p:cBhvr>
                                      <p:to>
                                        <p:strVal val="visible"/>
                                      </p:to>
                                    </p:set>
                                  </p:childTnLst>
                                </p:cTn>
                              </p:par>
                            </p:childTnLst>
                          </p:cTn>
                        </p:par>
                        <p:par>
                          <p:cTn id="66" fill="hold">
                            <p:stCondLst>
                              <p:cond delay="19000"/>
                            </p:stCondLst>
                            <p:childTnLst>
                              <p:par>
                                <p:cTn id="67" presetID="1" presetClass="entr" presetSubtype="0" fill="hold" grpId="0" nodeType="afterEffect">
                                  <p:stCondLst>
                                    <p:cond delay="1000"/>
                                  </p:stCondLst>
                                  <p:childTnLst>
                                    <p:set>
                                      <p:cBhvr>
                                        <p:cTn id="68" dur="1" fill="hold">
                                          <p:stCondLst>
                                            <p:cond delay="0"/>
                                          </p:stCondLst>
                                        </p:cTn>
                                        <p:tgtEl>
                                          <p:spTgt spid="24"/>
                                        </p:tgtEl>
                                        <p:attrNameLst>
                                          <p:attrName>style.visibility</p:attrName>
                                        </p:attrNameLst>
                                      </p:cBhvr>
                                      <p:to>
                                        <p:strVal val="visible"/>
                                      </p:to>
                                    </p:set>
                                  </p:childTnLst>
                                </p:cTn>
                              </p:par>
                            </p:childTnLst>
                          </p:cTn>
                        </p:par>
                        <p:par>
                          <p:cTn id="69" fill="hold">
                            <p:stCondLst>
                              <p:cond delay="20000"/>
                            </p:stCondLst>
                            <p:childTnLst>
                              <p:par>
                                <p:cTn id="70" presetID="1" presetClass="entr" presetSubtype="0" fill="hold" grpId="0" nodeType="afterEffect">
                                  <p:stCondLst>
                                    <p:cond delay="1000"/>
                                  </p:stCondLst>
                                  <p:childTnLst>
                                    <p:set>
                                      <p:cBhvr>
                                        <p:cTn id="71" dur="1" fill="hold">
                                          <p:stCondLst>
                                            <p:cond delay="0"/>
                                          </p:stCondLst>
                                        </p:cTn>
                                        <p:tgtEl>
                                          <p:spTgt spid="25"/>
                                        </p:tgtEl>
                                        <p:attrNameLst>
                                          <p:attrName>style.visibility</p:attrName>
                                        </p:attrNameLst>
                                      </p:cBhvr>
                                      <p:to>
                                        <p:strVal val="visible"/>
                                      </p:to>
                                    </p:set>
                                  </p:childTnLst>
                                </p:cTn>
                              </p:par>
                            </p:childTnLst>
                          </p:cTn>
                        </p:par>
                        <p:par>
                          <p:cTn id="72" fill="hold">
                            <p:stCondLst>
                              <p:cond delay="21000"/>
                            </p:stCondLst>
                            <p:childTnLst>
                              <p:par>
                                <p:cTn id="73" presetID="1" presetClass="entr" presetSubtype="0" fill="hold" grpId="0" nodeType="afterEffect">
                                  <p:stCondLst>
                                    <p:cond delay="1000"/>
                                  </p:stCondLst>
                                  <p:childTnLst>
                                    <p:set>
                                      <p:cBhvr>
                                        <p:cTn id="74" dur="1" fill="hold">
                                          <p:stCondLst>
                                            <p:cond delay="0"/>
                                          </p:stCondLst>
                                        </p:cTn>
                                        <p:tgtEl>
                                          <p:spTgt spid="26"/>
                                        </p:tgtEl>
                                        <p:attrNameLst>
                                          <p:attrName>style.visibility</p:attrName>
                                        </p:attrNameLst>
                                      </p:cBhvr>
                                      <p:to>
                                        <p:strVal val="visible"/>
                                      </p:to>
                                    </p:set>
                                  </p:childTnLst>
                                </p:cTn>
                              </p:par>
                            </p:childTnLst>
                          </p:cTn>
                        </p:par>
                        <p:par>
                          <p:cTn id="75" fill="hold">
                            <p:stCondLst>
                              <p:cond delay="22000"/>
                            </p:stCondLst>
                            <p:childTnLst>
                              <p:par>
                                <p:cTn id="76" presetID="1" presetClass="entr" presetSubtype="0" fill="hold" grpId="0" nodeType="afterEffect">
                                  <p:stCondLst>
                                    <p:cond delay="1000"/>
                                  </p:stCondLst>
                                  <p:childTnLst>
                                    <p:set>
                                      <p:cBhvr>
                                        <p:cTn id="77" dur="1" fill="hold">
                                          <p:stCondLst>
                                            <p:cond delay="0"/>
                                          </p:stCondLst>
                                        </p:cTn>
                                        <p:tgtEl>
                                          <p:spTgt spid="27"/>
                                        </p:tgtEl>
                                        <p:attrNameLst>
                                          <p:attrName>style.visibility</p:attrName>
                                        </p:attrNameLst>
                                      </p:cBhvr>
                                      <p:to>
                                        <p:strVal val="visible"/>
                                      </p:to>
                                    </p:set>
                                  </p:childTnLst>
                                </p:cTn>
                              </p:par>
                            </p:childTnLst>
                          </p:cTn>
                        </p:par>
                        <p:par>
                          <p:cTn id="78" fill="hold">
                            <p:stCondLst>
                              <p:cond delay="23000"/>
                            </p:stCondLst>
                            <p:childTnLst>
                              <p:par>
                                <p:cTn id="79" presetID="1" presetClass="entr" presetSubtype="0" fill="hold" grpId="0" nodeType="afterEffect">
                                  <p:stCondLst>
                                    <p:cond delay="1000"/>
                                  </p:stCondLst>
                                  <p:childTnLst>
                                    <p:set>
                                      <p:cBhvr>
                                        <p:cTn id="80" dur="1" fill="hold">
                                          <p:stCondLst>
                                            <p:cond delay="0"/>
                                          </p:stCondLst>
                                        </p:cTn>
                                        <p:tgtEl>
                                          <p:spTgt spid="28"/>
                                        </p:tgtEl>
                                        <p:attrNameLst>
                                          <p:attrName>style.visibility</p:attrName>
                                        </p:attrNameLst>
                                      </p:cBhvr>
                                      <p:to>
                                        <p:strVal val="visible"/>
                                      </p:to>
                                    </p:set>
                                  </p:childTnLst>
                                </p:cTn>
                              </p:par>
                            </p:childTnLst>
                          </p:cTn>
                        </p:par>
                        <p:par>
                          <p:cTn id="81" fill="hold">
                            <p:stCondLst>
                              <p:cond delay="24000"/>
                            </p:stCondLst>
                            <p:childTnLst>
                              <p:par>
                                <p:cTn id="82" presetID="1" presetClass="entr" presetSubtype="0" fill="hold" grpId="0" nodeType="afterEffect">
                                  <p:stCondLst>
                                    <p:cond delay="1000"/>
                                  </p:stCondLst>
                                  <p:childTnLst>
                                    <p:set>
                                      <p:cBhvr>
                                        <p:cTn id="83" dur="1" fill="hold">
                                          <p:stCondLst>
                                            <p:cond delay="0"/>
                                          </p:stCondLst>
                                        </p:cTn>
                                        <p:tgtEl>
                                          <p:spTgt spid="29"/>
                                        </p:tgtEl>
                                        <p:attrNameLst>
                                          <p:attrName>style.visibility</p:attrName>
                                        </p:attrNameLst>
                                      </p:cBhvr>
                                      <p:to>
                                        <p:strVal val="visible"/>
                                      </p:to>
                                    </p:set>
                                  </p:childTnLst>
                                </p:cTn>
                              </p:par>
                            </p:childTnLst>
                          </p:cTn>
                        </p:par>
                        <p:par>
                          <p:cTn id="84" fill="hold">
                            <p:stCondLst>
                              <p:cond delay="25000"/>
                            </p:stCondLst>
                            <p:childTnLst>
                              <p:par>
                                <p:cTn id="85" presetID="1" presetClass="entr" presetSubtype="0" fill="hold" grpId="0" nodeType="afterEffect">
                                  <p:stCondLst>
                                    <p:cond delay="1000"/>
                                  </p:stCondLst>
                                  <p:childTnLst>
                                    <p:set>
                                      <p:cBhvr>
                                        <p:cTn id="86" dur="1" fill="hold">
                                          <p:stCondLst>
                                            <p:cond delay="0"/>
                                          </p:stCondLst>
                                        </p:cTn>
                                        <p:tgtEl>
                                          <p:spTgt spid="30"/>
                                        </p:tgtEl>
                                        <p:attrNameLst>
                                          <p:attrName>style.visibility</p:attrName>
                                        </p:attrNameLst>
                                      </p:cBhvr>
                                      <p:to>
                                        <p:strVal val="visible"/>
                                      </p:to>
                                    </p:set>
                                  </p:childTnLst>
                                </p:cTn>
                              </p:par>
                            </p:childTnLst>
                          </p:cTn>
                        </p:par>
                        <p:par>
                          <p:cTn id="87" fill="hold">
                            <p:stCondLst>
                              <p:cond delay="26000"/>
                            </p:stCondLst>
                            <p:childTnLst>
                              <p:par>
                                <p:cTn id="88" presetID="1" presetClass="entr" presetSubtype="0" fill="hold" grpId="0" nodeType="afterEffect">
                                  <p:stCondLst>
                                    <p:cond delay="1000"/>
                                  </p:stCondLst>
                                  <p:childTnLst>
                                    <p:set>
                                      <p:cBhvr>
                                        <p:cTn id="89" dur="1" fill="hold">
                                          <p:stCondLst>
                                            <p:cond delay="0"/>
                                          </p:stCondLst>
                                        </p:cTn>
                                        <p:tgtEl>
                                          <p:spTgt spid="31"/>
                                        </p:tgtEl>
                                        <p:attrNameLst>
                                          <p:attrName>style.visibility</p:attrName>
                                        </p:attrNameLst>
                                      </p:cBhvr>
                                      <p:to>
                                        <p:strVal val="visible"/>
                                      </p:to>
                                    </p:set>
                                  </p:childTnLst>
                                </p:cTn>
                              </p:par>
                            </p:childTnLst>
                          </p:cTn>
                        </p:par>
                        <p:par>
                          <p:cTn id="90" fill="hold">
                            <p:stCondLst>
                              <p:cond delay="27000"/>
                            </p:stCondLst>
                            <p:childTnLst>
                              <p:par>
                                <p:cTn id="91" presetID="1" presetClass="entr" presetSubtype="0" fill="hold" grpId="0" nodeType="afterEffect">
                                  <p:stCondLst>
                                    <p:cond delay="1000"/>
                                  </p:stCondLst>
                                  <p:childTnLst>
                                    <p:set>
                                      <p:cBhvr>
                                        <p:cTn id="92" dur="1" fill="hold">
                                          <p:stCondLst>
                                            <p:cond delay="0"/>
                                          </p:stCondLst>
                                        </p:cTn>
                                        <p:tgtEl>
                                          <p:spTgt spid="32"/>
                                        </p:tgtEl>
                                        <p:attrNameLst>
                                          <p:attrName>style.visibility</p:attrName>
                                        </p:attrNameLst>
                                      </p:cBhvr>
                                      <p:to>
                                        <p:strVal val="visible"/>
                                      </p:to>
                                    </p:set>
                                  </p:childTnLst>
                                </p:cTn>
                              </p:par>
                            </p:childTnLst>
                          </p:cTn>
                        </p:par>
                        <p:par>
                          <p:cTn id="93" fill="hold">
                            <p:stCondLst>
                              <p:cond delay="28000"/>
                            </p:stCondLst>
                            <p:childTnLst>
                              <p:par>
                                <p:cTn id="94" presetID="1" presetClass="entr" presetSubtype="0" fill="hold" grpId="0" nodeType="afterEffect">
                                  <p:stCondLst>
                                    <p:cond delay="1000"/>
                                  </p:stCondLst>
                                  <p:childTnLst>
                                    <p:set>
                                      <p:cBhvr>
                                        <p:cTn id="95" dur="1" fill="hold">
                                          <p:stCondLst>
                                            <p:cond delay="0"/>
                                          </p:stCondLst>
                                        </p:cTn>
                                        <p:tgtEl>
                                          <p:spTgt spid="33"/>
                                        </p:tgtEl>
                                        <p:attrNameLst>
                                          <p:attrName>style.visibility</p:attrName>
                                        </p:attrNameLst>
                                      </p:cBhvr>
                                      <p:to>
                                        <p:strVal val="visible"/>
                                      </p:to>
                                    </p:set>
                                  </p:childTnLst>
                                </p:cTn>
                              </p:par>
                            </p:childTnLst>
                          </p:cTn>
                        </p:par>
                        <p:par>
                          <p:cTn id="96" fill="hold">
                            <p:stCondLst>
                              <p:cond delay="29000"/>
                            </p:stCondLst>
                            <p:childTnLst>
                              <p:par>
                                <p:cTn id="97" presetID="1" presetClass="entr" presetSubtype="0" fill="hold" grpId="0" nodeType="afterEffect">
                                  <p:stCondLst>
                                    <p:cond delay="1000"/>
                                  </p:stCondLst>
                                  <p:childTnLst>
                                    <p:set>
                                      <p:cBhvr>
                                        <p:cTn id="98" dur="1" fill="hold">
                                          <p:stCondLst>
                                            <p:cond delay="0"/>
                                          </p:stCondLst>
                                        </p:cTn>
                                        <p:tgtEl>
                                          <p:spTgt spid="34"/>
                                        </p:tgtEl>
                                        <p:attrNameLst>
                                          <p:attrName>style.visibility</p:attrName>
                                        </p:attrNameLst>
                                      </p:cBhvr>
                                      <p:to>
                                        <p:strVal val="visible"/>
                                      </p:to>
                                    </p:set>
                                  </p:childTnLst>
                                </p:cTn>
                              </p:par>
                            </p:childTnLst>
                          </p:cTn>
                        </p:par>
                        <p:par>
                          <p:cTn id="99" fill="hold">
                            <p:stCondLst>
                              <p:cond delay="30000"/>
                            </p:stCondLst>
                            <p:childTnLst>
                              <p:par>
                                <p:cTn id="100" presetID="1" presetClass="entr" presetSubtype="0" fill="hold" grpId="0" nodeType="afterEffect">
                                  <p:stCondLst>
                                    <p:cond delay="1000"/>
                                  </p:stCondLst>
                                  <p:childTnLst>
                                    <p:set>
                                      <p:cBhvr>
                                        <p:cTn id="101" dur="1" fill="hold">
                                          <p:stCondLst>
                                            <p:cond delay="0"/>
                                          </p:stCondLst>
                                        </p:cTn>
                                        <p:tgtEl>
                                          <p:spTgt spid="35"/>
                                        </p:tgtEl>
                                        <p:attrNameLst>
                                          <p:attrName>style.visibility</p:attrName>
                                        </p:attrNameLst>
                                      </p:cBhvr>
                                      <p:to>
                                        <p:strVal val="visible"/>
                                      </p:to>
                                    </p:set>
                                  </p:childTnLst>
                                </p:cTn>
                              </p:par>
                            </p:childTnLst>
                          </p:cTn>
                        </p:par>
                        <p:par>
                          <p:cTn id="102" fill="hold">
                            <p:stCondLst>
                              <p:cond delay="31000"/>
                            </p:stCondLst>
                            <p:childTnLst>
                              <p:par>
                                <p:cTn id="103" presetID="1" presetClass="entr" presetSubtype="0" fill="hold" grpId="0" nodeType="afterEffect">
                                  <p:stCondLst>
                                    <p:cond delay="1000"/>
                                  </p:stCondLst>
                                  <p:childTnLst>
                                    <p:set>
                                      <p:cBhvr>
                                        <p:cTn id="104" dur="1" fill="hold">
                                          <p:stCondLst>
                                            <p:cond delay="0"/>
                                          </p:stCondLst>
                                        </p:cTn>
                                        <p:tgtEl>
                                          <p:spTgt spid="36"/>
                                        </p:tgtEl>
                                        <p:attrNameLst>
                                          <p:attrName>style.visibility</p:attrName>
                                        </p:attrNameLst>
                                      </p:cBhvr>
                                      <p:to>
                                        <p:strVal val="visible"/>
                                      </p:to>
                                    </p:set>
                                  </p:childTnLst>
                                </p:cTn>
                              </p:par>
                            </p:childTnLst>
                          </p:cTn>
                        </p:par>
                        <p:par>
                          <p:cTn id="105" fill="hold">
                            <p:stCondLst>
                              <p:cond delay="32000"/>
                            </p:stCondLst>
                            <p:childTnLst>
                              <p:par>
                                <p:cTn id="106" presetID="1" presetClass="entr" presetSubtype="0" fill="hold" grpId="0" nodeType="afterEffect">
                                  <p:stCondLst>
                                    <p:cond delay="1000"/>
                                  </p:stCondLst>
                                  <p:childTnLst>
                                    <p:set>
                                      <p:cBhvr>
                                        <p:cTn id="107" dur="1" fill="hold">
                                          <p:stCondLst>
                                            <p:cond delay="0"/>
                                          </p:stCondLst>
                                        </p:cTn>
                                        <p:tgtEl>
                                          <p:spTgt spid="37"/>
                                        </p:tgtEl>
                                        <p:attrNameLst>
                                          <p:attrName>style.visibility</p:attrName>
                                        </p:attrNameLst>
                                      </p:cBhvr>
                                      <p:to>
                                        <p:strVal val="visible"/>
                                      </p:to>
                                    </p:set>
                                  </p:childTnLst>
                                </p:cTn>
                              </p:par>
                            </p:childTnLst>
                          </p:cTn>
                        </p:par>
                        <p:par>
                          <p:cTn id="108" fill="hold">
                            <p:stCondLst>
                              <p:cond delay="33000"/>
                            </p:stCondLst>
                            <p:childTnLst>
                              <p:par>
                                <p:cTn id="109" presetID="1" presetClass="entr" presetSubtype="0" fill="hold" grpId="0" nodeType="afterEffect">
                                  <p:stCondLst>
                                    <p:cond delay="1000"/>
                                  </p:stCondLst>
                                  <p:childTnLst>
                                    <p:set>
                                      <p:cBhvr>
                                        <p:cTn id="110" dur="1" fill="hold">
                                          <p:stCondLst>
                                            <p:cond delay="0"/>
                                          </p:stCondLst>
                                        </p:cTn>
                                        <p:tgtEl>
                                          <p:spTgt spid="38"/>
                                        </p:tgtEl>
                                        <p:attrNameLst>
                                          <p:attrName>style.visibility</p:attrName>
                                        </p:attrNameLst>
                                      </p:cBhvr>
                                      <p:to>
                                        <p:strVal val="visible"/>
                                      </p:to>
                                    </p:set>
                                  </p:childTnLst>
                                </p:cTn>
                              </p:par>
                            </p:childTnLst>
                          </p:cTn>
                        </p:par>
                        <p:par>
                          <p:cTn id="111" fill="hold">
                            <p:stCondLst>
                              <p:cond delay="34000"/>
                            </p:stCondLst>
                            <p:childTnLst>
                              <p:par>
                                <p:cTn id="112" presetID="1" presetClass="entr" presetSubtype="0" fill="hold" grpId="0" nodeType="afterEffect">
                                  <p:stCondLst>
                                    <p:cond delay="1000"/>
                                  </p:stCondLst>
                                  <p:childTnLst>
                                    <p:set>
                                      <p:cBhvr>
                                        <p:cTn id="113" dur="1" fill="hold">
                                          <p:stCondLst>
                                            <p:cond delay="0"/>
                                          </p:stCondLst>
                                        </p:cTn>
                                        <p:tgtEl>
                                          <p:spTgt spid="39"/>
                                        </p:tgtEl>
                                        <p:attrNameLst>
                                          <p:attrName>style.visibility</p:attrName>
                                        </p:attrNameLst>
                                      </p:cBhvr>
                                      <p:to>
                                        <p:strVal val="visible"/>
                                      </p:to>
                                    </p:set>
                                  </p:childTnLst>
                                </p:cTn>
                              </p:par>
                            </p:childTnLst>
                          </p:cTn>
                        </p:par>
                        <p:par>
                          <p:cTn id="114" fill="hold">
                            <p:stCondLst>
                              <p:cond delay="35000"/>
                            </p:stCondLst>
                            <p:childTnLst>
                              <p:par>
                                <p:cTn id="115" presetID="1" presetClass="entr" presetSubtype="0" fill="hold" grpId="0" nodeType="afterEffect">
                                  <p:stCondLst>
                                    <p:cond delay="1000"/>
                                  </p:stCondLst>
                                  <p:childTnLst>
                                    <p:set>
                                      <p:cBhvr>
                                        <p:cTn id="116" dur="1" fill="hold">
                                          <p:stCondLst>
                                            <p:cond delay="0"/>
                                          </p:stCondLst>
                                        </p:cTn>
                                        <p:tgtEl>
                                          <p:spTgt spid="40"/>
                                        </p:tgtEl>
                                        <p:attrNameLst>
                                          <p:attrName>style.visibility</p:attrName>
                                        </p:attrNameLst>
                                      </p:cBhvr>
                                      <p:to>
                                        <p:strVal val="visible"/>
                                      </p:to>
                                    </p:set>
                                  </p:childTnLst>
                                </p:cTn>
                              </p:par>
                            </p:childTnLst>
                          </p:cTn>
                        </p:par>
                        <p:par>
                          <p:cTn id="117" fill="hold">
                            <p:stCondLst>
                              <p:cond delay="36000"/>
                            </p:stCondLst>
                            <p:childTnLst>
                              <p:par>
                                <p:cTn id="118" presetID="1" presetClass="entr" presetSubtype="0" fill="hold" grpId="0" nodeType="afterEffect">
                                  <p:stCondLst>
                                    <p:cond delay="1000"/>
                                  </p:stCondLst>
                                  <p:childTnLst>
                                    <p:set>
                                      <p:cBhvr>
                                        <p:cTn id="119" dur="1" fill="hold">
                                          <p:stCondLst>
                                            <p:cond delay="0"/>
                                          </p:stCondLst>
                                        </p:cTn>
                                        <p:tgtEl>
                                          <p:spTgt spid="41"/>
                                        </p:tgtEl>
                                        <p:attrNameLst>
                                          <p:attrName>style.visibility</p:attrName>
                                        </p:attrNameLst>
                                      </p:cBhvr>
                                      <p:to>
                                        <p:strVal val="visible"/>
                                      </p:to>
                                    </p:set>
                                  </p:childTnLst>
                                </p:cTn>
                              </p:par>
                            </p:childTnLst>
                          </p:cTn>
                        </p:par>
                        <p:par>
                          <p:cTn id="120" fill="hold">
                            <p:stCondLst>
                              <p:cond delay="37000"/>
                            </p:stCondLst>
                            <p:childTnLst>
                              <p:par>
                                <p:cTn id="121" presetID="1" presetClass="entr" presetSubtype="0" fill="hold" grpId="0" nodeType="afterEffect">
                                  <p:stCondLst>
                                    <p:cond delay="1000"/>
                                  </p:stCondLst>
                                  <p:childTnLst>
                                    <p:set>
                                      <p:cBhvr>
                                        <p:cTn id="122" dur="1" fill="hold">
                                          <p:stCondLst>
                                            <p:cond delay="0"/>
                                          </p:stCondLst>
                                        </p:cTn>
                                        <p:tgtEl>
                                          <p:spTgt spid="42"/>
                                        </p:tgtEl>
                                        <p:attrNameLst>
                                          <p:attrName>style.visibility</p:attrName>
                                        </p:attrNameLst>
                                      </p:cBhvr>
                                      <p:to>
                                        <p:strVal val="visible"/>
                                      </p:to>
                                    </p:set>
                                  </p:childTnLst>
                                </p:cTn>
                              </p:par>
                            </p:childTnLst>
                          </p:cTn>
                        </p:par>
                        <p:par>
                          <p:cTn id="123" fill="hold">
                            <p:stCondLst>
                              <p:cond delay="38000"/>
                            </p:stCondLst>
                            <p:childTnLst>
                              <p:par>
                                <p:cTn id="124" presetID="1" presetClass="entr" presetSubtype="0" fill="hold" grpId="0" nodeType="afterEffect">
                                  <p:stCondLst>
                                    <p:cond delay="1000"/>
                                  </p:stCondLst>
                                  <p:childTnLst>
                                    <p:set>
                                      <p:cBhvr>
                                        <p:cTn id="125" dur="1" fill="hold">
                                          <p:stCondLst>
                                            <p:cond delay="0"/>
                                          </p:stCondLst>
                                        </p:cTn>
                                        <p:tgtEl>
                                          <p:spTgt spid="43"/>
                                        </p:tgtEl>
                                        <p:attrNameLst>
                                          <p:attrName>style.visibility</p:attrName>
                                        </p:attrNameLst>
                                      </p:cBhvr>
                                      <p:to>
                                        <p:strVal val="visible"/>
                                      </p:to>
                                    </p:set>
                                  </p:childTnLst>
                                </p:cTn>
                              </p:par>
                            </p:childTnLst>
                          </p:cTn>
                        </p:par>
                        <p:par>
                          <p:cTn id="126" fill="hold">
                            <p:stCondLst>
                              <p:cond delay="39000"/>
                            </p:stCondLst>
                            <p:childTnLst>
                              <p:par>
                                <p:cTn id="127" presetID="1" presetClass="entr" presetSubtype="0" fill="hold" grpId="0" nodeType="afterEffect">
                                  <p:stCondLst>
                                    <p:cond delay="1000"/>
                                  </p:stCondLst>
                                  <p:childTnLst>
                                    <p:set>
                                      <p:cBhvr>
                                        <p:cTn id="128" dur="1" fill="hold">
                                          <p:stCondLst>
                                            <p:cond delay="0"/>
                                          </p:stCondLst>
                                        </p:cTn>
                                        <p:tgtEl>
                                          <p:spTgt spid="44"/>
                                        </p:tgtEl>
                                        <p:attrNameLst>
                                          <p:attrName>style.visibility</p:attrName>
                                        </p:attrNameLst>
                                      </p:cBhvr>
                                      <p:to>
                                        <p:strVal val="visible"/>
                                      </p:to>
                                    </p:set>
                                  </p:childTnLst>
                                </p:cTn>
                              </p:par>
                            </p:childTnLst>
                          </p:cTn>
                        </p:par>
                        <p:par>
                          <p:cTn id="129" fill="hold">
                            <p:stCondLst>
                              <p:cond delay="40000"/>
                            </p:stCondLst>
                            <p:childTnLst>
                              <p:par>
                                <p:cTn id="130" presetID="1" presetClass="entr" presetSubtype="0" fill="hold" grpId="0" nodeType="afterEffect">
                                  <p:stCondLst>
                                    <p:cond delay="1000"/>
                                  </p:stCondLst>
                                  <p:childTnLst>
                                    <p:set>
                                      <p:cBhvr>
                                        <p:cTn id="131" dur="1" fill="hold">
                                          <p:stCondLst>
                                            <p:cond delay="0"/>
                                          </p:stCondLst>
                                        </p:cTn>
                                        <p:tgtEl>
                                          <p:spTgt spid="45"/>
                                        </p:tgtEl>
                                        <p:attrNameLst>
                                          <p:attrName>style.visibility</p:attrName>
                                        </p:attrNameLst>
                                      </p:cBhvr>
                                      <p:to>
                                        <p:strVal val="visible"/>
                                      </p:to>
                                    </p:set>
                                  </p:childTnLst>
                                </p:cTn>
                              </p:par>
                            </p:childTnLst>
                          </p:cTn>
                        </p:par>
                        <p:par>
                          <p:cTn id="132" fill="hold">
                            <p:stCondLst>
                              <p:cond delay="41000"/>
                            </p:stCondLst>
                            <p:childTnLst>
                              <p:par>
                                <p:cTn id="133" presetID="1" presetClass="entr" presetSubtype="0" fill="hold" grpId="0" nodeType="afterEffect">
                                  <p:stCondLst>
                                    <p:cond delay="1000"/>
                                  </p:stCondLst>
                                  <p:childTnLst>
                                    <p:set>
                                      <p:cBhvr>
                                        <p:cTn id="134" dur="1" fill="hold">
                                          <p:stCondLst>
                                            <p:cond delay="0"/>
                                          </p:stCondLst>
                                        </p:cTn>
                                        <p:tgtEl>
                                          <p:spTgt spid="46"/>
                                        </p:tgtEl>
                                        <p:attrNameLst>
                                          <p:attrName>style.visibility</p:attrName>
                                        </p:attrNameLst>
                                      </p:cBhvr>
                                      <p:to>
                                        <p:strVal val="visible"/>
                                      </p:to>
                                    </p:set>
                                  </p:childTnLst>
                                </p:cTn>
                              </p:par>
                            </p:childTnLst>
                          </p:cTn>
                        </p:par>
                        <p:par>
                          <p:cTn id="135" fill="hold">
                            <p:stCondLst>
                              <p:cond delay="42000"/>
                            </p:stCondLst>
                            <p:childTnLst>
                              <p:par>
                                <p:cTn id="136" presetID="1" presetClass="entr" presetSubtype="0" fill="hold" grpId="0" nodeType="afterEffect">
                                  <p:stCondLst>
                                    <p:cond delay="1000"/>
                                  </p:stCondLst>
                                  <p:childTnLst>
                                    <p:set>
                                      <p:cBhvr>
                                        <p:cTn id="137" dur="1" fill="hold">
                                          <p:stCondLst>
                                            <p:cond delay="0"/>
                                          </p:stCondLst>
                                        </p:cTn>
                                        <p:tgtEl>
                                          <p:spTgt spid="47"/>
                                        </p:tgtEl>
                                        <p:attrNameLst>
                                          <p:attrName>style.visibility</p:attrName>
                                        </p:attrNameLst>
                                      </p:cBhvr>
                                      <p:to>
                                        <p:strVal val="visible"/>
                                      </p:to>
                                    </p:set>
                                  </p:childTnLst>
                                </p:cTn>
                              </p:par>
                            </p:childTnLst>
                          </p:cTn>
                        </p:par>
                        <p:par>
                          <p:cTn id="138" fill="hold">
                            <p:stCondLst>
                              <p:cond delay="43000"/>
                            </p:stCondLst>
                            <p:childTnLst>
                              <p:par>
                                <p:cTn id="139" presetID="1" presetClass="entr" presetSubtype="0" fill="hold" grpId="0" nodeType="afterEffect">
                                  <p:stCondLst>
                                    <p:cond delay="1000"/>
                                  </p:stCondLst>
                                  <p:childTnLst>
                                    <p:set>
                                      <p:cBhvr>
                                        <p:cTn id="140" dur="1" fill="hold">
                                          <p:stCondLst>
                                            <p:cond delay="0"/>
                                          </p:stCondLst>
                                        </p:cTn>
                                        <p:tgtEl>
                                          <p:spTgt spid="48"/>
                                        </p:tgtEl>
                                        <p:attrNameLst>
                                          <p:attrName>style.visibility</p:attrName>
                                        </p:attrNameLst>
                                      </p:cBhvr>
                                      <p:to>
                                        <p:strVal val="visible"/>
                                      </p:to>
                                    </p:set>
                                  </p:childTnLst>
                                </p:cTn>
                              </p:par>
                            </p:childTnLst>
                          </p:cTn>
                        </p:par>
                        <p:par>
                          <p:cTn id="141" fill="hold">
                            <p:stCondLst>
                              <p:cond delay="44000"/>
                            </p:stCondLst>
                            <p:childTnLst>
                              <p:par>
                                <p:cTn id="142" presetID="1" presetClass="entr" presetSubtype="0" fill="hold" grpId="0" nodeType="afterEffect">
                                  <p:stCondLst>
                                    <p:cond delay="1000"/>
                                  </p:stCondLst>
                                  <p:childTnLst>
                                    <p:set>
                                      <p:cBhvr>
                                        <p:cTn id="143" dur="1" fill="hold">
                                          <p:stCondLst>
                                            <p:cond delay="0"/>
                                          </p:stCondLst>
                                        </p:cTn>
                                        <p:tgtEl>
                                          <p:spTgt spid="49"/>
                                        </p:tgtEl>
                                        <p:attrNameLst>
                                          <p:attrName>style.visibility</p:attrName>
                                        </p:attrNameLst>
                                      </p:cBhvr>
                                      <p:to>
                                        <p:strVal val="visible"/>
                                      </p:to>
                                    </p:set>
                                  </p:childTnLst>
                                </p:cTn>
                              </p:par>
                            </p:childTnLst>
                          </p:cTn>
                        </p:par>
                        <p:par>
                          <p:cTn id="144" fill="hold">
                            <p:stCondLst>
                              <p:cond delay="45000"/>
                            </p:stCondLst>
                            <p:childTnLst>
                              <p:par>
                                <p:cTn id="145" presetID="1" presetClass="entr" presetSubtype="0" fill="hold" grpId="0" nodeType="afterEffect">
                                  <p:stCondLst>
                                    <p:cond delay="1000"/>
                                  </p:stCondLst>
                                  <p:childTnLst>
                                    <p:set>
                                      <p:cBhvr>
                                        <p:cTn id="146" dur="1" fill="hold">
                                          <p:stCondLst>
                                            <p:cond delay="0"/>
                                          </p:stCondLst>
                                        </p:cTn>
                                        <p:tgtEl>
                                          <p:spTgt spid="50"/>
                                        </p:tgtEl>
                                        <p:attrNameLst>
                                          <p:attrName>style.visibility</p:attrName>
                                        </p:attrNameLst>
                                      </p:cBhvr>
                                      <p:to>
                                        <p:strVal val="visible"/>
                                      </p:to>
                                    </p:set>
                                  </p:childTnLst>
                                </p:cTn>
                              </p:par>
                            </p:childTnLst>
                          </p:cTn>
                        </p:par>
                        <p:par>
                          <p:cTn id="147" fill="hold">
                            <p:stCondLst>
                              <p:cond delay="46000"/>
                            </p:stCondLst>
                            <p:childTnLst>
                              <p:par>
                                <p:cTn id="148" presetID="1" presetClass="entr" presetSubtype="0" fill="hold" grpId="0" nodeType="afterEffect">
                                  <p:stCondLst>
                                    <p:cond delay="1000"/>
                                  </p:stCondLst>
                                  <p:childTnLst>
                                    <p:set>
                                      <p:cBhvr>
                                        <p:cTn id="149" dur="1" fill="hold">
                                          <p:stCondLst>
                                            <p:cond delay="0"/>
                                          </p:stCondLst>
                                        </p:cTn>
                                        <p:tgtEl>
                                          <p:spTgt spid="51"/>
                                        </p:tgtEl>
                                        <p:attrNameLst>
                                          <p:attrName>style.visibility</p:attrName>
                                        </p:attrNameLst>
                                      </p:cBhvr>
                                      <p:to>
                                        <p:strVal val="visible"/>
                                      </p:to>
                                    </p:set>
                                  </p:childTnLst>
                                </p:cTn>
                              </p:par>
                            </p:childTnLst>
                          </p:cTn>
                        </p:par>
                        <p:par>
                          <p:cTn id="150" fill="hold">
                            <p:stCondLst>
                              <p:cond delay="47000"/>
                            </p:stCondLst>
                            <p:childTnLst>
                              <p:par>
                                <p:cTn id="151" presetID="1" presetClass="entr" presetSubtype="0" fill="hold" grpId="0" nodeType="afterEffect">
                                  <p:stCondLst>
                                    <p:cond delay="1000"/>
                                  </p:stCondLst>
                                  <p:childTnLst>
                                    <p:set>
                                      <p:cBhvr>
                                        <p:cTn id="152" dur="1" fill="hold">
                                          <p:stCondLst>
                                            <p:cond delay="0"/>
                                          </p:stCondLst>
                                        </p:cTn>
                                        <p:tgtEl>
                                          <p:spTgt spid="52"/>
                                        </p:tgtEl>
                                        <p:attrNameLst>
                                          <p:attrName>style.visibility</p:attrName>
                                        </p:attrNameLst>
                                      </p:cBhvr>
                                      <p:to>
                                        <p:strVal val="visible"/>
                                      </p:to>
                                    </p:set>
                                  </p:childTnLst>
                                </p:cTn>
                              </p:par>
                            </p:childTnLst>
                          </p:cTn>
                        </p:par>
                        <p:par>
                          <p:cTn id="153" fill="hold">
                            <p:stCondLst>
                              <p:cond delay="48000"/>
                            </p:stCondLst>
                            <p:childTnLst>
                              <p:par>
                                <p:cTn id="154" presetID="1" presetClass="entr" presetSubtype="0" fill="hold" grpId="0" nodeType="afterEffect">
                                  <p:stCondLst>
                                    <p:cond delay="1000"/>
                                  </p:stCondLst>
                                  <p:childTnLst>
                                    <p:set>
                                      <p:cBhvr>
                                        <p:cTn id="155" dur="1" fill="hold">
                                          <p:stCondLst>
                                            <p:cond delay="0"/>
                                          </p:stCondLst>
                                        </p:cTn>
                                        <p:tgtEl>
                                          <p:spTgt spid="53"/>
                                        </p:tgtEl>
                                        <p:attrNameLst>
                                          <p:attrName>style.visibility</p:attrName>
                                        </p:attrNameLst>
                                      </p:cBhvr>
                                      <p:to>
                                        <p:strVal val="visible"/>
                                      </p:to>
                                    </p:set>
                                  </p:childTnLst>
                                </p:cTn>
                              </p:par>
                            </p:childTnLst>
                          </p:cTn>
                        </p:par>
                        <p:par>
                          <p:cTn id="156" fill="hold">
                            <p:stCondLst>
                              <p:cond delay="49000"/>
                            </p:stCondLst>
                            <p:childTnLst>
                              <p:par>
                                <p:cTn id="157" presetID="1" presetClass="entr" presetSubtype="0" fill="hold" grpId="0" nodeType="afterEffect">
                                  <p:stCondLst>
                                    <p:cond delay="1000"/>
                                  </p:stCondLst>
                                  <p:childTnLst>
                                    <p:set>
                                      <p:cBhvr>
                                        <p:cTn id="158" dur="1" fill="hold">
                                          <p:stCondLst>
                                            <p:cond delay="0"/>
                                          </p:stCondLst>
                                        </p:cTn>
                                        <p:tgtEl>
                                          <p:spTgt spid="54"/>
                                        </p:tgtEl>
                                        <p:attrNameLst>
                                          <p:attrName>style.visibility</p:attrName>
                                        </p:attrNameLst>
                                      </p:cBhvr>
                                      <p:to>
                                        <p:strVal val="visible"/>
                                      </p:to>
                                    </p:set>
                                  </p:childTnLst>
                                </p:cTn>
                              </p:par>
                            </p:childTnLst>
                          </p:cTn>
                        </p:par>
                        <p:par>
                          <p:cTn id="159" fill="hold">
                            <p:stCondLst>
                              <p:cond delay="50000"/>
                            </p:stCondLst>
                            <p:childTnLst>
                              <p:par>
                                <p:cTn id="160" presetID="1" presetClass="entr" presetSubtype="0" fill="hold" grpId="0" nodeType="afterEffect">
                                  <p:stCondLst>
                                    <p:cond delay="1000"/>
                                  </p:stCondLst>
                                  <p:childTnLst>
                                    <p:set>
                                      <p:cBhvr>
                                        <p:cTn id="161" dur="1" fill="hold">
                                          <p:stCondLst>
                                            <p:cond delay="0"/>
                                          </p:stCondLst>
                                        </p:cTn>
                                        <p:tgtEl>
                                          <p:spTgt spid="55"/>
                                        </p:tgtEl>
                                        <p:attrNameLst>
                                          <p:attrName>style.visibility</p:attrName>
                                        </p:attrNameLst>
                                      </p:cBhvr>
                                      <p:to>
                                        <p:strVal val="visible"/>
                                      </p:to>
                                    </p:set>
                                  </p:childTnLst>
                                </p:cTn>
                              </p:par>
                            </p:childTnLst>
                          </p:cTn>
                        </p:par>
                        <p:par>
                          <p:cTn id="162" fill="hold">
                            <p:stCondLst>
                              <p:cond delay="51000"/>
                            </p:stCondLst>
                            <p:childTnLst>
                              <p:par>
                                <p:cTn id="163" presetID="1" presetClass="entr" presetSubtype="0" fill="hold" grpId="0" nodeType="afterEffect">
                                  <p:stCondLst>
                                    <p:cond delay="1000"/>
                                  </p:stCondLst>
                                  <p:childTnLst>
                                    <p:set>
                                      <p:cBhvr>
                                        <p:cTn id="164" dur="1" fill="hold">
                                          <p:stCondLst>
                                            <p:cond delay="0"/>
                                          </p:stCondLst>
                                        </p:cTn>
                                        <p:tgtEl>
                                          <p:spTgt spid="56"/>
                                        </p:tgtEl>
                                        <p:attrNameLst>
                                          <p:attrName>style.visibility</p:attrName>
                                        </p:attrNameLst>
                                      </p:cBhvr>
                                      <p:to>
                                        <p:strVal val="visible"/>
                                      </p:to>
                                    </p:set>
                                  </p:childTnLst>
                                </p:cTn>
                              </p:par>
                            </p:childTnLst>
                          </p:cTn>
                        </p:par>
                        <p:par>
                          <p:cTn id="165" fill="hold">
                            <p:stCondLst>
                              <p:cond delay="52000"/>
                            </p:stCondLst>
                            <p:childTnLst>
                              <p:par>
                                <p:cTn id="166" presetID="1" presetClass="entr" presetSubtype="0" fill="hold" grpId="0" nodeType="afterEffect">
                                  <p:stCondLst>
                                    <p:cond delay="1000"/>
                                  </p:stCondLst>
                                  <p:childTnLst>
                                    <p:set>
                                      <p:cBhvr>
                                        <p:cTn id="167" dur="1" fill="hold">
                                          <p:stCondLst>
                                            <p:cond delay="0"/>
                                          </p:stCondLst>
                                        </p:cTn>
                                        <p:tgtEl>
                                          <p:spTgt spid="57"/>
                                        </p:tgtEl>
                                        <p:attrNameLst>
                                          <p:attrName>style.visibility</p:attrName>
                                        </p:attrNameLst>
                                      </p:cBhvr>
                                      <p:to>
                                        <p:strVal val="visible"/>
                                      </p:to>
                                    </p:set>
                                  </p:childTnLst>
                                </p:cTn>
                              </p:par>
                            </p:childTnLst>
                          </p:cTn>
                        </p:par>
                        <p:par>
                          <p:cTn id="168" fill="hold">
                            <p:stCondLst>
                              <p:cond delay="53000"/>
                            </p:stCondLst>
                            <p:childTnLst>
                              <p:par>
                                <p:cTn id="169" presetID="1" presetClass="entr" presetSubtype="0" fill="hold" grpId="0" nodeType="afterEffect">
                                  <p:stCondLst>
                                    <p:cond delay="1000"/>
                                  </p:stCondLst>
                                  <p:childTnLst>
                                    <p:set>
                                      <p:cBhvr>
                                        <p:cTn id="170" dur="1" fill="hold">
                                          <p:stCondLst>
                                            <p:cond delay="0"/>
                                          </p:stCondLst>
                                        </p:cTn>
                                        <p:tgtEl>
                                          <p:spTgt spid="58"/>
                                        </p:tgtEl>
                                        <p:attrNameLst>
                                          <p:attrName>style.visibility</p:attrName>
                                        </p:attrNameLst>
                                      </p:cBhvr>
                                      <p:to>
                                        <p:strVal val="visible"/>
                                      </p:to>
                                    </p:set>
                                  </p:childTnLst>
                                </p:cTn>
                              </p:par>
                            </p:childTnLst>
                          </p:cTn>
                        </p:par>
                        <p:par>
                          <p:cTn id="171" fill="hold">
                            <p:stCondLst>
                              <p:cond delay="54000"/>
                            </p:stCondLst>
                            <p:childTnLst>
                              <p:par>
                                <p:cTn id="172" presetID="1" presetClass="entr" presetSubtype="0" fill="hold" grpId="0" nodeType="afterEffect">
                                  <p:stCondLst>
                                    <p:cond delay="1000"/>
                                  </p:stCondLst>
                                  <p:childTnLst>
                                    <p:set>
                                      <p:cBhvr>
                                        <p:cTn id="173" dur="1" fill="hold">
                                          <p:stCondLst>
                                            <p:cond delay="0"/>
                                          </p:stCondLst>
                                        </p:cTn>
                                        <p:tgtEl>
                                          <p:spTgt spid="59"/>
                                        </p:tgtEl>
                                        <p:attrNameLst>
                                          <p:attrName>style.visibility</p:attrName>
                                        </p:attrNameLst>
                                      </p:cBhvr>
                                      <p:to>
                                        <p:strVal val="visible"/>
                                      </p:to>
                                    </p:set>
                                  </p:childTnLst>
                                </p:cTn>
                              </p:par>
                            </p:childTnLst>
                          </p:cTn>
                        </p:par>
                        <p:par>
                          <p:cTn id="174" fill="hold">
                            <p:stCondLst>
                              <p:cond delay="55000"/>
                            </p:stCondLst>
                            <p:childTnLst>
                              <p:par>
                                <p:cTn id="175" presetID="1" presetClass="entr" presetSubtype="0" fill="hold" grpId="0" nodeType="afterEffect">
                                  <p:stCondLst>
                                    <p:cond delay="1000"/>
                                  </p:stCondLst>
                                  <p:childTnLst>
                                    <p:set>
                                      <p:cBhvr>
                                        <p:cTn id="176" dur="1" fill="hold">
                                          <p:stCondLst>
                                            <p:cond delay="0"/>
                                          </p:stCondLst>
                                        </p:cTn>
                                        <p:tgtEl>
                                          <p:spTgt spid="60"/>
                                        </p:tgtEl>
                                        <p:attrNameLst>
                                          <p:attrName>style.visibility</p:attrName>
                                        </p:attrNameLst>
                                      </p:cBhvr>
                                      <p:to>
                                        <p:strVal val="visible"/>
                                      </p:to>
                                    </p:set>
                                  </p:childTnLst>
                                </p:cTn>
                              </p:par>
                            </p:childTnLst>
                          </p:cTn>
                        </p:par>
                        <p:par>
                          <p:cTn id="177" fill="hold">
                            <p:stCondLst>
                              <p:cond delay="56000"/>
                            </p:stCondLst>
                            <p:childTnLst>
                              <p:par>
                                <p:cTn id="178" presetID="1" presetClass="entr" presetSubtype="0" fill="hold" grpId="0" nodeType="afterEffect">
                                  <p:stCondLst>
                                    <p:cond delay="1000"/>
                                  </p:stCondLst>
                                  <p:childTnLst>
                                    <p:set>
                                      <p:cBhvr>
                                        <p:cTn id="179" dur="1" fill="hold">
                                          <p:stCondLst>
                                            <p:cond delay="0"/>
                                          </p:stCondLst>
                                        </p:cTn>
                                        <p:tgtEl>
                                          <p:spTgt spid="61"/>
                                        </p:tgtEl>
                                        <p:attrNameLst>
                                          <p:attrName>style.visibility</p:attrName>
                                        </p:attrNameLst>
                                      </p:cBhvr>
                                      <p:to>
                                        <p:strVal val="visible"/>
                                      </p:to>
                                    </p:set>
                                  </p:childTnLst>
                                </p:cTn>
                              </p:par>
                            </p:childTnLst>
                          </p:cTn>
                        </p:par>
                        <p:par>
                          <p:cTn id="180" fill="hold">
                            <p:stCondLst>
                              <p:cond delay="57000"/>
                            </p:stCondLst>
                            <p:childTnLst>
                              <p:par>
                                <p:cTn id="181" presetID="1" presetClass="entr" presetSubtype="0" fill="hold" grpId="0" nodeType="afterEffect">
                                  <p:stCondLst>
                                    <p:cond delay="1000"/>
                                  </p:stCondLst>
                                  <p:childTnLst>
                                    <p:set>
                                      <p:cBhvr>
                                        <p:cTn id="182" dur="1" fill="hold">
                                          <p:stCondLst>
                                            <p:cond delay="0"/>
                                          </p:stCondLst>
                                        </p:cTn>
                                        <p:tgtEl>
                                          <p:spTgt spid="62"/>
                                        </p:tgtEl>
                                        <p:attrNameLst>
                                          <p:attrName>style.visibility</p:attrName>
                                        </p:attrNameLst>
                                      </p:cBhvr>
                                      <p:to>
                                        <p:strVal val="visible"/>
                                      </p:to>
                                    </p:set>
                                  </p:childTnLst>
                                </p:cTn>
                              </p:par>
                            </p:childTnLst>
                          </p:cTn>
                        </p:par>
                        <p:par>
                          <p:cTn id="183" fill="hold">
                            <p:stCondLst>
                              <p:cond delay="58000"/>
                            </p:stCondLst>
                            <p:childTnLst>
                              <p:par>
                                <p:cTn id="184" presetID="1" presetClass="entr" presetSubtype="0" fill="hold" grpId="0" nodeType="afterEffect">
                                  <p:stCondLst>
                                    <p:cond delay="1000"/>
                                  </p:stCondLst>
                                  <p:childTnLst>
                                    <p:set>
                                      <p:cBhvr>
                                        <p:cTn id="185" dur="1" fill="hold">
                                          <p:stCondLst>
                                            <p:cond delay="0"/>
                                          </p:stCondLst>
                                        </p:cTn>
                                        <p:tgtEl>
                                          <p:spTgt spid="63"/>
                                        </p:tgtEl>
                                        <p:attrNameLst>
                                          <p:attrName>style.visibility</p:attrName>
                                        </p:attrNameLst>
                                      </p:cBhvr>
                                      <p:to>
                                        <p:strVal val="visible"/>
                                      </p:to>
                                    </p:set>
                                  </p:childTnLst>
                                </p:cTn>
                              </p:par>
                            </p:childTnLst>
                          </p:cTn>
                        </p:par>
                        <p:par>
                          <p:cTn id="186" fill="hold">
                            <p:stCondLst>
                              <p:cond delay="59000"/>
                            </p:stCondLst>
                            <p:childTnLst>
                              <p:par>
                                <p:cTn id="187" presetID="1" presetClass="entr" presetSubtype="0" fill="hold" grpId="0" nodeType="afterEffect">
                                  <p:stCondLst>
                                    <p:cond delay="1000"/>
                                  </p:stCondLst>
                                  <p:childTnLst>
                                    <p:set>
                                      <p:cBhvr>
                                        <p:cTn id="188" dur="1" fill="hold">
                                          <p:stCondLst>
                                            <p:cond delay="0"/>
                                          </p:stCondLst>
                                        </p:cTn>
                                        <p:tgtEl>
                                          <p:spTgt spid="64"/>
                                        </p:tgtEl>
                                        <p:attrNameLst>
                                          <p:attrName>style.visibility</p:attrName>
                                        </p:attrNameLst>
                                      </p:cBhvr>
                                      <p:to>
                                        <p:strVal val="visible"/>
                                      </p:to>
                                    </p:set>
                                  </p:childTnLst>
                                  <p:subTnLst>
                                    <p:audio>
                                      <p:cMediaNode>
                                        <p:cTn display="0" masterRel="sameClick">
                                          <p:stCondLst>
                                            <p:cond evt="begin" delay="0">
                                              <p:tn val="187"/>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65"/>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0ED96-6D56-474A-A8BE-A7F646E94C64}"/>
              </a:ext>
            </a:extLst>
          </p:cNvPr>
          <p:cNvSpPr>
            <a:spLocks noGrp="1"/>
          </p:cNvSpPr>
          <p:nvPr>
            <p:ph type="ctrTitle"/>
          </p:nvPr>
        </p:nvSpPr>
        <p:spPr>
          <a:xfrm>
            <a:off x="1524000" y="445254"/>
            <a:ext cx="9144000" cy="835833"/>
          </a:xfrm>
        </p:spPr>
        <p:txBody>
          <a:bodyPr>
            <a:normAutofit fontScale="90000"/>
          </a:bodyPr>
          <a:lstStyle/>
          <a:p>
            <a:r>
              <a:rPr lang="en-US" dirty="0"/>
              <a:t>Two-Minute Timer</a:t>
            </a:r>
          </a:p>
        </p:txBody>
      </p:sp>
      <p:sp>
        <p:nvSpPr>
          <p:cNvPr id="126" name="TextBox 125">
            <a:extLst>
              <a:ext uri="{FF2B5EF4-FFF2-40B4-BE49-F238E27FC236}">
                <a16:creationId xmlns:a16="http://schemas.microsoft.com/office/drawing/2014/main" id="{94E68EB4-494B-41F9-B4D0-E4E00D9B0AFE}"/>
              </a:ext>
            </a:extLst>
          </p:cNvPr>
          <p:cNvSpPr txBox="1"/>
          <p:nvPr/>
        </p:nvSpPr>
        <p:spPr>
          <a:xfrm>
            <a:off x="3546983" y="6228080"/>
            <a:ext cx="4517679" cy="369332"/>
          </a:xfrm>
          <a:prstGeom prst="rect">
            <a:avLst/>
          </a:prstGeom>
          <a:noFill/>
        </p:spPr>
        <p:txBody>
          <a:bodyPr wrap="square" rtlCol="0">
            <a:spAutoFit/>
          </a:bodyPr>
          <a:lstStyle/>
          <a:p>
            <a:pPr algn="ctr"/>
            <a:r>
              <a:rPr lang="en-US" dirty="0"/>
              <a:t>Click the green area to start the timer.</a:t>
            </a:r>
          </a:p>
        </p:txBody>
      </p:sp>
      <p:sp>
        <p:nvSpPr>
          <p:cNvPr id="127" name="Rectangle 126">
            <a:extLst>
              <a:ext uri="{FF2B5EF4-FFF2-40B4-BE49-F238E27FC236}">
                <a16:creationId xmlns:a16="http://schemas.microsoft.com/office/drawing/2014/main" id="{797FFE97-ACD4-014C-98FC-87A29809E54D}"/>
              </a:ext>
            </a:extLst>
          </p:cNvPr>
          <p:cNvSpPr>
            <a:spLocks noChangeArrowheads="1"/>
          </p:cNvSpPr>
          <p:nvPr/>
        </p:nvSpPr>
        <p:spPr bwMode="auto">
          <a:xfrm>
            <a:off x="2903146"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2:00</a:t>
            </a:r>
          </a:p>
        </p:txBody>
      </p:sp>
      <p:sp>
        <p:nvSpPr>
          <p:cNvPr id="128" name="Rectangle 127">
            <a:extLst>
              <a:ext uri="{FF2B5EF4-FFF2-40B4-BE49-F238E27FC236}">
                <a16:creationId xmlns:a16="http://schemas.microsoft.com/office/drawing/2014/main" id="{79E37FAA-BF69-3847-A753-A5DBFBF34C32}"/>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1:59</a:t>
            </a:r>
          </a:p>
        </p:txBody>
      </p:sp>
      <p:sp>
        <p:nvSpPr>
          <p:cNvPr id="129" name="Rectangle 128">
            <a:extLst>
              <a:ext uri="{FF2B5EF4-FFF2-40B4-BE49-F238E27FC236}">
                <a16:creationId xmlns:a16="http://schemas.microsoft.com/office/drawing/2014/main" id="{91F26E83-E45D-4F4A-829E-4A3117A731CA}"/>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1:58</a:t>
            </a:r>
          </a:p>
        </p:txBody>
      </p:sp>
      <p:sp>
        <p:nvSpPr>
          <p:cNvPr id="130" name="Rectangle 129">
            <a:extLst>
              <a:ext uri="{FF2B5EF4-FFF2-40B4-BE49-F238E27FC236}">
                <a16:creationId xmlns:a16="http://schemas.microsoft.com/office/drawing/2014/main" id="{D7A2A468-32B0-FA43-893B-52A35F5BF323}"/>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1:57</a:t>
            </a:r>
          </a:p>
        </p:txBody>
      </p:sp>
      <p:sp>
        <p:nvSpPr>
          <p:cNvPr id="131" name="Rectangle 130">
            <a:extLst>
              <a:ext uri="{FF2B5EF4-FFF2-40B4-BE49-F238E27FC236}">
                <a16:creationId xmlns:a16="http://schemas.microsoft.com/office/drawing/2014/main" id="{2C110E66-6383-724F-A518-E3A3C7E25134}"/>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1:56</a:t>
            </a:r>
          </a:p>
        </p:txBody>
      </p:sp>
      <p:sp>
        <p:nvSpPr>
          <p:cNvPr id="132" name="Rectangle 131">
            <a:extLst>
              <a:ext uri="{FF2B5EF4-FFF2-40B4-BE49-F238E27FC236}">
                <a16:creationId xmlns:a16="http://schemas.microsoft.com/office/drawing/2014/main" id="{48B231AD-05C5-0346-AF39-D05A9ED0FC83}"/>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1:55</a:t>
            </a:r>
          </a:p>
        </p:txBody>
      </p:sp>
      <p:sp>
        <p:nvSpPr>
          <p:cNvPr id="133" name="Rectangle 132">
            <a:extLst>
              <a:ext uri="{FF2B5EF4-FFF2-40B4-BE49-F238E27FC236}">
                <a16:creationId xmlns:a16="http://schemas.microsoft.com/office/drawing/2014/main" id="{5720ED01-F04A-BF44-8BE2-A88F96357324}"/>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1:54</a:t>
            </a:r>
          </a:p>
        </p:txBody>
      </p:sp>
      <p:sp>
        <p:nvSpPr>
          <p:cNvPr id="134" name="Rectangle 133">
            <a:extLst>
              <a:ext uri="{FF2B5EF4-FFF2-40B4-BE49-F238E27FC236}">
                <a16:creationId xmlns:a16="http://schemas.microsoft.com/office/drawing/2014/main" id="{B4DEC036-2D86-8748-A584-4B49D8B8824A}"/>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1:53</a:t>
            </a:r>
          </a:p>
        </p:txBody>
      </p:sp>
      <p:sp>
        <p:nvSpPr>
          <p:cNvPr id="135" name="Rectangle 134">
            <a:extLst>
              <a:ext uri="{FF2B5EF4-FFF2-40B4-BE49-F238E27FC236}">
                <a16:creationId xmlns:a16="http://schemas.microsoft.com/office/drawing/2014/main" id="{FAFE7357-D56C-324B-A9C6-2C3AA9239313}"/>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1:52</a:t>
            </a:r>
          </a:p>
        </p:txBody>
      </p:sp>
      <p:sp>
        <p:nvSpPr>
          <p:cNvPr id="136" name="Rectangle 135">
            <a:extLst>
              <a:ext uri="{FF2B5EF4-FFF2-40B4-BE49-F238E27FC236}">
                <a16:creationId xmlns:a16="http://schemas.microsoft.com/office/drawing/2014/main" id="{BC3CEEB7-CA3B-1A44-9545-6C1D1553E1F8}"/>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1:51</a:t>
            </a:r>
          </a:p>
        </p:txBody>
      </p:sp>
      <p:sp>
        <p:nvSpPr>
          <p:cNvPr id="137" name="Rectangle 136">
            <a:extLst>
              <a:ext uri="{FF2B5EF4-FFF2-40B4-BE49-F238E27FC236}">
                <a16:creationId xmlns:a16="http://schemas.microsoft.com/office/drawing/2014/main" id="{C9CDA668-B505-5249-84E0-A0E6C27B609E}"/>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1:50</a:t>
            </a:r>
          </a:p>
        </p:txBody>
      </p:sp>
      <p:sp>
        <p:nvSpPr>
          <p:cNvPr id="138" name="Rectangle 137">
            <a:extLst>
              <a:ext uri="{FF2B5EF4-FFF2-40B4-BE49-F238E27FC236}">
                <a16:creationId xmlns:a16="http://schemas.microsoft.com/office/drawing/2014/main" id="{733DDBD0-D604-B44C-BB23-87E71FEA8BE5}"/>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1:49</a:t>
            </a:r>
          </a:p>
        </p:txBody>
      </p:sp>
      <p:sp>
        <p:nvSpPr>
          <p:cNvPr id="139" name="Rectangle 138">
            <a:extLst>
              <a:ext uri="{FF2B5EF4-FFF2-40B4-BE49-F238E27FC236}">
                <a16:creationId xmlns:a16="http://schemas.microsoft.com/office/drawing/2014/main" id="{6E8C05DA-B238-7040-B764-E2460EACFEDB}"/>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1:48</a:t>
            </a:r>
          </a:p>
        </p:txBody>
      </p:sp>
      <p:sp>
        <p:nvSpPr>
          <p:cNvPr id="140" name="Rectangle 139">
            <a:extLst>
              <a:ext uri="{FF2B5EF4-FFF2-40B4-BE49-F238E27FC236}">
                <a16:creationId xmlns:a16="http://schemas.microsoft.com/office/drawing/2014/main" id="{9DA65DA8-9752-6049-B55C-0D27337284B8}"/>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1:47</a:t>
            </a:r>
          </a:p>
        </p:txBody>
      </p:sp>
      <p:sp>
        <p:nvSpPr>
          <p:cNvPr id="141" name="Rectangle 140">
            <a:extLst>
              <a:ext uri="{FF2B5EF4-FFF2-40B4-BE49-F238E27FC236}">
                <a16:creationId xmlns:a16="http://schemas.microsoft.com/office/drawing/2014/main" id="{F654D937-B25A-7849-BF2B-1A7C71F44ED7}"/>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1:46</a:t>
            </a:r>
          </a:p>
        </p:txBody>
      </p:sp>
      <p:sp>
        <p:nvSpPr>
          <p:cNvPr id="142" name="Rectangle 141">
            <a:extLst>
              <a:ext uri="{FF2B5EF4-FFF2-40B4-BE49-F238E27FC236}">
                <a16:creationId xmlns:a16="http://schemas.microsoft.com/office/drawing/2014/main" id="{DA580892-B133-A24F-99A8-9CCD994898C6}"/>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1:45</a:t>
            </a:r>
          </a:p>
        </p:txBody>
      </p:sp>
      <p:sp>
        <p:nvSpPr>
          <p:cNvPr id="143" name="Rectangle 142">
            <a:extLst>
              <a:ext uri="{FF2B5EF4-FFF2-40B4-BE49-F238E27FC236}">
                <a16:creationId xmlns:a16="http://schemas.microsoft.com/office/drawing/2014/main" id="{FE85DAD6-17DC-A546-B46E-19210A616EA8}"/>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1:44</a:t>
            </a:r>
          </a:p>
        </p:txBody>
      </p:sp>
      <p:sp>
        <p:nvSpPr>
          <p:cNvPr id="144" name="Rectangle 143">
            <a:extLst>
              <a:ext uri="{FF2B5EF4-FFF2-40B4-BE49-F238E27FC236}">
                <a16:creationId xmlns:a16="http://schemas.microsoft.com/office/drawing/2014/main" id="{7F870128-5679-3B46-B741-BBB0404E1B59}"/>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1:43</a:t>
            </a:r>
          </a:p>
        </p:txBody>
      </p:sp>
      <p:sp>
        <p:nvSpPr>
          <p:cNvPr id="145" name="Rectangle 144">
            <a:extLst>
              <a:ext uri="{FF2B5EF4-FFF2-40B4-BE49-F238E27FC236}">
                <a16:creationId xmlns:a16="http://schemas.microsoft.com/office/drawing/2014/main" id="{5EE9EF21-CBF0-8149-AA25-7955305D6BE5}"/>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1:42</a:t>
            </a:r>
          </a:p>
        </p:txBody>
      </p:sp>
      <p:sp>
        <p:nvSpPr>
          <p:cNvPr id="146" name="Rectangle 145">
            <a:extLst>
              <a:ext uri="{FF2B5EF4-FFF2-40B4-BE49-F238E27FC236}">
                <a16:creationId xmlns:a16="http://schemas.microsoft.com/office/drawing/2014/main" id="{516B4B03-718D-7A40-A7DA-DE7742214326}"/>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1:41</a:t>
            </a:r>
          </a:p>
        </p:txBody>
      </p:sp>
      <p:sp>
        <p:nvSpPr>
          <p:cNvPr id="147" name="Rectangle 146">
            <a:extLst>
              <a:ext uri="{FF2B5EF4-FFF2-40B4-BE49-F238E27FC236}">
                <a16:creationId xmlns:a16="http://schemas.microsoft.com/office/drawing/2014/main" id="{78F1977A-925C-E84F-AFA6-FB923152B2BC}"/>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1:40</a:t>
            </a:r>
          </a:p>
        </p:txBody>
      </p:sp>
      <p:sp>
        <p:nvSpPr>
          <p:cNvPr id="148" name="Rectangle 147">
            <a:extLst>
              <a:ext uri="{FF2B5EF4-FFF2-40B4-BE49-F238E27FC236}">
                <a16:creationId xmlns:a16="http://schemas.microsoft.com/office/drawing/2014/main" id="{9E935FA9-FDE1-D64E-8C49-76C3B5BDC95F}"/>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1:39</a:t>
            </a:r>
          </a:p>
        </p:txBody>
      </p:sp>
      <p:sp>
        <p:nvSpPr>
          <p:cNvPr id="149" name="Rectangle 148">
            <a:extLst>
              <a:ext uri="{FF2B5EF4-FFF2-40B4-BE49-F238E27FC236}">
                <a16:creationId xmlns:a16="http://schemas.microsoft.com/office/drawing/2014/main" id="{4768772A-9C2A-6C45-88AE-D5BDDBD0A0EA}"/>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1:38</a:t>
            </a:r>
          </a:p>
        </p:txBody>
      </p:sp>
      <p:sp>
        <p:nvSpPr>
          <p:cNvPr id="150" name="Rectangle 149">
            <a:extLst>
              <a:ext uri="{FF2B5EF4-FFF2-40B4-BE49-F238E27FC236}">
                <a16:creationId xmlns:a16="http://schemas.microsoft.com/office/drawing/2014/main" id="{20818D5A-5987-0443-A87A-FA0F3E8B80C2}"/>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1:37</a:t>
            </a:r>
          </a:p>
        </p:txBody>
      </p:sp>
      <p:sp>
        <p:nvSpPr>
          <p:cNvPr id="151" name="Rectangle 150">
            <a:extLst>
              <a:ext uri="{FF2B5EF4-FFF2-40B4-BE49-F238E27FC236}">
                <a16:creationId xmlns:a16="http://schemas.microsoft.com/office/drawing/2014/main" id="{582D9985-33F7-CC45-976B-81C0F2736FB8}"/>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1:36</a:t>
            </a:r>
          </a:p>
        </p:txBody>
      </p:sp>
      <p:sp>
        <p:nvSpPr>
          <p:cNvPr id="152" name="Rectangle 151">
            <a:extLst>
              <a:ext uri="{FF2B5EF4-FFF2-40B4-BE49-F238E27FC236}">
                <a16:creationId xmlns:a16="http://schemas.microsoft.com/office/drawing/2014/main" id="{6E51CF84-F0EB-A147-A5C2-949C873F805D}"/>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1:35</a:t>
            </a:r>
          </a:p>
        </p:txBody>
      </p:sp>
      <p:sp>
        <p:nvSpPr>
          <p:cNvPr id="153" name="Rectangle 152">
            <a:extLst>
              <a:ext uri="{FF2B5EF4-FFF2-40B4-BE49-F238E27FC236}">
                <a16:creationId xmlns:a16="http://schemas.microsoft.com/office/drawing/2014/main" id="{B9379B63-FC02-FF49-A53F-792E4CC074A3}"/>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1:34</a:t>
            </a:r>
          </a:p>
        </p:txBody>
      </p:sp>
      <p:sp>
        <p:nvSpPr>
          <p:cNvPr id="154" name="Rectangle 153">
            <a:extLst>
              <a:ext uri="{FF2B5EF4-FFF2-40B4-BE49-F238E27FC236}">
                <a16:creationId xmlns:a16="http://schemas.microsoft.com/office/drawing/2014/main" id="{932871F3-996B-BE4F-A675-A0CE03CBB762}"/>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1:33</a:t>
            </a:r>
          </a:p>
        </p:txBody>
      </p:sp>
      <p:sp>
        <p:nvSpPr>
          <p:cNvPr id="155" name="Rectangle 154">
            <a:extLst>
              <a:ext uri="{FF2B5EF4-FFF2-40B4-BE49-F238E27FC236}">
                <a16:creationId xmlns:a16="http://schemas.microsoft.com/office/drawing/2014/main" id="{CFDE268B-E697-DB45-9669-683E5A4B38E1}"/>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1:32</a:t>
            </a:r>
          </a:p>
        </p:txBody>
      </p:sp>
      <p:sp>
        <p:nvSpPr>
          <p:cNvPr id="156" name="Rectangle 155">
            <a:extLst>
              <a:ext uri="{FF2B5EF4-FFF2-40B4-BE49-F238E27FC236}">
                <a16:creationId xmlns:a16="http://schemas.microsoft.com/office/drawing/2014/main" id="{04BDDCA9-96BB-B841-BDBE-86EE45BEA125}"/>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1:31</a:t>
            </a:r>
          </a:p>
        </p:txBody>
      </p:sp>
      <p:sp>
        <p:nvSpPr>
          <p:cNvPr id="157" name="Rectangle 156">
            <a:extLst>
              <a:ext uri="{FF2B5EF4-FFF2-40B4-BE49-F238E27FC236}">
                <a16:creationId xmlns:a16="http://schemas.microsoft.com/office/drawing/2014/main" id="{1C5D68DB-3506-484F-98F2-677DD1060EE1}"/>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1:30</a:t>
            </a:r>
          </a:p>
        </p:txBody>
      </p:sp>
      <p:sp>
        <p:nvSpPr>
          <p:cNvPr id="158" name="Rectangle 157">
            <a:extLst>
              <a:ext uri="{FF2B5EF4-FFF2-40B4-BE49-F238E27FC236}">
                <a16:creationId xmlns:a16="http://schemas.microsoft.com/office/drawing/2014/main" id="{1DA80943-D964-C943-B026-E50C792138DB}"/>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1:29</a:t>
            </a:r>
          </a:p>
        </p:txBody>
      </p:sp>
      <p:sp>
        <p:nvSpPr>
          <p:cNvPr id="159" name="Rectangle 158">
            <a:extLst>
              <a:ext uri="{FF2B5EF4-FFF2-40B4-BE49-F238E27FC236}">
                <a16:creationId xmlns:a16="http://schemas.microsoft.com/office/drawing/2014/main" id="{535FFEF8-4992-9B4C-9F44-7C45C83A95A1}"/>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1:28</a:t>
            </a:r>
          </a:p>
        </p:txBody>
      </p:sp>
      <p:sp>
        <p:nvSpPr>
          <p:cNvPr id="160" name="Rectangle 159">
            <a:extLst>
              <a:ext uri="{FF2B5EF4-FFF2-40B4-BE49-F238E27FC236}">
                <a16:creationId xmlns:a16="http://schemas.microsoft.com/office/drawing/2014/main" id="{063C3FAB-90BC-384E-9C63-3817738ADB4A}"/>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1:27</a:t>
            </a:r>
          </a:p>
        </p:txBody>
      </p:sp>
      <p:sp>
        <p:nvSpPr>
          <p:cNvPr id="161" name="Rectangle 160">
            <a:extLst>
              <a:ext uri="{FF2B5EF4-FFF2-40B4-BE49-F238E27FC236}">
                <a16:creationId xmlns:a16="http://schemas.microsoft.com/office/drawing/2014/main" id="{A4B681FE-5B17-1447-97E3-B556236B3456}"/>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1:26</a:t>
            </a:r>
          </a:p>
        </p:txBody>
      </p:sp>
      <p:sp>
        <p:nvSpPr>
          <p:cNvPr id="162" name="Rectangle 161">
            <a:extLst>
              <a:ext uri="{FF2B5EF4-FFF2-40B4-BE49-F238E27FC236}">
                <a16:creationId xmlns:a16="http://schemas.microsoft.com/office/drawing/2014/main" id="{BE40215C-EDC4-BA4F-BB77-1C4DC89502BE}"/>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1:25</a:t>
            </a:r>
          </a:p>
        </p:txBody>
      </p:sp>
      <p:sp>
        <p:nvSpPr>
          <p:cNvPr id="163" name="Rectangle 162">
            <a:extLst>
              <a:ext uri="{FF2B5EF4-FFF2-40B4-BE49-F238E27FC236}">
                <a16:creationId xmlns:a16="http://schemas.microsoft.com/office/drawing/2014/main" id="{62BDCDCC-9CC2-D043-985A-51A4EC6C2C98}"/>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1:24</a:t>
            </a:r>
          </a:p>
        </p:txBody>
      </p:sp>
      <p:sp>
        <p:nvSpPr>
          <p:cNvPr id="164" name="Rectangle 163">
            <a:extLst>
              <a:ext uri="{FF2B5EF4-FFF2-40B4-BE49-F238E27FC236}">
                <a16:creationId xmlns:a16="http://schemas.microsoft.com/office/drawing/2014/main" id="{CAE1E050-9D28-DF43-A8D8-C9737C3506E6}"/>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1:23</a:t>
            </a:r>
          </a:p>
        </p:txBody>
      </p:sp>
      <p:sp>
        <p:nvSpPr>
          <p:cNvPr id="165" name="Rectangle 164">
            <a:extLst>
              <a:ext uri="{FF2B5EF4-FFF2-40B4-BE49-F238E27FC236}">
                <a16:creationId xmlns:a16="http://schemas.microsoft.com/office/drawing/2014/main" id="{61537326-3B85-9A4D-9EC8-D77384124299}"/>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1:22</a:t>
            </a:r>
          </a:p>
        </p:txBody>
      </p:sp>
      <p:sp>
        <p:nvSpPr>
          <p:cNvPr id="166" name="Rectangle 165">
            <a:extLst>
              <a:ext uri="{FF2B5EF4-FFF2-40B4-BE49-F238E27FC236}">
                <a16:creationId xmlns:a16="http://schemas.microsoft.com/office/drawing/2014/main" id="{2C67E8C7-1DF5-ED4A-879C-F3D8EC381CCF}"/>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1:21</a:t>
            </a:r>
          </a:p>
        </p:txBody>
      </p:sp>
      <p:sp>
        <p:nvSpPr>
          <p:cNvPr id="167" name="Rectangle 166">
            <a:extLst>
              <a:ext uri="{FF2B5EF4-FFF2-40B4-BE49-F238E27FC236}">
                <a16:creationId xmlns:a16="http://schemas.microsoft.com/office/drawing/2014/main" id="{5B521062-BF13-2C4B-ACB1-ED40149B9E30}"/>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1:20</a:t>
            </a:r>
          </a:p>
        </p:txBody>
      </p:sp>
      <p:sp>
        <p:nvSpPr>
          <p:cNvPr id="168" name="Rectangle 167">
            <a:extLst>
              <a:ext uri="{FF2B5EF4-FFF2-40B4-BE49-F238E27FC236}">
                <a16:creationId xmlns:a16="http://schemas.microsoft.com/office/drawing/2014/main" id="{EA7A1D6E-F311-154B-8140-D887FF9766A9}"/>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1:19</a:t>
            </a:r>
          </a:p>
        </p:txBody>
      </p:sp>
      <p:sp>
        <p:nvSpPr>
          <p:cNvPr id="169" name="Rectangle 168">
            <a:extLst>
              <a:ext uri="{FF2B5EF4-FFF2-40B4-BE49-F238E27FC236}">
                <a16:creationId xmlns:a16="http://schemas.microsoft.com/office/drawing/2014/main" id="{F2606AAF-46F9-DB4B-8A9F-C8BED48698CA}"/>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1:18</a:t>
            </a:r>
          </a:p>
        </p:txBody>
      </p:sp>
      <p:sp>
        <p:nvSpPr>
          <p:cNvPr id="170" name="Rectangle 169">
            <a:extLst>
              <a:ext uri="{FF2B5EF4-FFF2-40B4-BE49-F238E27FC236}">
                <a16:creationId xmlns:a16="http://schemas.microsoft.com/office/drawing/2014/main" id="{BDCA432A-3E9C-7D4D-A50E-929AC962BC46}"/>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1:17</a:t>
            </a:r>
          </a:p>
        </p:txBody>
      </p:sp>
      <p:sp>
        <p:nvSpPr>
          <p:cNvPr id="171" name="Rectangle 170">
            <a:extLst>
              <a:ext uri="{FF2B5EF4-FFF2-40B4-BE49-F238E27FC236}">
                <a16:creationId xmlns:a16="http://schemas.microsoft.com/office/drawing/2014/main" id="{732FD825-56A6-C04B-B9D8-8381046CE3F1}"/>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1:16</a:t>
            </a:r>
          </a:p>
        </p:txBody>
      </p:sp>
      <p:sp>
        <p:nvSpPr>
          <p:cNvPr id="172" name="Rectangle 171">
            <a:extLst>
              <a:ext uri="{FF2B5EF4-FFF2-40B4-BE49-F238E27FC236}">
                <a16:creationId xmlns:a16="http://schemas.microsoft.com/office/drawing/2014/main" id="{A2A05823-283A-FE40-9216-10DC2A1BF83B}"/>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1:15</a:t>
            </a:r>
          </a:p>
        </p:txBody>
      </p:sp>
      <p:sp>
        <p:nvSpPr>
          <p:cNvPr id="173" name="Rectangle 172">
            <a:extLst>
              <a:ext uri="{FF2B5EF4-FFF2-40B4-BE49-F238E27FC236}">
                <a16:creationId xmlns:a16="http://schemas.microsoft.com/office/drawing/2014/main" id="{357CF42A-FFE9-B946-9A24-4B8063A17717}"/>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1:14</a:t>
            </a:r>
          </a:p>
        </p:txBody>
      </p:sp>
      <p:sp>
        <p:nvSpPr>
          <p:cNvPr id="174" name="Rectangle 173">
            <a:extLst>
              <a:ext uri="{FF2B5EF4-FFF2-40B4-BE49-F238E27FC236}">
                <a16:creationId xmlns:a16="http://schemas.microsoft.com/office/drawing/2014/main" id="{E3BDEE26-8BDD-AF45-A372-F5EF4AA41848}"/>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1:13</a:t>
            </a:r>
          </a:p>
        </p:txBody>
      </p:sp>
      <p:sp>
        <p:nvSpPr>
          <p:cNvPr id="175" name="Rectangle 174">
            <a:extLst>
              <a:ext uri="{FF2B5EF4-FFF2-40B4-BE49-F238E27FC236}">
                <a16:creationId xmlns:a16="http://schemas.microsoft.com/office/drawing/2014/main" id="{0713B4E0-31F7-1142-8CA8-7F83084D3D24}"/>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1:12</a:t>
            </a:r>
          </a:p>
        </p:txBody>
      </p:sp>
      <p:sp>
        <p:nvSpPr>
          <p:cNvPr id="176" name="Rectangle 175">
            <a:extLst>
              <a:ext uri="{FF2B5EF4-FFF2-40B4-BE49-F238E27FC236}">
                <a16:creationId xmlns:a16="http://schemas.microsoft.com/office/drawing/2014/main" id="{E928452F-A5C4-6740-8D8E-77A26643A29E}"/>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1:11</a:t>
            </a:r>
          </a:p>
        </p:txBody>
      </p:sp>
      <p:sp>
        <p:nvSpPr>
          <p:cNvPr id="177" name="Rectangle 176">
            <a:extLst>
              <a:ext uri="{FF2B5EF4-FFF2-40B4-BE49-F238E27FC236}">
                <a16:creationId xmlns:a16="http://schemas.microsoft.com/office/drawing/2014/main" id="{1837B308-95BB-D94F-AB78-FC00CC4B3D77}"/>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1:10</a:t>
            </a:r>
          </a:p>
        </p:txBody>
      </p:sp>
      <p:sp>
        <p:nvSpPr>
          <p:cNvPr id="178" name="Rectangle 177">
            <a:extLst>
              <a:ext uri="{FF2B5EF4-FFF2-40B4-BE49-F238E27FC236}">
                <a16:creationId xmlns:a16="http://schemas.microsoft.com/office/drawing/2014/main" id="{95F42E18-AAF6-A543-A2F5-93E27F418F42}"/>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1:09</a:t>
            </a:r>
          </a:p>
        </p:txBody>
      </p:sp>
      <p:sp>
        <p:nvSpPr>
          <p:cNvPr id="179" name="Rectangle 178">
            <a:extLst>
              <a:ext uri="{FF2B5EF4-FFF2-40B4-BE49-F238E27FC236}">
                <a16:creationId xmlns:a16="http://schemas.microsoft.com/office/drawing/2014/main" id="{785B5EA1-BB4B-D04E-85B4-7456556B7D49}"/>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1:08</a:t>
            </a:r>
          </a:p>
        </p:txBody>
      </p:sp>
      <p:sp>
        <p:nvSpPr>
          <p:cNvPr id="180" name="Rectangle 179">
            <a:extLst>
              <a:ext uri="{FF2B5EF4-FFF2-40B4-BE49-F238E27FC236}">
                <a16:creationId xmlns:a16="http://schemas.microsoft.com/office/drawing/2014/main" id="{20AC2845-C49E-6845-8AF5-DF915A31FADA}"/>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1:07</a:t>
            </a:r>
          </a:p>
        </p:txBody>
      </p:sp>
      <p:sp>
        <p:nvSpPr>
          <p:cNvPr id="181" name="Rectangle 180">
            <a:extLst>
              <a:ext uri="{FF2B5EF4-FFF2-40B4-BE49-F238E27FC236}">
                <a16:creationId xmlns:a16="http://schemas.microsoft.com/office/drawing/2014/main" id="{419D686B-3621-1D40-8C6C-5BA096DB74A2}"/>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1:06</a:t>
            </a:r>
          </a:p>
        </p:txBody>
      </p:sp>
      <p:sp>
        <p:nvSpPr>
          <p:cNvPr id="182" name="Rectangle 181">
            <a:extLst>
              <a:ext uri="{FF2B5EF4-FFF2-40B4-BE49-F238E27FC236}">
                <a16:creationId xmlns:a16="http://schemas.microsoft.com/office/drawing/2014/main" id="{E602BCF7-FADB-D54E-8DA3-BBC58D259F13}"/>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1:05</a:t>
            </a:r>
          </a:p>
        </p:txBody>
      </p:sp>
      <p:sp>
        <p:nvSpPr>
          <p:cNvPr id="183" name="Rectangle 182">
            <a:extLst>
              <a:ext uri="{FF2B5EF4-FFF2-40B4-BE49-F238E27FC236}">
                <a16:creationId xmlns:a16="http://schemas.microsoft.com/office/drawing/2014/main" id="{53B2C394-FAA7-D540-8396-E0EF152FCCF7}"/>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1:04</a:t>
            </a:r>
          </a:p>
        </p:txBody>
      </p:sp>
      <p:sp>
        <p:nvSpPr>
          <p:cNvPr id="184" name="Rectangle 183">
            <a:extLst>
              <a:ext uri="{FF2B5EF4-FFF2-40B4-BE49-F238E27FC236}">
                <a16:creationId xmlns:a16="http://schemas.microsoft.com/office/drawing/2014/main" id="{FCF1874F-F392-3943-B5DC-46CC7A396981}"/>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1:03</a:t>
            </a:r>
          </a:p>
        </p:txBody>
      </p:sp>
      <p:sp>
        <p:nvSpPr>
          <p:cNvPr id="185" name="Rectangle 184">
            <a:extLst>
              <a:ext uri="{FF2B5EF4-FFF2-40B4-BE49-F238E27FC236}">
                <a16:creationId xmlns:a16="http://schemas.microsoft.com/office/drawing/2014/main" id="{12D4CFD1-0B61-2C49-B7FD-EB5F2075179B}"/>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1:02</a:t>
            </a:r>
          </a:p>
        </p:txBody>
      </p:sp>
      <p:sp>
        <p:nvSpPr>
          <p:cNvPr id="186" name="Rectangle 185">
            <a:extLst>
              <a:ext uri="{FF2B5EF4-FFF2-40B4-BE49-F238E27FC236}">
                <a16:creationId xmlns:a16="http://schemas.microsoft.com/office/drawing/2014/main" id="{39C50B7A-B8A2-454D-9DF6-6A3BFFC0ED23}"/>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1:01</a:t>
            </a:r>
          </a:p>
        </p:txBody>
      </p:sp>
      <p:sp>
        <p:nvSpPr>
          <p:cNvPr id="187" name="Rectangle 186">
            <a:extLst>
              <a:ext uri="{FF2B5EF4-FFF2-40B4-BE49-F238E27FC236}">
                <a16:creationId xmlns:a16="http://schemas.microsoft.com/office/drawing/2014/main" id="{DD8BBDD8-C608-9649-909E-56E6B00FD750}"/>
              </a:ext>
            </a:extLst>
          </p:cNvPr>
          <p:cNvSpPr>
            <a:spLocks noChangeArrowheads="1"/>
          </p:cNvSpPr>
          <p:nvPr/>
        </p:nvSpPr>
        <p:spPr bwMode="auto">
          <a:xfrm>
            <a:off x="2903146"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1:00</a:t>
            </a:r>
          </a:p>
        </p:txBody>
      </p:sp>
      <p:sp>
        <p:nvSpPr>
          <p:cNvPr id="188" name="Rectangle 187">
            <a:extLst>
              <a:ext uri="{FF2B5EF4-FFF2-40B4-BE49-F238E27FC236}">
                <a16:creationId xmlns:a16="http://schemas.microsoft.com/office/drawing/2014/main" id="{66609785-34B2-934C-94E4-8809E36A27C5}"/>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0:59</a:t>
            </a:r>
          </a:p>
        </p:txBody>
      </p:sp>
      <p:sp>
        <p:nvSpPr>
          <p:cNvPr id="189" name="Rectangle 188">
            <a:extLst>
              <a:ext uri="{FF2B5EF4-FFF2-40B4-BE49-F238E27FC236}">
                <a16:creationId xmlns:a16="http://schemas.microsoft.com/office/drawing/2014/main" id="{DB94140A-70D2-8147-8E90-685D2AFBD122}"/>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0:58</a:t>
            </a:r>
          </a:p>
        </p:txBody>
      </p:sp>
      <p:sp>
        <p:nvSpPr>
          <p:cNvPr id="190" name="Rectangle 189">
            <a:extLst>
              <a:ext uri="{FF2B5EF4-FFF2-40B4-BE49-F238E27FC236}">
                <a16:creationId xmlns:a16="http://schemas.microsoft.com/office/drawing/2014/main" id="{BFE74AF0-856A-B04F-A087-05A25A7E77E0}"/>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0:57</a:t>
            </a:r>
          </a:p>
        </p:txBody>
      </p:sp>
      <p:sp>
        <p:nvSpPr>
          <p:cNvPr id="191" name="Rectangle 190">
            <a:extLst>
              <a:ext uri="{FF2B5EF4-FFF2-40B4-BE49-F238E27FC236}">
                <a16:creationId xmlns:a16="http://schemas.microsoft.com/office/drawing/2014/main" id="{29CECBFC-FB43-0F4A-A2D5-AF1673CE932F}"/>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0:56</a:t>
            </a:r>
          </a:p>
        </p:txBody>
      </p:sp>
      <p:sp>
        <p:nvSpPr>
          <p:cNvPr id="192" name="Rectangle 191">
            <a:extLst>
              <a:ext uri="{FF2B5EF4-FFF2-40B4-BE49-F238E27FC236}">
                <a16:creationId xmlns:a16="http://schemas.microsoft.com/office/drawing/2014/main" id="{5B66D44B-0A6B-4943-9839-27EE70701CF2}"/>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0:55</a:t>
            </a:r>
          </a:p>
        </p:txBody>
      </p:sp>
      <p:sp>
        <p:nvSpPr>
          <p:cNvPr id="193" name="Rectangle 192">
            <a:extLst>
              <a:ext uri="{FF2B5EF4-FFF2-40B4-BE49-F238E27FC236}">
                <a16:creationId xmlns:a16="http://schemas.microsoft.com/office/drawing/2014/main" id="{4616A0D6-0642-6F4D-982C-0B69995CD576}"/>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0:54</a:t>
            </a:r>
          </a:p>
        </p:txBody>
      </p:sp>
      <p:sp>
        <p:nvSpPr>
          <p:cNvPr id="194" name="Rectangle 193">
            <a:extLst>
              <a:ext uri="{FF2B5EF4-FFF2-40B4-BE49-F238E27FC236}">
                <a16:creationId xmlns:a16="http://schemas.microsoft.com/office/drawing/2014/main" id="{32635F5D-11A0-B84D-A854-52696F56E148}"/>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0:53</a:t>
            </a:r>
          </a:p>
        </p:txBody>
      </p:sp>
      <p:sp>
        <p:nvSpPr>
          <p:cNvPr id="195" name="Rectangle 194">
            <a:extLst>
              <a:ext uri="{FF2B5EF4-FFF2-40B4-BE49-F238E27FC236}">
                <a16:creationId xmlns:a16="http://schemas.microsoft.com/office/drawing/2014/main" id="{193B6C32-968B-7C4A-93E3-831A72800DEE}"/>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0:52</a:t>
            </a:r>
          </a:p>
        </p:txBody>
      </p:sp>
      <p:sp>
        <p:nvSpPr>
          <p:cNvPr id="196" name="Rectangle 195">
            <a:extLst>
              <a:ext uri="{FF2B5EF4-FFF2-40B4-BE49-F238E27FC236}">
                <a16:creationId xmlns:a16="http://schemas.microsoft.com/office/drawing/2014/main" id="{745F97E4-591B-834A-BA65-07E021B6A02A}"/>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0:51</a:t>
            </a:r>
          </a:p>
        </p:txBody>
      </p:sp>
      <p:sp>
        <p:nvSpPr>
          <p:cNvPr id="197" name="Rectangle 196">
            <a:extLst>
              <a:ext uri="{FF2B5EF4-FFF2-40B4-BE49-F238E27FC236}">
                <a16:creationId xmlns:a16="http://schemas.microsoft.com/office/drawing/2014/main" id="{DD42BFC8-36BC-174F-A855-D349E6D23024}"/>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0:50</a:t>
            </a:r>
          </a:p>
        </p:txBody>
      </p:sp>
      <p:sp>
        <p:nvSpPr>
          <p:cNvPr id="198" name="Rectangle 197">
            <a:extLst>
              <a:ext uri="{FF2B5EF4-FFF2-40B4-BE49-F238E27FC236}">
                <a16:creationId xmlns:a16="http://schemas.microsoft.com/office/drawing/2014/main" id="{1B57BF7C-35C9-2F46-9D6D-EFF2A92A9107}"/>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0:49</a:t>
            </a:r>
          </a:p>
        </p:txBody>
      </p:sp>
      <p:sp>
        <p:nvSpPr>
          <p:cNvPr id="199" name="Rectangle 198">
            <a:extLst>
              <a:ext uri="{FF2B5EF4-FFF2-40B4-BE49-F238E27FC236}">
                <a16:creationId xmlns:a16="http://schemas.microsoft.com/office/drawing/2014/main" id="{C53F58FE-A5E8-B241-91BA-44D109850182}"/>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0:48</a:t>
            </a:r>
          </a:p>
        </p:txBody>
      </p:sp>
      <p:sp>
        <p:nvSpPr>
          <p:cNvPr id="200" name="Rectangle 199">
            <a:extLst>
              <a:ext uri="{FF2B5EF4-FFF2-40B4-BE49-F238E27FC236}">
                <a16:creationId xmlns:a16="http://schemas.microsoft.com/office/drawing/2014/main" id="{F7E08BA9-C175-454C-9AB2-7A646568580B}"/>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0:47</a:t>
            </a:r>
          </a:p>
        </p:txBody>
      </p:sp>
      <p:sp>
        <p:nvSpPr>
          <p:cNvPr id="201" name="Rectangle 200">
            <a:extLst>
              <a:ext uri="{FF2B5EF4-FFF2-40B4-BE49-F238E27FC236}">
                <a16:creationId xmlns:a16="http://schemas.microsoft.com/office/drawing/2014/main" id="{52753956-BDAC-6D4B-A80B-620FB5A4944A}"/>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0:46</a:t>
            </a:r>
          </a:p>
        </p:txBody>
      </p:sp>
      <p:sp>
        <p:nvSpPr>
          <p:cNvPr id="202" name="Rectangle 201">
            <a:extLst>
              <a:ext uri="{FF2B5EF4-FFF2-40B4-BE49-F238E27FC236}">
                <a16:creationId xmlns:a16="http://schemas.microsoft.com/office/drawing/2014/main" id="{9E95224E-630E-BC45-80BD-E3016C854B4E}"/>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0:45</a:t>
            </a:r>
          </a:p>
        </p:txBody>
      </p:sp>
      <p:sp>
        <p:nvSpPr>
          <p:cNvPr id="203" name="Rectangle 202">
            <a:extLst>
              <a:ext uri="{FF2B5EF4-FFF2-40B4-BE49-F238E27FC236}">
                <a16:creationId xmlns:a16="http://schemas.microsoft.com/office/drawing/2014/main" id="{9D7EC6CC-F525-4D47-957C-EA82BCA3ACF5}"/>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0:44</a:t>
            </a:r>
          </a:p>
        </p:txBody>
      </p:sp>
      <p:sp>
        <p:nvSpPr>
          <p:cNvPr id="204" name="Rectangle 203">
            <a:extLst>
              <a:ext uri="{FF2B5EF4-FFF2-40B4-BE49-F238E27FC236}">
                <a16:creationId xmlns:a16="http://schemas.microsoft.com/office/drawing/2014/main" id="{AEB857A0-4D5E-3E45-B674-A737DE149B76}"/>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0:43</a:t>
            </a:r>
          </a:p>
        </p:txBody>
      </p:sp>
      <p:sp>
        <p:nvSpPr>
          <p:cNvPr id="205" name="Rectangle 204">
            <a:extLst>
              <a:ext uri="{FF2B5EF4-FFF2-40B4-BE49-F238E27FC236}">
                <a16:creationId xmlns:a16="http://schemas.microsoft.com/office/drawing/2014/main" id="{25A03F6E-ECC6-0845-B152-B617592622F5}"/>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0:42</a:t>
            </a:r>
          </a:p>
        </p:txBody>
      </p:sp>
      <p:sp>
        <p:nvSpPr>
          <p:cNvPr id="206" name="Rectangle 205">
            <a:extLst>
              <a:ext uri="{FF2B5EF4-FFF2-40B4-BE49-F238E27FC236}">
                <a16:creationId xmlns:a16="http://schemas.microsoft.com/office/drawing/2014/main" id="{7F37E000-2493-C143-A9B5-9201D0FF9D28}"/>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0:41</a:t>
            </a:r>
          </a:p>
        </p:txBody>
      </p:sp>
      <p:sp>
        <p:nvSpPr>
          <p:cNvPr id="207" name="Rectangle 206">
            <a:extLst>
              <a:ext uri="{FF2B5EF4-FFF2-40B4-BE49-F238E27FC236}">
                <a16:creationId xmlns:a16="http://schemas.microsoft.com/office/drawing/2014/main" id="{5761B7C5-C2DC-FC44-9D74-C33D6F324D03}"/>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0:40</a:t>
            </a:r>
          </a:p>
        </p:txBody>
      </p:sp>
      <p:sp>
        <p:nvSpPr>
          <p:cNvPr id="208" name="Rectangle 207">
            <a:extLst>
              <a:ext uri="{FF2B5EF4-FFF2-40B4-BE49-F238E27FC236}">
                <a16:creationId xmlns:a16="http://schemas.microsoft.com/office/drawing/2014/main" id="{E21458C5-EE43-5241-9FC0-67021D9159F3}"/>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0:39</a:t>
            </a:r>
          </a:p>
        </p:txBody>
      </p:sp>
      <p:sp>
        <p:nvSpPr>
          <p:cNvPr id="209" name="Rectangle 208">
            <a:extLst>
              <a:ext uri="{FF2B5EF4-FFF2-40B4-BE49-F238E27FC236}">
                <a16:creationId xmlns:a16="http://schemas.microsoft.com/office/drawing/2014/main" id="{0A6AD794-EB7C-DE42-9827-D2D24E809007}"/>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0:38</a:t>
            </a:r>
          </a:p>
        </p:txBody>
      </p:sp>
      <p:sp>
        <p:nvSpPr>
          <p:cNvPr id="210" name="Rectangle 209">
            <a:extLst>
              <a:ext uri="{FF2B5EF4-FFF2-40B4-BE49-F238E27FC236}">
                <a16:creationId xmlns:a16="http://schemas.microsoft.com/office/drawing/2014/main" id="{BEDEBC38-CEB0-C74A-9DA7-5B6DB27684B3}"/>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0:37</a:t>
            </a:r>
          </a:p>
        </p:txBody>
      </p:sp>
      <p:sp>
        <p:nvSpPr>
          <p:cNvPr id="211" name="Rectangle 210">
            <a:extLst>
              <a:ext uri="{FF2B5EF4-FFF2-40B4-BE49-F238E27FC236}">
                <a16:creationId xmlns:a16="http://schemas.microsoft.com/office/drawing/2014/main" id="{93D9780C-41FC-1C40-B840-60A92FC1944C}"/>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0:36</a:t>
            </a:r>
          </a:p>
        </p:txBody>
      </p:sp>
      <p:sp>
        <p:nvSpPr>
          <p:cNvPr id="212" name="Rectangle 211">
            <a:extLst>
              <a:ext uri="{FF2B5EF4-FFF2-40B4-BE49-F238E27FC236}">
                <a16:creationId xmlns:a16="http://schemas.microsoft.com/office/drawing/2014/main" id="{5DBBA505-9CD4-CB42-9D02-2F407DB14AD8}"/>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0:35</a:t>
            </a:r>
          </a:p>
        </p:txBody>
      </p:sp>
      <p:sp>
        <p:nvSpPr>
          <p:cNvPr id="213" name="Rectangle 212">
            <a:extLst>
              <a:ext uri="{FF2B5EF4-FFF2-40B4-BE49-F238E27FC236}">
                <a16:creationId xmlns:a16="http://schemas.microsoft.com/office/drawing/2014/main" id="{D20BFA8A-79B8-2049-AD4A-46D0B5E27B65}"/>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0:34</a:t>
            </a:r>
          </a:p>
        </p:txBody>
      </p:sp>
      <p:sp>
        <p:nvSpPr>
          <p:cNvPr id="214" name="Rectangle 213">
            <a:extLst>
              <a:ext uri="{FF2B5EF4-FFF2-40B4-BE49-F238E27FC236}">
                <a16:creationId xmlns:a16="http://schemas.microsoft.com/office/drawing/2014/main" id="{E700A217-555E-7047-AF2A-E922863F35FC}"/>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0:33</a:t>
            </a:r>
          </a:p>
        </p:txBody>
      </p:sp>
      <p:sp>
        <p:nvSpPr>
          <p:cNvPr id="215" name="Rectangle 214">
            <a:extLst>
              <a:ext uri="{FF2B5EF4-FFF2-40B4-BE49-F238E27FC236}">
                <a16:creationId xmlns:a16="http://schemas.microsoft.com/office/drawing/2014/main" id="{842CFD0C-0291-FF4B-9068-C2A589F586DB}"/>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0:32</a:t>
            </a:r>
          </a:p>
        </p:txBody>
      </p:sp>
      <p:sp>
        <p:nvSpPr>
          <p:cNvPr id="216" name="Rectangle 215">
            <a:extLst>
              <a:ext uri="{FF2B5EF4-FFF2-40B4-BE49-F238E27FC236}">
                <a16:creationId xmlns:a16="http://schemas.microsoft.com/office/drawing/2014/main" id="{78189435-E128-124C-B326-83344E831762}"/>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0:31</a:t>
            </a:r>
          </a:p>
        </p:txBody>
      </p:sp>
      <p:sp>
        <p:nvSpPr>
          <p:cNvPr id="217" name="Rectangle 216">
            <a:extLst>
              <a:ext uri="{FF2B5EF4-FFF2-40B4-BE49-F238E27FC236}">
                <a16:creationId xmlns:a16="http://schemas.microsoft.com/office/drawing/2014/main" id="{66E685D2-A46A-AC4E-81DE-FF88C4607083}"/>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0:30</a:t>
            </a:r>
          </a:p>
        </p:txBody>
      </p:sp>
      <p:sp>
        <p:nvSpPr>
          <p:cNvPr id="218" name="Rectangle 217">
            <a:extLst>
              <a:ext uri="{FF2B5EF4-FFF2-40B4-BE49-F238E27FC236}">
                <a16:creationId xmlns:a16="http://schemas.microsoft.com/office/drawing/2014/main" id="{3C8BB0F1-A88A-E442-ABFA-52D2129E7735}"/>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0:29</a:t>
            </a:r>
          </a:p>
        </p:txBody>
      </p:sp>
      <p:sp>
        <p:nvSpPr>
          <p:cNvPr id="219" name="Rectangle 218">
            <a:extLst>
              <a:ext uri="{FF2B5EF4-FFF2-40B4-BE49-F238E27FC236}">
                <a16:creationId xmlns:a16="http://schemas.microsoft.com/office/drawing/2014/main" id="{5418F806-E733-2643-BF43-72DE39D71B1D}"/>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0:28</a:t>
            </a:r>
          </a:p>
        </p:txBody>
      </p:sp>
      <p:sp>
        <p:nvSpPr>
          <p:cNvPr id="220" name="Rectangle 219">
            <a:extLst>
              <a:ext uri="{FF2B5EF4-FFF2-40B4-BE49-F238E27FC236}">
                <a16:creationId xmlns:a16="http://schemas.microsoft.com/office/drawing/2014/main" id="{0DF2494B-9ED8-F444-B3B8-AFA1B2F06B6E}"/>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0:27</a:t>
            </a:r>
          </a:p>
        </p:txBody>
      </p:sp>
      <p:sp>
        <p:nvSpPr>
          <p:cNvPr id="221" name="Rectangle 220">
            <a:extLst>
              <a:ext uri="{FF2B5EF4-FFF2-40B4-BE49-F238E27FC236}">
                <a16:creationId xmlns:a16="http://schemas.microsoft.com/office/drawing/2014/main" id="{3682BE2F-6B09-AA48-B00B-917E77D46407}"/>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0:26</a:t>
            </a:r>
          </a:p>
        </p:txBody>
      </p:sp>
      <p:sp>
        <p:nvSpPr>
          <p:cNvPr id="222" name="Rectangle 221">
            <a:extLst>
              <a:ext uri="{FF2B5EF4-FFF2-40B4-BE49-F238E27FC236}">
                <a16:creationId xmlns:a16="http://schemas.microsoft.com/office/drawing/2014/main" id="{1C26B963-1548-4C40-90F1-42510737284A}"/>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0:25</a:t>
            </a:r>
          </a:p>
        </p:txBody>
      </p:sp>
      <p:sp>
        <p:nvSpPr>
          <p:cNvPr id="223" name="Rectangle 222">
            <a:extLst>
              <a:ext uri="{FF2B5EF4-FFF2-40B4-BE49-F238E27FC236}">
                <a16:creationId xmlns:a16="http://schemas.microsoft.com/office/drawing/2014/main" id="{8A4D7E8E-29F2-3E4A-811F-2F6ADBE9AC5B}"/>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0:24</a:t>
            </a:r>
          </a:p>
        </p:txBody>
      </p:sp>
      <p:sp>
        <p:nvSpPr>
          <p:cNvPr id="224" name="Rectangle 223">
            <a:extLst>
              <a:ext uri="{FF2B5EF4-FFF2-40B4-BE49-F238E27FC236}">
                <a16:creationId xmlns:a16="http://schemas.microsoft.com/office/drawing/2014/main" id="{73B84609-A887-034D-B874-9B296BAF14F8}"/>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0:23</a:t>
            </a:r>
          </a:p>
        </p:txBody>
      </p:sp>
      <p:sp>
        <p:nvSpPr>
          <p:cNvPr id="225" name="Rectangle 224">
            <a:extLst>
              <a:ext uri="{FF2B5EF4-FFF2-40B4-BE49-F238E27FC236}">
                <a16:creationId xmlns:a16="http://schemas.microsoft.com/office/drawing/2014/main" id="{25148170-52B7-3E44-9897-2CA5B9BE294E}"/>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0:22</a:t>
            </a:r>
          </a:p>
        </p:txBody>
      </p:sp>
      <p:sp>
        <p:nvSpPr>
          <p:cNvPr id="226" name="Rectangle 225">
            <a:extLst>
              <a:ext uri="{FF2B5EF4-FFF2-40B4-BE49-F238E27FC236}">
                <a16:creationId xmlns:a16="http://schemas.microsoft.com/office/drawing/2014/main" id="{01C5EB36-F577-2E43-BF03-47966BA6C81C}"/>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0:21</a:t>
            </a:r>
          </a:p>
        </p:txBody>
      </p:sp>
      <p:sp>
        <p:nvSpPr>
          <p:cNvPr id="227" name="Rectangle 226">
            <a:extLst>
              <a:ext uri="{FF2B5EF4-FFF2-40B4-BE49-F238E27FC236}">
                <a16:creationId xmlns:a16="http://schemas.microsoft.com/office/drawing/2014/main" id="{460734BE-4A5D-CC45-A87D-5C95E9AD14C7}"/>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0:20</a:t>
            </a:r>
          </a:p>
        </p:txBody>
      </p:sp>
      <p:sp>
        <p:nvSpPr>
          <p:cNvPr id="228" name="Rectangle 227">
            <a:extLst>
              <a:ext uri="{FF2B5EF4-FFF2-40B4-BE49-F238E27FC236}">
                <a16:creationId xmlns:a16="http://schemas.microsoft.com/office/drawing/2014/main" id="{A41DCDF9-F13D-B848-8FBA-B1469FD1C1D9}"/>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0:19</a:t>
            </a:r>
          </a:p>
        </p:txBody>
      </p:sp>
      <p:sp>
        <p:nvSpPr>
          <p:cNvPr id="229" name="Rectangle 228">
            <a:extLst>
              <a:ext uri="{FF2B5EF4-FFF2-40B4-BE49-F238E27FC236}">
                <a16:creationId xmlns:a16="http://schemas.microsoft.com/office/drawing/2014/main" id="{277B7B66-8133-284A-AB10-ABD8E8827CC7}"/>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0:18</a:t>
            </a:r>
          </a:p>
        </p:txBody>
      </p:sp>
      <p:sp>
        <p:nvSpPr>
          <p:cNvPr id="230" name="Rectangle 229">
            <a:extLst>
              <a:ext uri="{FF2B5EF4-FFF2-40B4-BE49-F238E27FC236}">
                <a16:creationId xmlns:a16="http://schemas.microsoft.com/office/drawing/2014/main" id="{98900F41-378F-984A-BC87-C6C60E60C48B}"/>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0:17</a:t>
            </a:r>
          </a:p>
        </p:txBody>
      </p:sp>
      <p:sp>
        <p:nvSpPr>
          <p:cNvPr id="231" name="Rectangle 230">
            <a:extLst>
              <a:ext uri="{FF2B5EF4-FFF2-40B4-BE49-F238E27FC236}">
                <a16:creationId xmlns:a16="http://schemas.microsoft.com/office/drawing/2014/main" id="{6A326310-D0E9-7740-8172-958791A2BE1D}"/>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0:16</a:t>
            </a:r>
          </a:p>
        </p:txBody>
      </p:sp>
      <p:sp>
        <p:nvSpPr>
          <p:cNvPr id="232" name="Rectangle 231">
            <a:extLst>
              <a:ext uri="{FF2B5EF4-FFF2-40B4-BE49-F238E27FC236}">
                <a16:creationId xmlns:a16="http://schemas.microsoft.com/office/drawing/2014/main" id="{8F6C19D2-4989-9E4B-ABCB-C7DA51BFB396}"/>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0:15</a:t>
            </a:r>
          </a:p>
        </p:txBody>
      </p:sp>
      <p:sp>
        <p:nvSpPr>
          <p:cNvPr id="233" name="Rectangle 232">
            <a:extLst>
              <a:ext uri="{FF2B5EF4-FFF2-40B4-BE49-F238E27FC236}">
                <a16:creationId xmlns:a16="http://schemas.microsoft.com/office/drawing/2014/main" id="{1832A6C8-1EFF-0143-BCFC-E7CD6F463DF4}"/>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0:14</a:t>
            </a:r>
          </a:p>
        </p:txBody>
      </p:sp>
      <p:sp>
        <p:nvSpPr>
          <p:cNvPr id="234" name="Rectangle 233">
            <a:extLst>
              <a:ext uri="{FF2B5EF4-FFF2-40B4-BE49-F238E27FC236}">
                <a16:creationId xmlns:a16="http://schemas.microsoft.com/office/drawing/2014/main" id="{9B568160-A481-8C49-AC10-85337D6C939D}"/>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0:13</a:t>
            </a:r>
          </a:p>
        </p:txBody>
      </p:sp>
      <p:sp>
        <p:nvSpPr>
          <p:cNvPr id="235" name="Rectangle 234">
            <a:extLst>
              <a:ext uri="{FF2B5EF4-FFF2-40B4-BE49-F238E27FC236}">
                <a16:creationId xmlns:a16="http://schemas.microsoft.com/office/drawing/2014/main" id="{C3941461-7D3C-2240-ACE2-5C1481DE65D0}"/>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0:12</a:t>
            </a:r>
          </a:p>
        </p:txBody>
      </p:sp>
      <p:sp>
        <p:nvSpPr>
          <p:cNvPr id="236" name="Rectangle 235">
            <a:extLst>
              <a:ext uri="{FF2B5EF4-FFF2-40B4-BE49-F238E27FC236}">
                <a16:creationId xmlns:a16="http://schemas.microsoft.com/office/drawing/2014/main" id="{540991E8-BD46-BC4E-8344-460DCD168A02}"/>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0:11</a:t>
            </a:r>
          </a:p>
        </p:txBody>
      </p:sp>
      <p:sp>
        <p:nvSpPr>
          <p:cNvPr id="237" name="Rectangle 236">
            <a:extLst>
              <a:ext uri="{FF2B5EF4-FFF2-40B4-BE49-F238E27FC236}">
                <a16:creationId xmlns:a16="http://schemas.microsoft.com/office/drawing/2014/main" id="{A31A238D-618E-9C4E-81DB-460973C52686}"/>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0:10</a:t>
            </a:r>
          </a:p>
        </p:txBody>
      </p:sp>
      <p:sp>
        <p:nvSpPr>
          <p:cNvPr id="238" name="Rectangle 237">
            <a:extLst>
              <a:ext uri="{FF2B5EF4-FFF2-40B4-BE49-F238E27FC236}">
                <a16:creationId xmlns:a16="http://schemas.microsoft.com/office/drawing/2014/main" id="{EB66B5A3-5D1F-6D40-8FB6-79A9EC50A200}"/>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0:09</a:t>
            </a:r>
          </a:p>
        </p:txBody>
      </p:sp>
      <p:sp>
        <p:nvSpPr>
          <p:cNvPr id="239" name="Rectangle 238">
            <a:extLst>
              <a:ext uri="{FF2B5EF4-FFF2-40B4-BE49-F238E27FC236}">
                <a16:creationId xmlns:a16="http://schemas.microsoft.com/office/drawing/2014/main" id="{FFC2C3D2-024A-EC41-9320-194371B1646A}"/>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0:08</a:t>
            </a:r>
          </a:p>
        </p:txBody>
      </p:sp>
      <p:sp>
        <p:nvSpPr>
          <p:cNvPr id="240" name="Rectangle 239">
            <a:extLst>
              <a:ext uri="{FF2B5EF4-FFF2-40B4-BE49-F238E27FC236}">
                <a16:creationId xmlns:a16="http://schemas.microsoft.com/office/drawing/2014/main" id="{9352705E-ED52-074B-A5A2-6CCB245CD8AC}"/>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0:07</a:t>
            </a:r>
          </a:p>
        </p:txBody>
      </p:sp>
      <p:sp>
        <p:nvSpPr>
          <p:cNvPr id="241" name="Rectangle 240">
            <a:extLst>
              <a:ext uri="{FF2B5EF4-FFF2-40B4-BE49-F238E27FC236}">
                <a16:creationId xmlns:a16="http://schemas.microsoft.com/office/drawing/2014/main" id="{B8E122EC-674E-5F42-93A8-47F23004BE98}"/>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0:06</a:t>
            </a:r>
          </a:p>
        </p:txBody>
      </p:sp>
      <p:sp>
        <p:nvSpPr>
          <p:cNvPr id="242" name="Rectangle 241">
            <a:extLst>
              <a:ext uri="{FF2B5EF4-FFF2-40B4-BE49-F238E27FC236}">
                <a16:creationId xmlns:a16="http://schemas.microsoft.com/office/drawing/2014/main" id="{0815E46C-2FE1-2349-9ED7-94058337742F}"/>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0:05</a:t>
            </a:r>
          </a:p>
        </p:txBody>
      </p:sp>
      <p:sp>
        <p:nvSpPr>
          <p:cNvPr id="243" name="Rectangle 242">
            <a:extLst>
              <a:ext uri="{FF2B5EF4-FFF2-40B4-BE49-F238E27FC236}">
                <a16:creationId xmlns:a16="http://schemas.microsoft.com/office/drawing/2014/main" id="{C91BE53A-F6DD-0C48-B2CF-C1DE8FE94E81}"/>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0:04</a:t>
            </a:r>
          </a:p>
        </p:txBody>
      </p:sp>
      <p:sp>
        <p:nvSpPr>
          <p:cNvPr id="244" name="Rectangle 243">
            <a:extLst>
              <a:ext uri="{FF2B5EF4-FFF2-40B4-BE49-F238E27FC236}">
                <a16:creationId xmlns:a16="http://schemas.microsoft.com/office/drawing/2014/main" id="{EBEEB08F-87DC-654A-A500-5C580B18488F}"/>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0:03</a:t>
            </a:r>
          </a:p>
        </p:txBody>
      </p:sp>
      <p:sp>
        <p:nvSpPr>
          <p:cNvPr id="245" name="Rectangle 122">
            <a:extLst>
              <a:ext uri="{FF2B5EF4-FFF2-40B4-BE49-F238E27FC236}">
                <a16:creationId xmlns:a16="http://schemas.microsoft.com/office/drawing/2014/main" id="{F670E2B7-A607-6C46-9723-49A559001704}"/>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0:02</a:t>
            </a:r>
          </a:p>
        </p:txBody>
      </p:sp>
      <p:sp>
        <p:nvSpPr>
          <p:cNvPr id="246" name="Rectangle 121">
            <a:extLst>
              <a:ext uri="{FF2B5EF4-FFF2-40B4-BE49-F238E27FC236}">
                <a16:creationId xmlns:a16="http://schemas.microsoft.com/office/drawing/2014/main" id="{1C9FF0AF-F394-184A-B832-C75FEEB198CC}"/>
              </a:ext>
            </a:extLst>
          </p:cNvPr>
          <p:cNvSpPr>
            <a:spLocks noChangeArrowheads="1"/>
          </p:cNvSpPr>
          <p:nvPr/>
        </p:nvSpPr>
        <p:spPr bwMode="auto">
          <a:xfrm>
            <a:off x="2903145" y="1281087"/>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0:01</a:t>
            </a:r>
          </a:p>
        </p:txBody>
      </p:sp>
      <p:sp>
        <p:nvSpPr>
          <p:cNvPr id="247" name="Rectangle 246">
            <a:extLst>
              <a:ext uri="{FF2B5EF4-FFF2-40B4-BE49-F238E27FC236}">
                <a16:creationId xmlns:a16="http://schemas.microsoft.com/office/drawing/2014/main" id="{BA99C3F4-48C3-A248-AD88-4B088482947F}"/>
              </a:ext>
            </a:extLst>
          </p:cNvPr>
          <p:cNvSpPr>
            <a:spLocks noChangeArrowheads="1"/>
          </p:cNvSpPr>
          <p:nvPr/>
        </p:nvSpPr>
        <p:spPr bwMode="auto">
          <a:xfrm>
            <a:off x="2903145" y="1281087"/>
            <a:ext cx="6400800" cy="4572000"/>
          </a:xfrm>
          <a:prstGeom prst="rect">
            <a:avLst/>
          </a:prstGeom>
          <a:solidFill>
            <a:srgbClr val="F6000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End</a:t>
            </a:r>
          </a:p>
        </p:txBody>
      </p:sp>
      <p:sp>
        <p:nvSpPr>
          <p:cNvPr id="248" name="Rectangle 247">
            <a:extLst>
              <a:ext uri="{FF2B5EF4-FFF2-40B4-BE49-F238E27FC236}">
                <a16:creationId xmlns:a16="http://schemas.microsoft.com/office/drawing/2014/main" id="{2BD63D76-4D2D-F049-9E49-6C98A56D7EA4}"/>
              </a:ext>
            </a:extLst>
          </p:cNvPr>
          <p:cNvSpPr>
            <a:spLocks noChangeArrowheads="1"/>
          </p:cNvSpPr>
          <p:nvPr/>
        </p:nvSpPr>
        <p:spPr bwMode="auto">
          <a:xfrm>
            <a:off x="2895600" y="1281087"/>
            <a:ext cx="6400800" cy="4572000"/>
          </a:xfrm>
          <a:prstGeom prst="rect">
            <a:avLst/>
          </a:prstGeom>
          <a:solidFill>
            <a:srgbClr val="00B05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2:00</a:t>
            </a:r>
          </a:p>
        </p:txBody>
      </p:sp>
    </p:spTree>
    <p:extLst>
      <p:ext uri="{BB962C8B-B14F-4D97-AF65-F5344CB8AC3E}">
        <p14:creationId xmlns:p14="http://schemas.microsoft.com/office/powerpoint/2010/main" val="374683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8"/>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27"/>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1000"/>
                                  </p:stCondLst>
                                  <p:childTnLst>
                                    <p:set>
                                      <p:cBhvr>
                                        <p:cTn id="12" dur="1" fill="hold">
                                          <p:stCondLst>
                                            <p:cond delay="0"/>
                                          </p:stCondLst>
                                        </p:cTn>
                                        <p:tgtEl>
                                          <p:spTgt spid="128"/>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1000"/>
                                  </p:stCondLst>
                                  <p:childTnLst>
                                    <p:set>
                                      <p:cBhvr>
                                        <p:cTn id="15" dur="1" fill="hold">
                                          <p:stCondLst>
                                            <p:cond delay="0"/>
                                          </p:stCondLst>
                                        </p:cTn>
                                        <p:tgtEl>
                                          <p:spTgt spid="129"/>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1000"/>
                                  </p:stCondLst>
                                  <p:childTnLst>
                                    <p:set>
                                      <p:cBhvr>
                                        <p:cTn id="18" dur="1" fill="hold">
                                          <p:stCondLst>
                                            <p:cond delay="0"/>
                                          </p:stCondLst>
                                        </p:cTn>
                                        <p:tgtEl>
                                          <p:spTgt spid="130"/>
                                        </p:tgtEl>
                                        <p:attrNameLst>
                                          <p:attrName>style.visibility</p:attrName>
                                        </p:attrNameLst>
                                      </p:cBhvr>
                                      <p:to>
                                        <p:strVal val="visible"/>
                                      </p:to>
                                    </p:set>
                                  </p:childTnLst>
                                </p:cTn>
                              </p:par>
                            </p:childTnLst>
                          </p:cTn>
                        </p:par>
                        <p:par>
                          <p:cTn id="19" fill="hold">
                            <p:stCondLst>
                              <p:cond delay="3000"/>
                            </p:stCondLst>
                            <p:childTnLst>
                              <p:par>
                                <p:cTn id="20" presetID="1" presetClass="entr" presetSubtype="0" fill="hold" grpId="0" nodeType="afterEffect">
                                  <p:stCondLst>
                                    <p:cond delay="1000"/>
                                  </p:stCondLst>
                                  <p:childTnLst>
                                    <p:set>
                                      <p:cBhvr>
                                        <p:cTn id="21" dur="1" fill="hold">
                                          <p:stCondLst>
                                            <p:cond delay="0"/>
                                          </p:stCondLst>
                                        </p:cTn>
                                        <p:tgtEl>
                                          <p:spTgt spid="131"/>
                                        </p:tgtEl>
                                        <p:attrNameLst>
                                          <p:attrName>style.visibility</p:attrName>
                                        </p:attrNameLst>
                                      </p:cBhvr>
                                      <p:to>
                                        <p:strVal val="visible"/>
                                      </p:to>
                                    </p:set>
                                  </p:childTnLst>
                                </p:cTn>
                              </p:par>
                            </p:childTnLst>
                          </p:cTn>
                        </p:par>
                        <p:par>
                          <p:cTn id="22" fill="hold">
                            <p:stCondLst>
                              <p:cond delay="4000"/>
                            </p:stCondLst>
                            <p:childTnLst>
                              <p:par>
                                <p:cTn id="23" presetID="1" presetClass="entr" presetSubtype="0" fill="hold" grpId="0" nodeType="afterEffect">
                                  <p:stCondLst>
                                    <p:cond delay="1000"/>
                                  </p:stCondLst>
                                  <p:childTnLst>
                                    <p:set>
                                      <p:cBhvr>
                                        <p:cTn id="24" dur="1" fill="hold">
                                          <p:stCondLst>
                                            <p:cond delay="0"/>
                                          </p:stCondLst>
                                        </p:cTn>
                                        <p:tgtEl>
                                          <p:spTgt spid="132"/>
                                        </p:tgtEl>
                                        <p:attrNameLst>
                                          <p:attrName>style.visibility</p:attrName>
                                        </p:attrNameLst>
                                      </p:cBhvr>
                                      <p:to>
                                        <p:strVal val="visible"/>
                                      </p:to>
                                    </p:set>
                                  </p:childTnLst>
                                </p:cTn>
                              </p:par>
                            </p:childTnLst>
                          </p:cTn>
                        </p:par>
                        <p:par>
                          <p:cTn id="25" fill="hold">
                            <p:stCondLst>
                              <p:cond delay="5000"/>
                            </p:stCondLst>
                            <p:childTnLst>
                              <p:par>
                                <p:cTn id="26" presetID="1" presetClass="entr" presetSubtype="0" fill="hold" grpId="0" nodeType="afterEffect">
                                  <p:stCondLst>
                                    <p:cond delay="1000"/>
                                  </p:stCondLst>
                                  <p:childTnLst>
                                    <p:set>
                                      <p:cBhvr>
                                        <p:cTn id="27" dur="1" fill="hold">
                                          <p:stCondLst>
                                            <p:cond delay="0"/>
                                          </p:stCondLst>
                                        </p:cTn>
                                        <p:tgtEl>
                                          <p:spTgt spid="133"/>
                                        </p:tgtEl>
                                        <p:attrNameLst>
                                          <p:attrName>style.visibility</p:attrName>
                                        </p:attrNameLst>
                                      </p:cBhvr>
                                      <p:to>
                                        <p:strVal val="visible"/>
                                      </p:to>
                                    </p:set>
                                  </p:childTnLst>
                                </p:cTn>
                              </p:par>
                            </p:childTnLst>
                          </p:cTn>
                        </p:par>
                        <p:par>
                          <p:cTn id="28" fill="hold">
                            <p:stCondLst>
                              <p:cond delay="6000"/>
                            </p:stCondLst>
                            <p:childTnLst>
                              <p:par>
                                <p:cTn id="29" presetID="1" presetClass="entr" presetSubtype="0" fill="hold" grpId="0" nodeType="afterEffect">
                                  <p:stCondLst>
                                    <p:cond delay="1000"/>
                                  </p:stCondLst>
                                  <p:childTnLst>
                                    <p:set>
                                      <p:cBhvr>
                                        <p:cTn id="30" dur="1" fill="hold">
                                          <p:stCondLst>
                                            <p:cond delay="0"/>
                                          </p:stCondLst>
                                        </p:cTn>
                                        <p:tgtEl>
                                          <p:spTgt spid="134"/>
                                        </p:tgtEl>
                                        <p:attrNameLst>
                                          <p:attrName>style.visibility</p:attrName>
                                        </p:attrNameLst>
                                      </p:cBhvr>
                                      <p:to>
                                        <p:strVal val="visible"/>
                                      </p:to>
                                    </p:set>
                                  </p:childTnLst>
                                </p:cTn>
                              </p:par>
                            </p:childTnLst>
                          </p:cTn>
                        </p:par>
                        <p:par>
                          <p:cTn id="31" fill="hold">
                            <p:stCondLst>
                              <p:cond delay="7000"/>
                            </p:stCondLst>
                            <p:childTnLst>
                              <p:par>
                                <p:cTn id="32" presetID="1" presetClass="entr" presetSubtype="0" fill="hold" grpId="0" nodeType="afterEffect">
                                  <p:stCondLst>
                                    <p:cond delay="1000"/>
                                  </p:stCondLst>
                                  <p:childTnLst>
                                    <p:set>
                                      <p:cBhvr>
                                        <p:cTn id="33" dur="1" fill="hold">
                                          <p:stCondLst>
                                            <p:cond delay="0"/>
                                          </p:stCondLst>
                                        </p:cTn>
                                        <p:tgtEl>
                                          <p:spTgt spid="135"/>
                                        </p:tgtEl>
                                        <p:attrNameLst>
                                          <p:attrName>style.visibility</p:attrName>
                                        </p:attrNameLst>
                                      </p:cBhvr>
                                      <p:to>
                                        <p:strVal val="visible"/>
                                      </p:to>
                                    </p:set>
                                  </p:childTnLst>
                                </p:cTn>
                              </p:par>
                            </p:childTnLst>
                          </p:cTn>
                        </p:par>
                        <p:par>
                          <p:cTn id="34" fill="hold">
                            <p:stCondLst>
                              <p:cond delay="8000"/>
                            </p:stCondLst>
                            <p:childTnLst>
                              <p:par>
                                <p:cTn id="35" presetID="1" presetClass="entr" presetSubtype="0" fill="hold" grpId="0" nodeType="afterEffect">
                                  <p:stCondLst>
                                    <p:cond delay="1000"/>
                                  </p:stCondLst>
                                  <p:childTnLst>
                                    <p:set>
                                      <p:cBhvr>
                                        <p:cTn id="36" dur="1" fill="hold">
                                          <p:stCondLst>
                                            <p:cond delay="0"/>
                                          </p:stCondLst>
                                        </p:cTn>
                                        <p:tgtEl>
                                          <p:spTgt spid="136"/>
                                        </p:tgtEl>
                                        <p:attrNameLst>
                                          <p:attrName>style.visibility</p:attrName>
                                        </p:attrNameLst>
                                      </p:cBhvr>
                                      <p:to>
                                        <p:strVal val="visible"/>
                                      </p:to>
                                    </p:set>
                                  </p:childTnLst>
                                </p:cTn>
                              </p:par>
                            </p:childTnLst>
                          </p:cTn>
                        </p:par>
                        <p:par>
                          <p:cTn id="37" fill="hold">
                            <p:stCondLst>
                              <p:cond delay="9000"/>
                            </p:stCondLst>
                            <p:childTnLst>
                              <p:par>
                                <p:cTn id="38" presetID="1" presetClass="entr" presetSubtype="0" fill="hold" grpId="0" nodeType="afterEffect">
                                  <p:stCondLst>
                                    <p:cond delay="1000"/>
                                  </p:stCondLst>
                                  <p:childTnLst>
                                    <p:set>
                                      <p:cBhvr>
                                        <p:cTn id="39" dur="1" fill="hold">
                                          <p:stCondLst>
                                            <p:cond delay="0"/>
                                          </p:stCondLst>
                                        </p:cTn>
                                        <p:tgtEl>
                                          <p:spTgt spid="137"/>
                                        </p:tgtEl>
                                        <p:attrNameLst>
                                          <p:attrName>style.visibility</p:attrName>
                                        </p:attrNameLst>
                                      </p:cBhvr>
                                      <p:to>
                                        <p:strVal val="visible"/>
                                      </p:to>
                                    </p:set>
                                  </p:childTnLst>
                                </p:cTn>
                              </p:par>
                            </p:childTnLst>
                          </p:cTn>
                        </p:par>
                        <p:par>
                          <p:cTn id="40" fill="hold">
                            <p:stCondLst>
                              <p:cond delay="10000"/>
                            </p:stCondLst>
                            <p:childTnLst>
                              <p:par>
                                <p:cTn id="41" presetID="1" presetClass="entr" presetSubtype="0" fill="hold" grpId="0" nodeType="afterEffect">
                                  <p:stCondLst>
                                    <p:cond delay="1000"/>
                                  </p:stCondLst>
                                  <p:childTnLst>
                                    <p:set>
                                      <p:cBhvr>
                                        <p:cTn id="42" dur="1" fill="hold">
                                          <p:stCondLst>
                                            <p:cond delay="0"/>
                                          </p:stCondLst>
                                        </p:cTn>
                                        <p:tgtEl>
                                          <p:spTgt spid="138"/>
                                        </p:tgtEl>
                                        <p:attrNameLst>
                                          <p:attrName>style.visibility</p:attrName>
                                        </p:attrNameLst>
                                      </p:cBhvr>
                                      <p:to>
                                        <p:strVal val="visible"/>
                                      </p:to>
                                    </p:set>
                                  </p:childTnLst>
                                </p:cTn>
                              </p:par>
                            </p:childTnLst>
                          </p:cTn>
                        </p:par>
                        <p:par>
                          <p:cTn id="43" fill="hold">
                            <p:stCondLst>
                              <p:cond delay="11000"/>
                            </p:stCondLst>
                            <p:childTnLst>
                              <p:par>
                                <p:cTn id="44" presetID="1" presetClass="entr" presetSubtype="0" fill="hold" grpId="0" nodeType="afterEffect">
                                  <p:stCondLst>
                                    <p:cond delay="1000"/>
                                  </p:stCondLst>
                                  <p:childTnLst>
                                    <p:set>
                                      <p:cBhvr>
                                        <p:cTn id="45" dur="1" fill="hold">
                                          <p:stCondLst>
                                            <p:cond delay="0"/>
                                          </p:stCondLst>
                                        </p:cTn>
                                        <p:tgtEl>
                                          <p:spTgt spid="139"/>
                                        </p:tgtEl>
                                        <p:attrNameLst>
                                          <p:attrName>style.visibility</p:attrName>
                                        </p:attrNameLst>
                                      </p:cBhvr>
                                      <p:to>
                                        <p:strVal val="visible"/>
                                      </p:to>
                                    </p:set>
                                  </p:childTnLst>
                                </p:cTn>
                              </p:par>
                            </p:childTnLst>
                          </p:cTn>
                        </p:par>
                        <p:par>
                          <p:cTn id="46" fill="hold">
                            <p:stCondLst>
                              <p:cond delay="12000"/>
                            </p:stCondLst>
                            <p:childTnLst>
                              <p:par>
                                <p:cTn id="47" presetID="1" presetClass="entr" presetSubtype="0" fill="hold" grpId="0" nodeType="afterEffect">
                                  <p:stCondLst>
                                    <p:cond delay="1000"/>
                                  </p:stCondLst>
                                  <p:childTnLst>
                                    <p:set>
                                      <p:cBhvr>
                                        <p:cTn id="48" dur="1" fill="hold">
                                          <p:stCondLst>
                                            <p:cond delay="0"/>
                                          </p:stCondLst>
                                        </p:cTn>
                                        <p:tgtEl>
                                          <p:spTgt spid="140"/>
                                        </p:tgtEl>
                                        <p:attrNameLst>
                                          <p:attrName>style.visibility</p:attrName>
                                        </p:attrNameLst>
                                      </p:cBhvr>
                                      <p:to>
                                        <p:strVal val="visible"/>
                                      </p:to>
                                    </p:set>
                                  </p:childTnLst>
                                </p:cTn>
                              </p:par>
                            </p:childTnLst>
                          </p:cTn>
                        </p:par>
                        <p:par>
                          <p:cTn id="49" fill="hold">
                            <p:stCondLst>
                              <p:cond delay="13000"/>
                            </p:stCondLst>
                            <p:childTnLst>
                              <p:par>
                                <p:cTn id="50" presetID="1" presetClass="entr" presetSubtype="0" fill="hold" grpId="0" nodeType="afterEffect">
                                  <p:stCondLst>
                                    <p:cond delay="1000"/>
                                  </p:stCondLst>
                                  <p:childTnLst>
                                    <p:set>
                                      <p:cBhvr>
                                        <p:cTn id="51" dur="1" fill="hold">
                                          <p:stCondLst>
                                            <p:cond delay="0"/>
                                          </p:stCondLst>
                                        </p:cTn>
                                        <p:tgtEl>
                                          <p:spTgt spid="141"/>
                                        </p:tgtEl>
                                        <p:attrNameLst>
                                          <p:attrName>style.visibility</p:attrName>
                                        </p:attrNameLst>
                                      </p:cBhvr>
                                      <p:to>
                                        <p:strVal val="visible"/>
                                      </p:to>
                                    </p:set>
                                  </p:childTnLst>
                                </p:cTn>
                              </p:par>
                            </p:childTnLst>
                          </p:cTn>
                        </p:par>
                        <p:par>
                          <p:cTn id="52" fill="hold">
                            <p:stCondLst>
                              <p:cond delay="14000"/>
                            </p:stCondLst>
                            <p:childTnLst>
                              <p:par>
                                <p:cTn id="53" presetID="1" presetClass="entr" presetSubtype="0" fill="hold" grpId="0" nodeType="afterEffect">
                                  <p:stCondLst>
                                    <p:cond delay="1000"/>
                                  </p:stCondLst>
                                  <p:childTnLst>
                                    <p:set>
                                      <p:cBhvr>
                                        <p:cTn id="54" dur="1" fill="hold">
                                          <p:stCondLst>
                                            <p:cond delay="0"/>
                                          </p:stCondLst>
                                        </p:cTn>
                                        <p:tgtEl>
                                          <p:spTgt spid="142"/>
                                        </p:tgtEl>
                                        <p:attrNameLst>
                                          <p:attrName>style.visibility</p:attrName>
                                        </p:attrNameLst>
                                      </p:cBhvr>
                                      <p:to>
                                        <p:strVal val="visible"/>
                                      </p:to>
                                    </p:set>
                                  </p:childTnLst>
                                </p:cTn>
                              </p:par>
                            </p:childTnLst>
                          </p:cTn>
                        </p:par>
                        <p:par>
                          <p:cTn id="55" fill="hold">
                            <p:stCondLst>
                              <p:cond delay="15000"/>
                            </p:stCondLst>
                            <p:childTnLst>
                              <p:par>
                                <p:cTn id="56" presetID="1" presetClass="entr" presetSubtype="0" fill="hold" grpId="0" nodeType="afterEffect">
                                  <p:stCondLst>
                                    <p:cond delay="1000"/>
                                  </p:stCondLst>
                                  <p:childTnLst>
                                    <p:set>
                                      <p:cBhvr>
                                        <p:cTn id="57" dur="1" fill="hold">
                                          <p:stCondLst>
                                            <p:cond delay="0"/>
                                          </p:stCondLst>
                                        </p:cTn>
                                        <p:tgtEl>
                                          <p:spTgt spid="143"/>
                                        </p:tgtEl>
                                        <p:attrNameLst>
                                          <p:attrName>style.visibility</p:attrName>
                                        </p:attrNameLst>
                                      </p:cBhvr>
                                      <p:to>
                                        <p:strVal val="visible"/>
                                      </p:to>
                                    </p:set>
                                  </p:childTnLst>
                                </p:cTn>
                              </p:par>
                            </p:childTnLst>
                          </p:cTn>
                        </p:par>
                        <p:par>
                          <p:cTn id="58" fill="hold">
                            <p:stCondLst>
                              <p:cond delay="16000"/>
                            </p:stCondLst>
                            <p:childTnLst>
                              <p:par>
                                <p:cTn id="59" presetID="1" presetClass="entr" presetSubtype="0" fill="hold" grpId="0" nodeType="afterEffect">
                                  <p:stCondLst>
                                    <p:cond delay="1000"/>
                                  </p:stCondLst>
                                  <p:childTnLst>
                                    <p:set>
                                      <p:cBhvr>
                                        <p:cTn id="60" dur="1" fill="hold">
                                          <p:stCondLst>
                                            <p:cond delay="0"/>
                                          </p:stCondLst>
                                        </p:cTn>
                                        <p:tgtEl>
                                          <p:spTgt spid="144"/>
                                        </p:tgtEl>
                                        <p:attrNameLst>
                                          <p:attrName>style.visibility</p:attrName>
                                        </p:attrNameLst>
                                      </p:cBhvr>
                                      <p:to>
                                        <p:strVal val="visible"/>
                                      </p:to>
                                    </p:set>
                                  </p:childTnLst>
                                </p:cTn>
                              </p:par>
                            </p:childTnLst>
                          </p:cTn>
                        </p:par>
                        <p:par>
                          <p:cTn id="61" fill="hold">
                            <p:stCondLst>
                              <p:cond delay="17000"/>
                            </p:stCondLst>
                            <p:childTnLst>
                              <p:par>
                                <p:cTn id="62" presetID="1" presetClass="entr" presetSubtype="0" fill="hold" grpId="0" nodeType="afterEffect">
                                  <p:stCondLst>
                                    <p:cond delay="1000"/>
                                  </p:stCondLst>
                                  <p:childTnLst>
                                    <p:set>
                                      <p:cBhvr>
                                        <p:cTn id="63" dur="1" fill="hold">
                                          <p:stCondLst>
                                            <p:cond delay="0"/>
                                          </p:stCondLst>
                                        </p:cTn>
                                        <p:tgtEl>
                                          <p:spTgt spid="145"/>
                                        </p:tgtEl>
                                        <p:attrNameLst>
                                          <p:attrName>style.visibility</p:attrName>
                                        </p:attrNameLst>
                                      </p:cBhvr>
                                      <p:to>
                                        <p:strVal val="visible"/>
                                      </p:to>
                                    </p:set>
                                  </p:childTnLst>
                                </p:cTn>
                              </p:par>
                            </p:childTnLst>
                          </p:cTn>
                        </p:par>
                        <p:par>
                          <p:cTn id="64" fill="hold">
                            <p:stCondLst>
                              <p:cond delay="18000"/>
                            </p:stCondLst>
                            <p:childTnLst>
                              <p:par>
                                <p:cTn id="65" presetID="1" presetClass="entr" presetSubtype="0" fill="hold" grpId="0" nodeType="afterEffect">
                                  <p:stCondLst>
                                    <p:cond delay="1000"/>
                                  </p:stCondLst>
                                  <p:childTnLst>
                                    <p:set>
                                      <p:cBhvr>
                                        <p:cTn id="66" dur="1" fill="hold">
                                          <p:stCondLst>
                                            <p:cond delay="0"/>
                                          </p:stCondLst>
                                        </p:cTn>
                                        <p:tgtEl>
                                          <p:spTgt spid="146"/>
                                        </p:tgtEl>
                                        <p:attrNameLst>
                                          <p:attrName>style.visibility</p:attrName>
                                        </p:attrNameLst>
                                      </p:cBhvr>
                                      <p:to>
                                        <p:strVal val="visible"/>
                                      </p:to>
                                    </p:set>
                                  </p:childTnLst>
                                </p:cTn>
                              </p:par>
                            </p:childTnLst>
                          </p:cTn>
                        </p:par>
                        <p:par>
                          <p:cTn id="67" fill="hold">
                            <p:stCondLst>
                              <p:cond delay="19000"/>
                            </p:stCondLst>
                            <p:childTnLst>
                              <p:par>
                                <p:cTn id="68" presetID="1" presetClass="entr" presetSubtype="0" fill="hold" grpId="0" nodeType="afterEffect">
                                  <p:stCondLst>
                                    <p:cond delay="1000"/>
                                  </p:stCondLst>
                                  <p:childTnLst>
                                    <p:set>
                                      <p:cBhvr>
                                        <p:cTn id="69" dur="1" fill="hold">
                                          <p:stCondLst>
                                            <p:cond delay="0"/>
                                          </p:stCondLst>
                                        </p:cTn>
                                        <p:tgtEl>
                                          <p:spTgt spid="147"/>
                                        </p:tgtEl>
                                        <p:attrNameLst>
                                          <p:attrName>style.visibility</p:attrName>
                                        </p:attrNameLst>
                                      </p:cBhvr>
                                      <p:to>
                                        <p:strVal val="visible"/>
                                      </p:to>
                                    </p:set>
                                  </p:childTnLst>
                                </p:cTn>
                              </p:par>
                            </p:childTnLst>
                          </p:cTn>
                        </p:par>
                        <p:par>
                          <p:cTn id="70" fill="hold">
                            <p:stCondLst>
                              <p:cond delay="20000"/>
                            </p:stCondLst>
                            <p:childTnLst>
                              <p:par>
                                <p:cTn id="71" presetID="1" presetClass="entr" presetSubtype="0" fill="hold" grpId="0" nodeType="afterEffect">
                                  <p:stCondLst>
                                    <p:cond delay="1000"/>
                                  </p:stCondLst>
                                  <p:childTnLst>
                                    <p:set>
                                      <p:cBhvr>
                                        <p:cTn id="72" dur="1" fill="hold">
                                          <p:stCondLst>
                                            <p:cond delay="0"/>
                                          </p:stCondLst>
                                        </p:cTn>
                                        <p:tgtEl>
                                          <p:spTgt spid="148"/>
                                        </p:tgtEl>
                                        <p:attrNameLst>
                                          <p:attrName>style.visibility</p:attrName>
                                        </p:attrNameLst>
                                      </p:cBhvr>
                                      <p:to>
                                        <p:strVal val="visible"/>
                                      </p:to>
                                    </p:set>
                                  </p:childTnLst>
                                </p:cTn>
                              </p:par>
                            </p:childTnLst>
                          </p:cTn>
                        </p:par>
                        <p:par>
                          <p:cTn id="73" fill="hold">
                            <p:stCondLst>
                              <p:cond delay="21000"/>
                            </p:stCondLst>
                            <p:childTnLst>
                              <p:par>
                                <p:cTn id="74" presetID="1" presetClass="entr" presetSubtype="0" fill="hold" grpId="0" nodeType="afterEffect">
                                  <p:stCondLst>
                                    <p:cond delay="1000"/>
                                  </p:stCondLst>
                                  <p:childTnLst>
                                    <p:set>
                                      <p:cBhvr>
                                        <p:cTn id="75" dur="1" fill="hold">
                                          <p:stCondLst>
                                            <p:cond delay="0"/>
                                          </p:stCondLst>
                                        </p:cTn>
                                        <p:tgtEl>
                                          <p:spTgt spid="149"/>
                                        </p:tgtEl>
                                        <p:attrNameLst>
                                          <p:attrName>style.visibility</p:attrName>
                                        </p:attrNameLst>
                                      </p:cBhvr>
                                      <p:to>
                                        <p:strVal val="visible"/>
                                      </p:to>
                                    </p:set>
                                  </p:childTnLst>
                                </p:cTn>
                              </p:par>
                            </p:childTnLst>
                          </p:cTn>
                        </p:par>
                        <p:par>
                          <p:cTn id="76" fill="hold">
                            <p:stCondLst>
                              <p:cond delay="22000"/>
                            </p:stCondLst>
                            <p:childTnLst>
                              <p:par>
                                <p:cTn id="77" presetID="1" presetClass="entr" presetSubtype="0" fill="hold" grpId="0" nodeType="afterEffect">
                                  <p:stCondLst>
                                    <p:cond delay="1000"/>
                                  </p:stCondLst>
                                  <p:childTnLst>
                                    <p:set>
                                      <p:cBhvr>
                                        <p:cTn id="78" dur="1" fill="hold">
                                          <p:stCondLst>
                                            <p:cond delay="0"/>
                                          </p:stCondLst>
                                        </p:cTn>
                                        <p:tgtEl>
                                          <p:spTgt spid="150"/>
                                        </p:tgtEl>
                                        <p:attrNameLst>
                                          <p:attrName>style.visibility</p:attrName>
                                        </p:attrNameLst>
                                      </p:cBhvr>
                                      <p:to>
                                        <p:strVal val="visible"/>
                                      </p:to>
                                    </p:set>
                                  </p:childTnLst>
                                </p:cTn>
                              </p:par>
                            </p:childTnLst>
                          </p:cTn>
                        </p:par>
                        <p:par>
                          <p:cTn id="79" fill="hold">
                            <p:stCondLst>
                              <p:cond delay="23000"/>
                            </p:stCondLst>
                            <p:childTnLst>
                              <p:par>
                                <p:cTn id="80" presetID="1" presetClass="entr" presetSubtype="0" fill="hold" grpId="0" nodeType="afterEffect">
                                  <p:stCondLst>
                                    <p:cond delay="1000"/>
                                  </p:stCondLst>
                                  <p:childTnLst>
                                    <p:set>
                                      <p:cBhvr>
                                        <p:cTn id="81" dur="1" fill="hold">
                                          <p:stCondLst>
                                            <p:cond delay="0"/>
                                          </p:stCondLst>
                                        </p:cTn>
                                        <p:tgtEl>
                                          <p:spTgt spid="151"/>
                                        </p:tgtEl>
                                        <p:attrNameLst>
                                          <p:attrName>style.visibility</p:attrName>
                                        </p:attrNameLst>
                                      </p:cBhvr>
                                      <p:to>
                                        <p:strVal val="visible"/>
                                      </p:to>
                                    </p:set>
                                  </p:childTnLst>
                                </p:cTn>
                              </p:par>
                            </p:childTnLst>
                          </p:cTn>
                        </p:par>
                        <p:par>
                          <p:cTn id="82" fill="hold">
                            <p:stCondLst>
                              <p:cond delay="24000"/>
                            </p:stCondLst>
                            <p:childTnLst>
                              <p:par>
                                <p:cTn id="83" presetID="1" presetClass="entr" presetSubtype="0" fill="hold" grpId="0" nodeType="afterEffect">
                                  <p:stCondLst>
                                    <p:cond delay="1000"/>
                                  </p:stCondLst>
                                  <p:childTnLst>
                                    <p:set>
                                      <p:cBhvr>
                                        <p:cTn id="84" dur="1" fill="hold">
                                          <p:stCondLst>
                                            <p:cond delay="0"/>
                                          </p:stCondLst>
                                        </p:cTn>
                                        <p:tgtEl>
                                          <p:spTgt spid="152"/>
                                        </p:tgtEl>
                                        <p:attrNameLst>
                                          <p:attrName>style.visibility</p:attrName>
                                        </p:attrNameLst>
                                      </p:cBhvr>
                                      <p:to>
                                        <p:strVal val="visible"/>
                                      </p:to>
                                    </p:set>
                                  </p:childTnLst>
                                </p:cTn>
                              </p:par>
                            </p:childTnLst>
                          </p:cTn>
                        </p:par>
                        <p:par>
                          <p:cTn id="85" fill="hold">
                            <p:stCondLst>
                              <p:cond delay="25000"/>
                            </p:stCondLst>
                            <p:childTnLst>
                              <p:par>
                                <p:cTn id="86" presetID="1" presetClass="entr" presetSubtype="0" fill="hold" grpId="0" nodeType="afterEffect">
                                  <p:stCondLst>
                                    <p:cond delay="1000"/>
                                  </p:stCondLst>
                                  <p:childTnLst>
                                    <p:set>
                                      <p:cBhvr>
                                        <p:cTn id="87" dur="1" fill="hold">
                                          <p:stCondLst>
                                            <p:cond delay="0"/>
                                          </p:stCondLst>
                                        </p:cTn>
                                        <p:tgtEl>
                                          <p:spTgt spid="153"/>
                                        </p:tgtEl>
                                        <p:attrNameLst>
                                          <p:attrName>style.visibility</p:attrName>
                                        </p:attrNameLst>
                                      </p:cBhvr>
                                      <p:to>
                                        <p:strVal val="visible"/>
                                      </p:to>
                                    </p:set>
                                  </p:childTnLst>
                                </p:cTn>
                              </p:par>
                            </p:childTnLst>
                          </p:cTn>
                        </p:par>
                        <p:par>
                          <p:cTn id="88" fill="hold">
                            <p:stCondLst>
                              <p:cond delay="26000"/>
                            </p:stCondLst>
                            <p:childTnLst>
                              <p:par>
                                <p:cTn id="89" presetID="1" presetClass="entr" presetSubtype="0" fill="hold" grpId="0" nodeType="afterEffect">
                                  <p:stCondLst>
                                    <p:cond delay="1000"/>
                                  </p:stCondLst>
                                  <p:childTnLst>
                                    <p:set>
                                      <p:cBhvr>
                                        <p:cTn id="90" dur="1" fill="hold">
                                          <p:stCondLst>
                                            <p:cond delay="0"/>
                                          </p:stCondLst>
                                        </p:cTn>
                                        <p:tgtEl>
                                          <p:spTgt spid="154"/>
                                        </p:tgtEl>
                                        <p:attrNameLst>
                                          <p:attrName>style.visibility</p:attrName>
                                        </p:attrNameLst>
                                      </p:cBhvr>
                                      <p:to>
                                        <p:strVal val="visible"/>
                                      </p:to>
                                    </p:set>
                                  </p:childTnLst>
                                </p:cTn>
                              </p:par>
                            </p:childTnLst>
                          </p:cTn>
                        </p:par>
                        <p:par>
                          <p:cTn id="91" fill="hold">
                            <p:stCondLst>
                              <p:cond delay="27000"/>
                            </p:stCondLst>
                            <p:childTnLst>
                              <p:par>
                                <p:cTn id="92" presetID="1" presetClass="entr" presetSubtype="0" fill="hold" grpId="0" nodeType="afterEffect">
                                  <p:stCondLst>
                                    <p:cond delay="1000"/>
                                  </p:stCondLst>
                                  <p:childTnLst>
                                    <p:set>
                                      <p:cBhvr>
                                        <p:cTn id="93" dur="1" fill="hold">
                                          <p:stCondLst>
                                            <p:cond delay="0"/>
                                          </p:stCondLst>
                                        </p:cTn>
                                        <p:tgtEl>
                                          <p:spTgt spid="155"/>
                                        </p:tgtEl>
                                        <p:attrNameLst>
                                          <p:attrName>style.visibility</p:attrName>
                                        </p:attrNameLst>
                                      </p:cBhvr>
                                      <p:to>
                                        <p:strVal val="visible"/>
                                      </p:to>
                                    </p:set>
                                  </p:childTnLst>
                                </p:cTn>
                              </p:par>
                            </p:childTnLst>
                          </p:cTn>
                        </p:par>
                        <p:par>
                          <p:cTn id="94" fill="hold">
                            <p:stCondLst>
                              <p:cond delay="28000"/>
                            </p:stCondLst>
                            <p:childTnLst>
                              <p:par>
                                <p:cTn id="95" presetID="1" presetClass="entr" presetSubtype="0" fill="hold" grpId="0" nodeType="afterEffect">
                                  <p:stCondLst>
                                    <p:cond delay="1000"/>
                                  </p:stCondLst>
                                  <p:childTnLst>
                                    <p:set>
                                      <p:cBhvr>
                                        <p:cTn id="96" dur="1" fill="hold">
                                          <p:stCondLst>
                                            <p:cond delay="0"/>
                                          </p:stCondLst>
                                        </p:cTn>
                                        <p:tgtEl>
                                          <p:spTgt spid="156"/>
                                        </p:tgtEl>
                                        <p:attrNameLst>
                                          <p:attrName>style.visibility</p:attrName>
                                        </p:attrNameLst>
                                      </p:cBhvr>
                                      <p:to>
                                        <p:strVal val="visible"/>
                                      </p:to>
                                    </p:set>
                                  </p:childTnLst>
                                </p:cTn>
                              </p:par>
                            </p:childTnLst>
                          </p:cTn>
                        </p:par>
                        <p:par>
                          <p:cTn id="97" fill="hold">
                            <p:stCondLst>
                              <p:cond delay="29000"/>
                            </p:stCondLst>
                            <p:childTnLst>
                              <p:par>
                                <p:cTn id="98" presetID="1" presetClass="entr" presetSubtype="0" fill="hold" grpId="0" nodeType="afterEffect">
                                  <p:stCondLst>
                                    <p:cond delay="1000"/>
                                  </p:stCondLst>
                                  <p:childTnLst>
                                    <p:set>
                                      <p:cBhvr>
                                        <p:cTn id="99" dur="1" fill="hold">
                                          <p:stCondLst>
                                            <p:cond delay="0"/>
                                          </p:stCondLst>
                                        </p:cTn>
                                        <p:tgtEl>
                                          <p:spTgt spid="157"/>
                                        </p:tgtEl>
                                        <p:attrNameLst>
                                          <p:attrName>style.visibility</p:attrName>
                                        </p:attrNameLst>
                                      </p:cBhvr>
                                      <p:to>
                                        <p:strVal val="visible"/>
                                      </p:to>
                                    </p:set>
                                  </p:childTnLst>
                                </p:cTn>
                              </p:par>
                            </p:childTnLst>
                          </p:cTn>
                        </p:par>
                        <p:par>
                          <p:cTn id="100" fill="hold">
                            <p:stCondLst>
                              <p:cond delay="30000"/>
                            </p:stCondLst>
                            <p:childTnLst>
                              <p:par>
                                <p:cTn id="101" presetID="1" presetClass="entr" presetSubtype="0" fill="hold" grpId="0" nodeType="afterEffect">
                                  <p:stCondLst>
                                    <p:cond delay="1000"/>
                                  </p:stCondLst>
                                  <p:childTnLst>
                                    <p:set>
                                      <p:cBhvr>
                                        <p:cTn id="102" dur="1" fill="hold">
                                          <p:stCondLst>
                                            <p:cond delay="0"/>
                                          </p:stCondLst>
                                        </p:cTn>
                                        <p:tgtEl>
                                          <p:spTgt spid="158"/>
                                        </p:tgtEl>
                                        <p:attrNameLst>
                                          <p:attrName>style.visibility</p:attrName>
                                        </p:attrNameLst>
                                      </p:cBhvr>
                                      <p:to>
                                        <p:strVal val="visible"/>
                                      </p:to>
                                    </p:set>
                                  </p:childTnLst>
                                </p:cTn>
                              </p:par>
                            </p:childTnLst>
                          </p:cTn>
                        </p:par>
                        <p:par>
                          <p:cTn id="103" fill="hold">
                            <p:stCondLst>
                              <p:cond delay="31000"/>
                            </p:stCondLst>
                            <p:childTnLst>
                              <p:par>
                                <p:cTn id="104" presetID="1" presetClass="entr" presetSubtype="0" fill="hold" grpId="0" nodeType="afterEffect">
                                  <p:stCondLst>
                                    <p:cond delay="1000"/>
                                  </p:stCondLst>
                                  <p:childTnLst>
                                    <p:set>
                                      <p:cBhvr>
                                        <p:cTn id="105" dur="1" fill="hold">
                                          <p:stCondLst>
                                            <p:cond delay="0"/>
                                          </p:stCondLst>
                                        </p:cTn>
                                        <p:tgtEl>
                                          <p:spTgt spid="159"/>
                                        </p:tgtEl>
                                        <p:attrNameLst>
                                          <p:attrName>style.visibility</p:attrName>
                                        </p:attrNameLst>
                                      </p:cBhvr>
                                      <p:to>
                                        <p:strVal val="visible"/>
                                      </p:to>
                                    </p:set>
                                  </p:childTnLst>
                                </p:cTn>
                              </p:par>
                            </p:childTnLst>
                          </p:cTn>
                        </p:par>
                        <p:par>
                          <p:cTn id="106" fill="hold">
                            <p:stCondLst>
                              <p:cond delay="32000"/>
                            </p:stCondLst>
                            <p:childTnLst>
                              <p:par>
                                <p:cTn id="107" presetID="1" presetClass="entr" presetSubtype="0" fill="hold" grpId="0" nodeType="afterEffect">
                                  <p:stCondLst>
                                    <p:cond delay="1000"/>
                                  </p:stCondLst>
                                  <p:childTnLst>
                                    <p:set>
                                      <p:cBhvr>
                                        <p:cTn id="108" dur="1" fill="hold">
                                          <p:stCondLst>
                                            <p:cond delay="0"/>
                                          </p:stCondLst>
                                        </p:cTn>
                                        <p:tgtEl>
                                          <p:spTgt spid="160"/>
                                        </p:tgtEl>
                                        <p:attrNameLst>
                                          <p:attrName>style.visibility</p:attrName>
                                        </p:attrNameLst>
                                      </p:cBhvr>
                                      <p:to>
                                        <p:strVal val="visible"/>
                                      </p:to>
                                    </p:set>
                                  </p:childTnLst>
                                </p:cTn>
                              </p:par>
                            </p:childTnLst>
                          </p:cTn>
                        </p:par>
                        <p:par>
                          <p:cTn id="109" fill="hold">
                            <p:stCondLst>
                              <p:cond delay="33000"/>
                            </p:stCondLst>
                            <p:childTnLst>
                              <p:par>
                                <p:cTn id="110" presetID="1" presetClass="entr" presetSubtype="0" fill="hold" grpId="0" nodeType="afterEffect">
                                  <p:stCondLst>
                                    <p:cond delay="1000"/>
                                  </p:stCondLst>
                                  <p:childTnLst>
                                    <p:set>
                                      <p:cBhvr>
                                        <p:cTn id="111" dur="1" fill="hold">
                                          <p:stCondLst>
                                            <p:cond delay="0"/>
                                          </p:stCondLst>
                                        </p:cTn>
                                        <p:tgtEl>
                                          <p:spTgt spid="161"/>
                                        </p:tgtEl>
                                        <p:attrNameLst>
                                          <p:attrName>style.visibility</p:attrName>
                                        </p:attrNameLst>
                                      </p:cBhvr>
                                      <p:to>
                                        <p:strVal val="visible"/>
                                      </p:to>
                                    </p:set>
                                  </p:childTnLst>
                                </p:cTn>
                              </p:par>
                            </p:childTnLst>
                          </p:cTn>
                        </p:par>
                        <p:par>
                          <p:cTn id="112" fill="hold">
                            <p:stCondLst>
                              <p:cond delay="34000"/>
                            </p:stCondLst>
                            <p:childTnLst>
                              <p:par>
                                <p:cTn id="113" presetID="1" presetClass="entr" presetSubtype="0" fill="hold" grpId="0" nodeType="afterEffect">
                                  <p:stCondLst>
                                    <p:cond delay="1000"/>
                                  </p:stCondLst>
                                  <p:childTnLst>
                                    <p:set>
                                      <p:cBhvr>
                                        <p:cTn id="114" dur="1" fill="hold">
                                          <p:stCondLst>
                                            <p:cond delay="0"/>
                                          </p:stCondLst>
                                        </p:cTn>
                                        <p:tgtEl>
                                          <p:spTgt spid="162"/>
                                        </p:tgtEl>
                                        <p:attrNameLst>
                                          <p:attrName>style.visibility</p:attrName>
                                        </p:attrNameLst>
                                      </p:cBhvr>
                                      <p:to>
                                        <p:strVal val="visible"/>
                                      </p:to>
                                    </p:set>
                                  </p:childTnLst>
                                </p:cTn>
                              </p:par>
                            </p:childTnLst>
                          </p:cTn>
                        </p:par>
                        <p:par>
                          <p:cTn id="115" fill="hold">
                            <p:stCondLst>
                              <p:cond delay="35000"/>
                            </p:stCondLst>
                            <p:childTnLst>
                              <p:par>
                                <p:cTn id="116" presetID="1" presetClass="entr" presetSubtype="0" fill="hold" grpId="0" nodeType="afterEffect">
                                  <p:stCondLst>
                                    <p:cond delay="1000"/>
                                  </p:stCondLst>
                                  <p:childTnLst>
                                    <p:set>
                                      <p:cBhvr>
                                        <p:cTn id="117" dur="1" fill="hold">
                                          <p:stCondLst>
                                            <p:cond delay="0"/>
                                          </p:stCondLst>
                                        </p:cTn>
                                        <p:tgtEl>
                                          <p:spTgt spid="163"/>
                                        </p:tgtEl>
                                        <p:attrNameLst>
                                          <p:attrName>style.visibility</p:attrName>
                                        </p:attrNameLst>
                                      </p:cBhvr>
                                      <p:to>
                                        <p:strVal val="visible"/>
                                      </p:to>
                                    </p:set>
                                  </p:childTnLst>
                                </p:cTn>
                              </p:par>
                            </p:childTnLst>
                          </p:cTn>
                        </p:par>
                        <p:par>
                          <p:cTn id="118" fill="hold">
                            <p:stCondLst>
                              <p:cond delay="36000"/>
                            </p:stCondLst>
                            <p:childTnLst>
                              <p:par>
                                <p:cTn id="119" presetID="1" presetClass="entr" presetSubtype="0" fill="hold" grpId="0" nodeType="afterEffect">
                                  <p:stCondLst>
                                    <p:cond delay="1000"/>
                                  </p:stCondLst>
                                  <p:childTnLst>
                                    <p:set>
                                      <p:cBhvr>
                                        <p:cTn id="120" dur="1" fill="hold">
                                          <p:stCondLst>
                                            <p:cond delay="0"/>
                                          </p:stCondLst>
                                        </p:cTn>
                                        <p:tgtEl>
                                          <p:spTgt spid="164"/>
                                        </p:tgtEl>
                                        <p:attrNameLst>
                                          <p:attrName>style.visibility</p:attrName>
                                        </p:attrNameLst>
                                      </p:cBhvr>
                                      <p:to>
                                        <p:strVal val="visible"/>
                                      </p:to>
                                    </p:set>
                                  </p:childTnLst>
                                </p:cTn>
                              </p:par>
                            </p:childTnLst>
                          </p:cTn>
                        </p:par>
                        <p:par>
                          <p:cTn id="121" fill="hold">
                            <p:stCondLst>
                              <p:cond delay="37000"/>
                            </p:stCondLst>
                            <p:childTnLst>
                              <p:par>
                                <p:cTn id="122" presetID="1" presetClass="entr" presetSubtype="0" fill="hold" grpId="0" nodeType="afterEffect">
                                  <p:stCondLst>
                                    <p:cond delay="1000"/>
                                  </p:stCondLst>
                                  <p:childTnLst>
                                    <p:set>
                                      <p:cBhvr>
                                        <p:cTn id="123" dur="1" fill="hold">
                                          <p:stCondLst>
                                            <p:cond delay="0"/>
                                          </p:stCondLst>
                                        </p:cTn>
                                        <p:tgtEl>
                                          <p:spTgt spid="165"/>
                                        </p:tgtEl>
                                        <p:attrNameLst>
                                          <p:attrName>style.visibility</p:attrName>
                                        </p:attrNameLst>
                                      </p:cBhvr>
                                      <p:to>
                                        <p:strVal val="visible"/>
                                      </p:to>
                                    </p:set>
                                  </p:childTnLst>
                                </p:cTn>
                              </p:par>
                            </p:childTnLst>
                          </p:cTn>
                        </p:par>
                        <p:par>
                          <p:cTn id="124" fill="hold">
                            <p:stCondLst>
                              <p:cond delay="38000"/>
                            </p:stCondLst>
                            <p:childTnLst>
                              <p:par>
                                <p:cTn id="125" presetID="1" presetClass="entr" presetSubtype="0" fill="hold" grpId="0" nodeType="afterEffect">
                                  <p:stCondLst>
                                    <p:cond delay="1000"/>
                                  </p:stCondLst>
                                  <p:childTnLst>
                                    <p:set>
                                      <p:cBhvr>
                                        <p:cTn id="126" dur="1" fill="hold">
                                          <p:stCondLst>
                                            <p:cond delay="0"/>
                                          </p:stCondLst>
                                        </p:cTn>
                                        <p:tgtEl>
                                          <p:spTgt spid="166"/>
                                        </p:tgtEl>
                                        <p:attrNameLst>
                                          <p:attrName>style.visibility</p:attrName>
                                        </p:attrNameLst>
                                      </p:cBhvr>
                                      <p:to>
                                        <p:strVal val="visible"/>
                                      </p:to>
                                    </p:set>
                                  </p:childTnLst>
                                </p:cTn>
                              </p:par>
                            </p:childTnLst>
                          </p:cTn>
                        </p:par>
                        <p:par>
                          <p:cTn id="127" fill="hold">
                            <p:stCondLst>
                              <p:cond delay="39000"/>
                            </p:stCondLst>
                            <p:childTnLst>
                              <p:par>
                                <p:cTn id="128" presetID="1" presetClass="entr" presetSubtype="0" fill="hold" grpId="0" nodeType="afterEffect">
                                  <p:stCondLst>
                                    <p:cond delay="1000"/>
                                  </p:stCondLst>
                                  <p:childTnLst>
                                    <p:set>
                                      <p:cBhvr>
                                        <p:cTn id="129" dur="1" fill="hold">
                                          <p:stCondLst>
                                            <p:cond delay="0"/>
                                          </p:stCondLst>
                                        </p:cTn>
                                        <p:tgtEl>
                                          <p:spTgt spid="167"/>
                                        </p:tgtEl>
                                        <p:attrNameLst>
                                          <p:attrName>style.visibility</p:attrName>
                                        </p:attrNameLst>
                                      </p:cBhvr>
                                      <p:to>
                                        <p:strVal val="visible"/>
                                      </p:to>
                                    </p:set>
                                  </p:childTnLst>
                                </p:cTn>
                              </p:par>
                            </p:childTnLst>
                          </p:cTn>
                        </p:par>
                        <p:par>
                          <p:cTn id="130" fill="hold">
                            <p:stCondLst>
                              <p:cond delay="40000"/>
                            </p:stCondLst>
                            <p:childTnLst>
                              <p:par>
                                <p:cTn id="131" presetID="1" presetClass="entr" presetSubtype="0" fill="hold" grpId="0" nodeType="afterEffect">
                                  <p:stCondLst>
                                    <p:cond delay="1000"/>
                                  </p:stCondLst>
                                  <p:childTnLst>
                                    <p:set>
                                      <p:cBhvr>
                                        <p:cTn id="132" dur="1" fill="hold">
                                          <p:stCondLst>
                                            <p:cond delay="0"/>
                                          </p:stCondLst>
                                        </p:cTn>
                                        <p:tgtEl>
                                          <p:spTgt spid="168"/>
                                        </p:tgtEl>
                                        <p:attrNameLst>
                                          <p:attrName>style.visibility</p:attrName>
                                        </p:attrNameLst>
                                      </p:cBhvr>
                                      <p:to>
                                        <p:strVal val="visible"/>
                                      </p:to>
                                    </p:set>
                                  </p:childTnLst>
                                </p:cTn>
                              </p:par>
                            </p:childTnLst>
                          </p:cTn>
                        </p:par>
                        <p:par>
                          <p:cTn id="133" fill="hold">
                            <p:stCondLst>
                              <p:cond delay="41000"/>
                            </p:stCondLst>
                            <p:childTnLst>
                              <p:par>
                                <p:cTn id="134" presetID="1" presetClass="entr" presetSubtype="0" fill="hold" grpId="0" nodeType="afterEffect">
                                  <p:stCondLst>
                                    <p:cond delay="1000"/>
                                  </p:stCondLst>
                                  <p:childTnLst>
                                    <p:set>
                                      <p:cBhvr>
                                        <p:cTn id="135" dur="1" fill="hold">
                                          <p:stCondLst>
                                            <p:cond delay="0"/>
                                          </p:stCondLst>
                                        </p:cTn>
                                        <p:tgtEl>
                                          <p:spTgt spid="169"/>
                                        </p:tgtEl>
                                        <p:attrNameLst>
                                          <p:attrName>style.visibility</p:attrName>
                                        </p:attrNameLst>
                                      </p:cBhvr>
                                      <p:to>
                                        <p:strVal val="visible"/>
                                      </p:to>
                                    </p:set>
                                  </p:childTnLst>
                                </p:cTn>
                              </p:par>
                            </p:childTnLst>
                          </p:cTn>
                        </p:par>
                        <p:par>
                          <p:cTn id="136" fill="hold">
                            <p:stCondLst>
                              <p:cond delay="42000"/>
                            </p:stCondLst>
                            <p:childTnLst>
                              <p:par>
                                <p:cTn id="137" presetID="1" presetClass="entr" presetSubtype="0" fill="hold" grpId="0" nodeType="afterEffect">
                                  <p:stCondLst>
                                    <p:cond delay="1000"/>
                                  </p:stCondLst>
                                  <p:childTnLst>
                                    <p:set>
                                      <p:cBhvr>
                                        <p:cTn id="138" dur="1" fill="hold">
                                          <p:stCondLst>
                                            <p:cond delay="0"/>
                                          </p:stCondLst>
                                        </p:cTn>
                                        <p:tgtEl>
                                          <p:spTgt spid="170"/>
                                        </p:tgtEl>
                                        <p:attrNameLst>
                                          <p:attrName>style.visibility</p:attrName>
                                        </p:attrNameLst>
                                      </p:cBhvr>
                                      <p:to>
                                        <p:strVal val="visible"/>
                                      </p:to>
                                    </p:set>
                                  </p:childTnLst>
                                </p:cTn>
                              </p:par>
                            </p:childTnLst>
                          </p:cTn>
                        </p:par>
                        <p:par>
                          <p:cTn id="139" fill="hold">
                            <p:stCondLst>
                              <p:cond delay="43000"/>
                            </p:stCondLst>
                            <p:childTnLst>
                              <p:par>
                                <p:cTn id="140" presetID="1" presetClass="entr" presetSubtype="0" fill="hold" grpId="0" nodeType="afterEffect">
                                  <p:stCondLst>
                                    <p:cond delay="1000"/>
                                  </p:stCondLst>
                                  <p:childTnLst>
                                    <p:set>
                                      <p:cBhvr>
                                        <p:cTn id="141" dur="1" fill="hold">
                                          <p:stCondLst>
                                            <p:cond delay="0"/>
                                          </p:stCondLst>
                                        </p:cTn>
                                        <p:tgtEl>
                                          <p:spTgt spid="171"/>
                                        </p:tgtEl>
                                        <p:attrNameLst>
                                          <p:attrName>style.visibility</p:attrName>
                                        </p:attrNameLst>
                                      </p:cBhvr>
                                      <p:to>
                                        <p:strVal val="visible"/>
                                      </p:to>
                                    </p:set>
                                  </p:childTnLst>
                                </p:cTn>
                              </p:par>
                            </p:childTnLst>
                          </p:cTn>
                        </p:par>
                        <p:par>
                          <p:cTn id="142" fill="hold">
                            <p:stCondLst>
                              <p:cond delay="44000"/>
                            </p:stCondLst>
                            <p:childTnLst>
                              <p:par>
                                <p:cTn id="143" presetID="1" presetClass="entr" presetSubtype="0" fill="hold" grpId="0" nodeType="afterEffect">
                                  <p:stCondLst>
                                    <p:cond delay="1000"/>
                                  </p:stCondLst>
                                  <p:childTnLst>
                                    <p:set>
                                      <p:cBhvr>
                                        <p:cTn id="144" dur="1" fill="hold">
                                          <p:stCondLst>
                                            <p:cond delay="0"/>
                                          </p:stCondLst>
                                        </p:cTn>
                                        <p:tgtEl>
                                          <p:spTgt spid="172"/>
                                        </p:tgtEl>
                                        <p:attrNameLst>
                                          <p:attrName>style.visibility</p:attrName>
                                        </p:attrNameLst>
                                      </p:cBhvr>
                                      <p:to>
                                        <p:strVal val="visible"/>
                                      </p:to>
                                    </p:set>
                                  </p:childTnLst>
                                </p:cTn>
                              </p:par>
                            </p:childTnLst>
                          </p:cTn>
                        </p:par>
                        <p:par>
                          <p:cTn id="145" fill="hold">
                            <p:stCondLst>
                              <p:cond delay="45000"/>
                            </p:stCondLst>
                            <p:childTnLst>
                              <p:par>
                                <p:cTn id="146" presetID="1" presetClass="entr" presetSubtype="0" fill="hold" grpId="0" nodeType="afterEffect">
                                  <p:stCondLst>
                                    <p:cond delay="1000"/>
                                  </p:stCondLst>
                                  <p:childTnLst>
                                    <p:set>
                                      <p:cBhvr>
                                        <p:cTn id="147" dur="1" fill="hold">
                                          <p:stCondLst>
                                            <p:cond delay="0"/>
                                          </p:stCondLst>
                                        </p:cTn>
                                        <p:tgtEl>
                                          <p:spTgt spid="173"/>
                                        </p:tgtEl>
                                        <p:attrNameLst>
                                          <p:attrName>style.visibility</p:attrName>
                                        </p:attrNameLst>
                                      </p:cBhvr>
                                      <p:to>
                                        <p:strVal val="visible"/>
                                      </p:to>
                                    </p:set>
                                  </p:childTnLst>
                                </p:cTn>
                              </p:par>
                            </p:childTnLst>
                          </p:cTn>
                        </p:par>
                        <p:par>
                          <p:cTn id="148" fill="hold">
                            <p:stCondLst>
                              <p:cond delay="46000"/>
                            </p:stCondLst>
                            <p:childTnLst>
                              <p:par>
                                <p:cTn id="149" presetID="1" presetClass="entr" presetSubtype="0" fill="hold" grpId="0" nodeType="afterEffect">
                                  <p:stCondLst>
                                    <p:cond delay="1000"/>
                                  </p:stCondLst>
                                  <p:childTnLst>
                                    <p:set>
                                      <p:cBhvr>
                                        <p:cTn id="150" dur="1" fill="hold">
                                          <p:stCondLst>
                                            <p:cond delay="0"/>
                                          </p:stCondLst>
                                        </p:cTn>
                                        <p:tgtEl>
                                          <p:spTgt spid="174"/>
                                        </p:tgtEl>
                                        <p:attrNameLst>
                                          <p:attrName>style.visibility</p:attrName>
                                        </p:attrNameLst>
                                      </p:cBhvr>
                                      <p:to>
                                        <p:strVal val="visible"/>
                                      </p:to>
                                    </p:set>
                                  </p:childTnLst>
                                </p:cTn>
                              </p:par>
                            </p:childTnLst>
                          </p:cTn>
                        </p:par>
                        <p:par>
                          <p:cTn id="151" fill="hold">
                            <p:stCondLst>
                              <p:cond delay="47000"/>
                            </p:stCondLst>
                            <p:childTnLst>
                              <p:par>
                                <p:cTn id="152" presetID="1" presetClass="entr" presetSubtype="0" fill="hold" grpId="0" nodeType="afterEffect">
                                  <p:stCondLst>
                                    <p:cond delay="1000"/>
                                  </p:stCondLst>
                                  <p:childTnLst>
                                    <p:set>
                                      <p:cBhvr>
                                        <p:cTn id="153" dur="1" fill="hold">
                                          <p:stCondLst>
                                            <p:cond delay="0"/>
                                          </p:stCondLst>
                                        </p:cTn>
                                        <p:tgtEl>
                                          <p:spTgt spid="175"/>
                                        </p:tgtEl>
                                        <p:attrNameLst>
                                          <p:attrName>style.visibility</p:attrName>
                                        </p:attrNameLst>
                                      </p:cBhvr>
                                      <p:to>
                                        <p:strVal val="visible"/>
                                      </p:to>
                                    </p:set>
                                  </p:childTnLst>
                                </p:cTn>
                              </p:par>
                            </p:childTnLst>
                          </p:cTn>
                        </p:par>
                        <p:par>
                          <p:cTn id="154" fill="hold">
                            <p:stCondLst>
                              <p:cond delay="48000"/>
                            </p:stCondLst>
                            <p:childTnLst>
                              <p:par>
                                <p:cTn id="155" presetID="1" presetClass="entr" presetSubtype="0" fill="hold" grpId="0" nodeType="afterEffect">
                                  <p:stCondLst>
                                    <p:cond delay="1000"/>
                                  </p:stCondLst>
                                  <p:childTnLst>
                                    <p:set>
                                      <p:cBhvr>
                                        <p:cTn id="156" dur="1" fill="hold">
                                          <p:stCondLst>
                                            <p:cond delay="0"/>
                                          </p:stCondLst>
                                        </p:cTn>
                                        <p:tgtEl>
                                          <p:spTgt spid="176"/>
                                        </p:tgtEl>
                                        <p:attrNameLst>
                                          <p:attrName>style.visibility</p:attrName>
                                        </p:attrNameLst>
                                      </p:cBhvr>
                                      <p:to>
                                        <p:strVal val="visible"/>
                                      </p:to>
                                    </p:set>
                                  </p:childTnLst>
                                </p:cTn>
                              </p:par>
                            </p:childTnLst>
                          </p:cTn>
                        </p:par>
                        <p:par>
                          <p:cTn id="157" fill="hold">
                            <p:stCondLst>
                              <p:cond delay="49000"/>
                            </p:stCondLst>
                            <p:childTnLst>
                              <p:par>
                                <p:cTn id="158" presetID="1" presetClass="entr" presetSubtype="0" fill="hold" grpId="0" nodeType="afterEffect">
                                  <p:stCondLst>
                                    <p:cond delay="1000"/>
                                  </p:stCondLst>
                                  <p:childTnLst>
                                    <p:set>
                                      <p:cBhvr>
                                        <p:cTn id="159" dur="1" fill="hold">
                                          <p:stCondLst>
                                            <p:cond delay="0"/>
                                          </p:stCondLst>
                                        </p:cTn>
                                        <p:tgtEl>
                                          <p:spTgt spid="177"/>
                                        </p:tgtEl>
                                        <p:attrNameLst>
                                          <p:attrName>style.visibility</p:attrName>
                                        </p:attrNameLst>
                                      </p:cBhvr>
                                      <p:to>
                                        <p:strVal val="visible"/>
                                      </p:to>
                                    </p:set>
                                  </p:childTnLst>
                                </p:cTn>
                              </p:par>
                            </p:childTnLst>
                          </p:cTn>
                        </p:par>
                        <p:par>
                          <p:cTn id="160" fill="hold">
                            <p:stCondLst>
                              <p:cond delay="50000"/>
                            </p:stCondLst>
                            <p:childTnLst>
                              <p:par>
                                <p:cTn id="161" presetID="1" presetClass="entr" presetSubtype="0" fill="hold" grpId="0" nodeType="afterEffect">
                                  <p:stCondLst>
                                    <p:cond delay="1000"/>
                                  </p:stCondLst>
                                  <p:childTnLst>
                                    <p:set>
                                      <p:cBhvr>
                                        <p:cTn id="162" dur="1" fill="hold">
                                          <p:stCondLst>
                                            <p:cond delay="0"/>
                                          </p:stCondLst>
                                        </p:cTn>
                                        <p:tgtEl>
                                          <p:spTgt spid="178"/>
                                        </p:tgtEl>
                                        <p:attrNameLst>
                                          <p:attrName>style.visibility</p:attrName>
                                        </p:attrNameLst>
                                      </p:cBhvr>
                                      <p:to>
                                        <p:strVal val="visible"/>
                                      </p:to>
                                    </p:set>
                                  </p:childTnLst>
                                </p:cTn>
                              </p:par>
                            </p:childTnLst>
                          </p:cTn>
                        </p:par>
                        <p:par>
                          <p:cTn id="163" fill="hold">
                            <p:stCondLst>
                              <p:cond delay="51000"/>
                            </p:stCondLst>
                            <p:childTnLst>
                              <p:par>
                                <p:cTn id="164" presetID="1" presetClass="entr" presetSubtype="0" fill="hold" grpId="0" nodeType="afterEffect">
                                  <p:stCondLst>
                                    <p:cond delay="1000"/>
                                  </p:stCondLst>
                                  <p:childTnLst>
                                    <p:set>
                                      <p:cBhvr>
                                        <p:cTn id="165" dur="1" fill="hold">
                                          <p:stCondLst>
                                            <p:cond delay="0"/>
                                          </p:stCondLst>
                                        </p:cTn>
                                        <p:tgtEl>
                                          <p:spTgt spid="179"/>
                                        </p:tgtEl>
                                        <p:attrNameLst>
                                          <p:attrName>style.visibility</p:attrName>
                                        </p:attrNameLst>
                                      </p:cBhvr>
                                      <p:to>
                                        <p:strVal val="visible"/>
                                      </p:to>
                                    </p:set>
                                  </p:childTnLst>
                                </p:cTn>
                              </p:par>
                            </p:childTnLst>
                          </p:cTn>
                        </p:par>
                        <p:par>
                          <p:cTn id="166" fill="hold">
                            <p:stCondLst>
                              <p:cond delay="52000"/>
                            </p:stCondLst>
                            <p:childTnLst>
                              <p:par>
                                <p:cTn id="167" presetID="1" presetClass="entr" presetSubtype="0" fill="hold" grpId="0" nodeType="afterEffect">
                                  <p:stCondLst>
                                    <p:cond delay="1000"/>
                                  </p:stCondLst>
                                  <p:childTnLst>
                                    <p:set>
                                      <p:cBhvr>
                                        <p:cTn id="168" dur="1" fill="hold">
                                          <p:stCondLst>
                                            <p:cond delay="0"/>
                                          </p:stCondLst>
                                        </p:cTn>
                                        <p:tgtEl>
                                          <p:spTgt spid="180"/>
                                        </p:tgtEl>
                                        <p:attrNameLst>
                                          <p:attrName>style.visibility</p:attrName>
                                        </p:attrNameLst>
                                      </p:cBhvr>
                                      <p:to>
                                        <p:strVal val="visible"/>
                                      </p:to>
                                    </p:set>
                                  </p:childTnLst>
                                </p:cTn>
                              </p:par>
                            </p:childTnLst>
                          </p:cTn>
                        </p:par>
                        <p:par>
                          <p:cTn id="169" fill="hold">
                            <p:stCondLst>
                              <p:cond delay="53000"/>
                            </p:stCondLst>
                            <p:childTnLst>
                              <p:par>
                                <p:cTn id="170" presetID="1" presetClass="entr" presetSubtype="0" fill="hold" grpId="0" nodeType="afterEffect">
                                  <p:stCondLst>
                                    <p:cond delay="1000"/>
                                  </p:stCondLst>
                                  <p:childTnLst>
                                    <p:set>
                                      <p:cBhvr>
                                        <p:cTn id="171" dur="1" fill="hold">
                                          <p:stCondLst>
                                            <p:cond delay="0"/>
                                          </p:stCondLst>
                                        </p:cTn>
                                        <p:tgtEl>
                                          <p:spTgt spid="181"/>
                                        </p:tgtEl>
                                        <p:attrNameLst>
                                          <p:attrName>style.visibility</p:attrName>
                                        </p:attrNameLst>
                                      </p:cBhvr>
                                      <p:to>
                                        <p:strVal val="visible"/>
                                      </p:to>
                                    </p:set>
                                  </p:childTnLst>
                                </p:cTn>
                              </p:par>
                            </p:childTnLst>
                          </p:cTn>
                        </p:par>
                        <p:par>
                          <p:cTn id="172" fill="hold">
                            <p:stCondLst>
                              <p:cond delay="54000"/>
                            </p:stCondLst>
                            <p:childTnLst>
                              <p:par>
                                <p:cTn id="173" presetID="1" presetClass="entr" presetSubtype="0" fill="hold" grpId="0" nodeType="afterEffect">
                                  <p:stCondLst>
                                    <p:cond delay="1000"/>
                                  </p:stCondLst>
                                  <p:childTnLst>
                                    <p:set>
                                      <p:cBhvr>
                                        <p:cTn id="174" dur="1" fill="hold">
                                          <p:stCondLst>
                                            <p:cond delay="0"/>
                                          </p:stCondLst>
                                        </p:cTn>
                                        <p:tgtEl>
                                          <p:spTgt spid="182"/>
                                        </p:tgtEl>
                                        <p:attrNameLst>
                                          <p:attrName>style.visibility</p:attrName>
                                        </p:attrNameLst>
                                      </p:cBhvr>
                                      <p:to>
                                        <p:strVal val="visible"/>
                                      </p:to>
                                    </p:set>
                                  </p:childTnLst>
                                </p:cTn>
                              </p:par>
                            </p:childTnLst>
                          </p:cTn>
                        </p:par>
                        <p:par>
                          <p:cTn id="175" fill="hold">
                            <p:stCondLst>
                              <p:cond delay="55000"/>
                            </p:stCondLst>
                            <p:childTnLst>
                              <p:par>
                                <p:cTn id="176" presetID="1" presetClass="entr" presetSubtype="0" fill="hold" grpId="0" nodeType="afterEffect">
                                  <p:stCondLst>
                                    <p:cond delay="1000"/>
                                  </p:stCondLst>
                                  <p:childTnLst>
                                    <p:set>
                                      <p:cBhvr>
                                        <p:cTn id="177" dur="1" fill="hold">
                                          <p:stCondLst>
                                            <p:cond delay="0"/>
                                          </p:stCondLst>
                                        </p:cTn>
                                        <p:tgtEl>
                                          <p:spTgt spid="183"/>
                                        </p:tgtEl>
                                        <p:attrNameLst>
                                          <p:attrName>style.visibility</p:attrName>
                                        </p:attrNameLst>
                                      </p:cBhvr>
                                      <p:to>
                                        <p:strVal val="visible"/>
                                      </p:to>
                                    </p:set>
                                  </p:childTnLst>
                                </p:cTn>
                              </p:par>
                            </p:childTnLst>
                          </p:cTn>
                        </p:par>
                        <p:par>
                          <p:cTn id="178" fill="hold">
                            <p:stCondLst>
                              <p:cond delay="56000"/>
                            </p:stCondLst>
                            <p:childTnLst>
                              <p:par>
                                <p:cTn id="179" presetID="1" presetClass="entr" presetSubtype="0" fill="hold" grpId="0" nodeType="afterEffect">
                                  <p:stCondLst>
                                    <p:cond delay="1000"/>
                                  </p:stCondLst>
                                  <p:childTnLst>
                                    <p:set>
                                      <p:cBhvr>
                                        <p:cTn id="180" dur="1" fill="hold">
                                          <p:stCondLst>
                                            <p:cond delay="0"/>
                                          </p:stCondLst>
                                        </p:cTn>
                                        <p:tgtEl>
                                          <p:spTgt spid="184"/>
                                        </p:tgtEl>
                                        <p:attrNameLst>
                                          <p:attrName>style.visibility</p:attrName>
                                        </p:attrNameLst>
                                      </p:cBhvr>
                                      <p:to>
                                        <p:strVal val="visible"/>
                                      </p:to>
                                    </p:set>
                                  </p:childTnLst>
                                </p:cTn>
                              </p:par>
                            </p:childTnLst>
                          </p:cTn>
                        </p:par>
                        <p:par>
                          <p:cTn id="181" fill="hold">
                            <p:stCondLst>
                              <p:cond delay="57000"/>
                            </p:stCondLst>
                            <p:childTnLst>
                              <p:par>
                                <p:cTn id="182" presetID="1" presetClass="entr" presetSubtype="0" fill="hold" grpId="0" nodeType="afterEffect">
                                  <p:stCondLst>
                                    <p:cond delay="1000"/>
                                  </p:stCondLst>
                                  <p:childTnLst>
                                    <p:set>
                                      <p:cBhvr>
                                        <p:cTn id="183" dur="1" fill="hold">
                                          <p:stCondLst>
                                            <p:cond delay="0"/>
                                          </p:stCondLst>
                                        </p:cTn>
                                        <p:tgtEl>
                                          <p:spTgt spid="185"/>
                                        </p:tgtEl>
                                        <p:attrNameLst>
                                          <p:attrName>style.visibility</p:attrName>
                                        </p:attrNameLst>
                                      </p:cBhvr>
                                      <p:to>
                                        <p:strVal val="visible"/>
                                      </p:to>
                                    </p:set>
                                  </p:childTnLst>
                                </p:cTn>
                              </p:par>
                            </p:childTnLst>
                          </p:cTn>
                        </p:par>
                        <p:par>
                          <p:cTn id="184" fill="hold">
                            <p:stCondLst>
                              <p:cond delay="58000"/>
                            </p:stCondLst>
                            <p:childTnLst>
                              <p:par>
                                <p:cTn id="185" presetID="1" presetClass="entr" presetSubtype="0" fill="hold" grpId="0" nodeType="afterEffect">
                                  <p:stCondLst>
                                    <p:cond delay="1000"/>
                                  </p:stCondLst>
                                  <p:childTnLst>
                                    <p:set>
                                      <p:cBhvr>
                                        <p:cTn id="186" dur="1" fill="hold">
                                          <p:stCondLst>
                                            <p:cond delay="0"/>
                                          </p:stCondLst>
                                        </p:cTn>
                                        <p:tgtEl>
                                          <p:spTgt spid="186"/>
                                        </p:tgtEl>
                                        <p:attrNameLst>
                                          <p:attrName>style.visibility</p:attrName>
                                        </p:attrNameLst>
                                      </p:cBhvr>
                                      <p:to>
                                        <p:strVal val="visible"/>
                                      </p:to>
                                    </p:set>
                                  </p:childTnLst>
                                </p:cTn>
                              </p:par>
                            </p:childTnLst>
                          </p:cTn>
                        </p:par>
                        <p:par>
                          <p:cTn id="187" fill="hold">
                            <p:stCondLst>
                              <p:cond delay="59000"/>
                            </p:stCondLst>
                            <p:childTnLst>
                              <p:par>
                                <p:cTn id="188" presetID="1" presetClass="entr" presetSubtype="0" fill="hold" grpId="0" nodeType="afterEffect">
                                  <p:stCondLst>
                                    <p:cond delay="1000"/>
                                  </p:stCondLst>
                                  <p:childTnLst>
                                    <p:set>
                                      <p:cBhvr>
                                        <p:cTn id="189" dur="1" fill="hold">
                                          <p:stCondLst>
                                            <p:cond delay="0"/>
                                          </p:stCondLst>
                                        </p:cTn>
                                        <p:tgtEl>
                                          <p:spTgt spid="187"/>
                                        </p:tgtEl>
                                        <p:attrNameLst>
                                          <p:attrName>style.visibility</p:attrName>
                                        </p:attrNameLst>
                                      </p:cBhvr>
                                      <p:to>
                                        <p:strVal val="visible"/>
                                      </p:to>
                                    </p:set>
                                  </p:childTnLst>
                                </p:cTn>
                              </p:par>
                            </p:childTnLst>
                          </p:cTn>
                        </p:par>
                        <p:par>
                          <p:cTn id="190" fill="hold">
                            <p:stCondLst>
                              <p:cond delay="60000"/>
                            </p:stCondLst>
                            <p:childTnLst>
                              <p:par>
                                <p:cTn id="191" presetID="1" presetClass="entr" presetSubtype="0" fill="hold" grpId="0" nodeType="afterEffect">
                                  <p:stCondLst>
                                    <p:cond delay="1000"/>
                                  </p:stCondLst>
                                  <p:childTnLst>
                                    <p:set>
                                      <p:cBhvr>
                                        <p:cTn id="192" dur="1" fill="hold">
                                          <p:stCondLst>
                                            <p:cond delay="0"/>
                                          </p:stCondLst>
                                        </p:cTn>
                                        <p:tgtEl>
                                          <p:spTgt spid="188"/>
                                        </p:tgtEl>
                                        <p:attrNameLst>
                                          <p:attrName>style.visibility</p:attrName>
                                        </p:attrNameLst>
                                      </p:cBhvr>
                                      <p:to>
                                        <p:strVal val="visible"/>
                                      </p:to>
                                    </p:set>
                                  </p:childTnLst>
                                </p:cTn>
                              </p:par>
                            </p:childTnLst>
                          </p:cTn>
                        </p:par>
                        <p:par>
                          <p:cTn id="193" fill="hold">
                            <p:stCondLst>
                              <p:cond delay="61000"/>
                            </p:stCondLst>
                            <p:childTnLst>
                              <p:par>
                                <p:cTn id="194" presetID="1" presetClass="entr" presetSubtype="0" fill="hold" grpId="0" nodeType="afterEffect">
                                  <p:stCondLst>
                                    <p:cond delay="1000"/>
                                  </p:stCondLst>
                                  <p:childTnLst>
                                    <p:set>
                                      <p:cBhvr>
                                        <p:cTn id="195" dur="1" fill="hold">
                                          <p:stCondLst>
                                            <p:cond delay="0"/>
                                          </p:stCondLst>
                                        </p:cTn>
                                        <p:tgtEl>
                                          <p:spTgt spid="189"/>
                                        </p:tgtEl>
                                        <p:attrNameLst>
                                          <p:attrName>style.visibility</p:attrName>
                                        </p:attrNameLst>
                                      </p:cBhvr>
                                      <p:to>
                                        <p:strVal val="visible"/>
                                      </p:to>
                                    </p:set>
                                  </p:childTnLst>
                                </p:cTn>
                              </p:par>
                            </p:childTnLst>
                          </p:cTn>
                        </p:par>
                        <p:par>
                          <p:cTn id="196" fill="hold">
                            <p:stCondLst>
                              <p:cond delay="62000"/>
                            </p:stCondLst>
                            <p:childTnLst>
                              <p:par>
                                <p:cTn id="197" presetID="1" presetClass="entr" presetSubtype="0" fill="hold" grpId="0" nodeType="afterEffect">
                                  <p:stCondLst>
                                    <p:cond delay="1000"/>
                                  </p:stCondLst>
                                  <p:childTnLst>
                                    <p:set>
                                      <p:cBhvr>
                                        <p:cTn id="198" dur="1" fill="hold">
                                          <p:stCondLst>
                                            <p:cond delay="0"/>
                                          </p:stCondLst>
                                        </p:cTn>
                                        <p:tgtEl>
                                          <p:spTgt spid="190"/>
                                        </p:tgtEl>
                                        <p:attrNameLst>
                                          <p:attrName>style.visibility</p:attrName>
                                        </p:attrNameLst>
                                      </p:cBhvr>
                                      <p:to>
                                        <p:strVal val="visible"/>
                                      </p:to>
                                    </p:set>
                                  </p:childTnLst>
                                </p:cTn>
                              </p:par>
                            </p:childTnLst>
                          </p:cTn>
                        </p:par>
                        <p:par>
                          <p:cTn id="199" fill="hold">
                            <p:stCondLst>
                              <p:cond delay="63000"/>
                            </p:stCondLst>
                            <p:childTnLst>
                              <p:par>
                                <p:cTn id="200" presetID="1" presetClass="entr" presetSubtype="0" fill="hold" grpId="0" nodeType="afterEffect">
                                  <p:stCondLst>
                                    <p:cond delay="1000"/>
                                  </p:stCondLst>
                                  <p:childTnLst>
                                    <p:set>
                                      <p:cBhvr>
                                        <p:cTn id="201" dur="1" fill="hold">
                                          <p:stCondLst>
                                            <p:cond delay="0"/>
                                          </p:stCondLst>
                                        </p:cTn>
                                        <p:tgtEl>
                                          <p:spTgt spid="191"/>
                                        </p:tgtEl>
                                        <p:attrNameLst>
                                          <p:attrName>style.visibility</p:attrName>
                                        </p:attrNameLst>
                                      </p:cBhvr>
                                      <p:to>
                                        <p:strVal val="visible"/>
                                      </p:to>
                                    </p:set>
                                  </p:childTnLst>
                                </p:cTn>
                              </p:par>
                            </p:childTnLst>
                          </p:cTn>
                        </p:par>
                        <p:par>
                          <p:cTn id="202" fill="hold">
                            <p:stCondLst>
                              <p:cond delay="64000"/>
                            </p:stCondLst>
                            <p:childTnLst>
                              <p:par>
                                <p:cTn id="203" presetID="1" presetClass="entr" presetSubtype="0" fill="hold" grpId="0" nodeType="afterEffect">
                                  <p:stCondLst>
                                    <p:cond delay="1000"/>
                                  </p:stCondLst>
                                  <p:childTnLst>
                                    <p:set>
                                      <p:cBhvr>
                                        <p:cTn id="204" dur="1" fill="hold">
                                          <p:stCondLst>
                                            <p:cond delay="0"/>
                                          </p:stCondLst>
                                        </p:cTn>
                                        <p:tgtEl>
                                          <p:spTgt spid="192"/>
                                        </p:tgtEl>
                                        <p:attrNameLst>
                                          <p:attrName>style.visibility</p:attrName>
                                        </p:attrNameLst>
                                      </p:cBhvr>
                                      <p:to>
                                        <p:strVal val="visible"/>
                                      </p:to>
                                    </p:set>
                                  </p:childTnLst>
                                </p:cTn>
                              </p:par>
                            </p:childTnLst>
                          </p:cTn>
                        </p:par>
                        <p:par>
                          <p:cTn id="205" fill="hold">
                            <p:stCondLst>
                              <p:cond delay="65000"/>
                            </p:stCondLst>
                            <p:childTnLst>
                              <p:par>
                                <p:cTn id="206" presetID="1" presetClass="entr" presetSubtype="0" fill="hold" grpId="0" nodeType="afterEffect">
                                  <p:stCondLst>
                                    <p:cond delay="1000"/>
                                  </p:stCondLst>
                                  <p:childTnLst>
                                    <p:set>
                                      <p:cBhvr>
                                        <p:cTn id="207" dur="1" fill="hold">
                                          <p:stCondLst>
                                            <p:cond delay="0"/>
                                          </p:stCondLst>
                                        </p:cTn>
                                        <p:tgtEl>
                                          <p:spTgt spid="193"/>
                                        </p:tgtEl>
                                        <p:attrNameLst>
                                          <p:attrName>style.visibility</p:attrName>
                                        </p:attrNameLst>
                                      </p:cBhvr>
                                      <p:to>
                                        <p:strVal val="visible"/>
                                      </p:to>
                                    </p:set>
                                  </p:childTnLst>
                                </p:cTn>
                              </p:par>
                            </p:childTnLst>
                          </p:cTn>
                        </p:par>
                        <p:par>
                          <p:cTn id="208" fill="hold">
                            <p:stCondLst>
                              <p:cond delay="66000"/>
                            </p:stCondLst>
                            <p:childTnLst>
                              <p:par>
                                <p:cTn id="209" presetID="1" presetClass="entr" presetSubtype="0" fill="hold" grpId="0" nodeType="afterEffect">
                                  <p:stCondLst>
                                    <p:cond delay="1000"/>
                                  </p:stCondLst>
                                  <p:childTnLst>
                                    <p:set>
                                      <p:cBhvr>
                                        <p:cTn id="210" dur="1" fill="hold">
                                          <p:stCondLst>
                                            <p:cond delay="0"/>
                                          </p:stCondLst>
                                        </p:cTn>
                                        <p:tgtEl>
                                          <p:spTgt spid="194"/>
                                        </p:tgtEl>
                                        <p:attrNameLst>
                                          <p:attrName>style.visibility</p:attrName>
                                        </p:attrNameLst>
                                      </p:cBhvr>
                                      <p:to>
                                        <p:strVal val="visible"/>
                                      </p:to>
                                    </p:set>
                                  </p:childTnLst>
                                </p:cTn>
                              </p:par>
                            </p:childTnLst>
                          </p:cTn>
                        </p:par>
                        <p:par>
                          <p:cTn id="211" fill="hold">
                            <p:stCondLst>
                              <p:cond delay="67000"/>
                            </p:stCondLst>
                            <p:childTnLst>
                              <p:par>
                                <p:cTn id="212" presetID="1" presetClass="entr" presetSubtype="0" fill="hold" grpId="0" nodeType="afterEffect">
                                  <p:stCondLst>
                                    <p:cond delay="1000"/>
                                  </p:stCondLst>
                                  <p:childTnLst>
                                    <p:set>
                                      <p:cBhvr>
                                        <p:cTn id="213" dur="1" fill="hold">
                                          <p:stCondLst>
                                            <p:cond delay="0"/>
                                          </p:stCondLst>
                                        </p:cTn>
                                        <p:tgtEl>
                                          <p:spTgt spid="195"/>
                                        </p:tgtEl>
                                        <p:attrNameLst>
                                          <p:attrName>style.visibility</p:attrName>
                                        </p:attrNameLst>
                                      </p:cBhvr>
                                      <p:to>
                                        <p:strVal val="visible"/>
                                      </p:to>
                                    </p:set>
                                  </p:childTnLst>
                                </p:cTn>
                              </p:par>
                            </p:childTnLst>
                          </p:cTn>
                        </p:par>
                        <p:par>
                          <p:cTn id="214" fill="hold">
                            <p:stCondLst>
                              <p:cond delay="68000"/>
                            </p:stCondLst>
                            <p:childTnLst>
                              <p:par>
                                <p:cTn id="215" presetID="1" presetClass="entr" presetSubtype="0" fill="hold" grpId="0" nodeType="afterEffect">
                                  <p:stCondLst>
                                    <p:cond delay="1000"/>
                                  </p:stCondLst>
                                  <p:childTnLst>
                                    <p:set>
                                      <p:cBhvr>
                                        <p:cTn id="216" dur="1" fill="hold">
                                          <p:stCondLst>
                                            <p:cond delay="0"/>
                                          </p:stCondLst>
                                        </p:cTn>
                                        <p:tgtEl>
                                          <p:spTgt spid="196"/>
                                        </p:tgtEl>
                                        <p:attrNameLst>
                                          <p:attrName>style.visibility</p:attrName>
                                        </p:attrNameLst>
                                      </p:cBhvr>
                                      <p:to>
                                        <p:strVal val="visible"/>
                                      </p:to>
                                    </p:set>
                                  </p:childTnLst>
                                </p:cTn>
                              </p:par>
                            </p:childTnLst>
                          </p:cTn>
                        </p:par>
                        <p:par>
                          <p:cTn id="217" fill="hold">
                            <p:stCondLst>
                              <p:cond delay="69000"/>
                            </p:stCondLst>
                            <p:childTnLst>
                              <p:par>
                                <p:cTn id="218" presetID="1" presetClass="entr" presetSubtype="0" fill="hold" grpId="0" nodeType="afterEffect">
                                  <p:stCondLst>
                                    <p:cond delay="1000"/>
                                  </p:stCondLst>
                                  <p:childTnLst>
                                    <p:set>
                                      <p:cBhvr>
                                        <p:cTn id="219" dur="1" fill="hold">
                                          <p:stCondLst>
                                            <p:cond delay="0"/>
                                          </p:stCondLst>
                                        </p:cTn>
                                        <p:tgtEl>
                                          <p:spTgt spid="197"/>
                                        </p:tgtEl>
                                        <p:attrNameLst>
                                          <p:attrName>style.visibility</p:attrName>
                                        </p:attrNameLst>
                                      </p:cBhvr>
                                      <p:to>
                                        <p:strVal val="visible"/>
                                      </p:to>
                                    </p:set>
                                  </p:childTnLst>
                                </p:cTn>
                              </p:par>
                            </p:childTnLst>
                          </p:cTn>
                        </p:par>
                        <p:par>
                          <p:cTn id="220" fill="hold">
                            <p:stCondLst>
                              <p:cond delay="70000"/>
                            </p:stCondLst>
                            <p:childTnLst>
                              <p:par>
                                <p:cTn id="221" presetID="1" presetClass="entr" presetSubtype="0" fill="hold" grpId="0" nodeType="afterEffect">
                                  <p:stCondLst>
                                    <p:cond delay="1000"/>
                                  </p:stCondLst>
                                  <p:childTnLst>
                                    <p:set>
                                      <p:cBhvr>
                                        <p:cTn id="222" dur="1" fill="hold">
                                          <p:stCondLst>
                                            <p:cond delay="0"/>
                                          </p:stCondLst>
                                        </p:cTn>
                                        <p:tgtEl>
                                          <p:spTgt spid="198"/>
                                        </p:tgtEl>
                                        <p:attrNameLst>
                                          <p:attrName>style.visibility</p:attrName>
                                        </p:attrNameLst>
                                      </p:cBhvr>
                                      <p:to>
                                        <p:strVal val="visible"/>
                                      </p:to>
                                    </p:set>
                                  </p:childTnLst>
                                </p:cTn>
                              </p:par>
                            </p:childTnLst>
                          </p:cTn>
                        </p:par>
                        <p:par>
                          <p:cTn id="223" fill="hold">
                            <p:stCondLst>
                              <p:cond delay="71000"/>
                            </p:stCondLst>
                            <p:childTnLst>
                              <p:par>
                                <p:cTn id="224" presetID="1" presetClass="entr" presetSubtype="0" fill="hold" grpId="0" nodeType="afterEffect">
                                  <p:stCondLst>
                                    <p:cond delay="1000"/>
                                  </p:stCondLst>
                                  <p:childTnLst>
                                    <p:set>
                                      <p:cBhvr>
                                        <p:cTn id="225" dur="1" fill="hold">
                                          <p:stCondLst>
                                            <p:cond delay="0"/>
                                          </p:stCondLst>
                                        </p:cTn>
                                        <p:tgtEl>
                                          <p:spTgt spid="199"/>
                                        </p:tgtEl>
                                        <p:attrNameLst>
                                          <p:attrName>style.visibility</p:attrName>
                                        </p:attrNameLst>
                                      </p:cBhvr>
                                      <p:to>
                                        <p:strVal val="visible"/>
                                      </p:to>
                                    </p:set>
                                  </p:childTnLst>
                                </p:cTn>
                              </p:par>
                            </p:childTnLst>
                          </p:cTn>
                        </p:par>
                        <p:par>
                          <p:cTn id="226" fill="hold">
                            <p:stCondLst>
                              <p:cond delay="72000"/>
                            </p:stCondLst>
                            <p:childTnLst>
                              <p:par>
                                <p:cTn id="227" presetID="1" presetClass="entr" presetSubtype="0" fill="hold" grpId="0" nodeType="afterEffect">
                                  <p:stCondLst>
                                    <p:cond delay="1000"/>
                                  </p:stCondLst>
                                  <p:childTnLst>
                                    <p:set>
                                      <p:cBhvr>
                                        <p:cTn id="228" dur="1" fill="hold">
                                          <p:stCondLst>
                                            <p:cond delay="0"/>
                                          </p:stCondLst>
                                        </p:cTn>
                                        <p:tgtEl>
                                          <p:spTgt spid="200"/>
                                        </p:tgtEl>
                                        <p:attrNameLst>
                                          <p:attrName>style.visibility</p:attrName>
                                        </p:attrNameLst>
                                      </p:cBhvr>
                                      <p:to>
                                        <p:strVal val="visible"/>
                                      </p:to>
                                    </p:set>
                                  </p:childTnLst>
                                </p:cTn>
                              </p:par>
                            </p:childTnLst>
                          </p:cTn>
                        </p:par>
                        <p:par>
                          <p:cTn id="229" fill="hold">
                            <p:stCondLst>
                              <p:cond delay="73000"/>
                            </p:stCondLst>
                            <p:childTnLst>
                              <p:par>
                                <p:cTn id="230" presetID="1" presetClass="entr" presetSubtype="0" fill="hold" grpId="0" nodeType="afterEffect">
                                  <p:stCondLst>
                                    <p:cond delay="1000"/>
                                  </p:stCondLst>
                                  <p:childTnLst>
                                    <p:set>
                                      <p:cBhvr>
                                        <p:cTn id="231" dur="1" fill="hold">
                                          <p:stCondLst>
                                            <p:cond delay="0"/>
                                          </p:stCondLst>
                                        </p:cTn>
                                        <p:tgtEl>
                                          <p:spTgt spid="201"/>
                                        </p:tgtEl>
                                        <p:attrNameLst>
                                          <p:attrName>style.visibility</p:attrName>
                                        </p:attrNameLst>
                                      </p:cBhvr>
                                      <p:to>
                                        <p:strVal val="visible"/>
                                      </p:to>
                                    </p:set>
                                  </p:childTnLst>
                                </p:cTn>
                              </p:par>
                            </p:childTnLst>
                          </p:cTn>
                        </p:par>
                        <p:par>
                          <p:cTn id="232" fill="hold">
                            <p:stCondLst>
                              <p:cond delay="74000"/>
                            </p:stCondLst>
                            <p:childTnLst>
                              <p:par>
                                <p:cTn id="233" presetID="1" presetClass="entr" presetSubtype="0" fill="hold" grpId="0" nodeType="afterEffect">
                                  <p:stCondLst>
                                    <p:cond delay="1000"/>
                                  </p:stCondLst>
                                  <p:childTnLst>
                                    <p:set>
                                      <p:cBhvr>
                                        <p:cTn id="234" dur="1" fill="hold">
                                          <p:stCondLst>
                                            <p:cond delay="0"/>
                                          </p:stCondLst>
                                        </p:cTn>
                                        <p:tgtEl>
                                          <p:spTgt spid="202"/>
                                        </p:tgtEl>
                                        <p:attrNameLst>
                                          <p:attrName>style.visibility</p:attrName>
                                        </p:attrNameLst>
                                      </p:cBhvr>
                                      <p:to>
                                        <p:strVal val="visible"/>
                                      </p:to>
                                    </p:set>
                                  </p:childTnLst>
                                </p:cTn>
                              </p:par>
                            </p:childTnLst>
                          </p:cTn>
                        </p:par>
                        <p:par>
                          <p:cTn id="235" fill="hold">
                            <p:stCondLst>
                              <p:cond delay="75000"/>
                            </p:stCondLst>
                            <p:childTnLst>
                              <p:par>
                                <p:cTn id="236" presetID="1" presetClass="entr" presetSubtype="0" fill="hold" grpId="0" nodeType="afterEffect">
                                  <p:stCondLst>
                                    <p:cond delay="1000"/>
                                  </p:stCondLst>
                                  <p:childTnLst>
                                    <p:set>
                                      <p:cBhvr>
                                        <p:cTn id="237" dur="1" fill="hold">
                                          <p:stCondLst>
                                            <p:cond delay="0"/>
                                          </p:stCondLst>
                                        </p:cTn>
                                        <p:tgtEl>
                                          <p:spTgt spid="203"/>
                                        </p:tgtEl>
                                        <p:attrNameLst>
                                          <p:attrName>style.visibility</p:attrName>
                                        </p:attrNameLst>
                                      </p:cBhvr>
                                      <p:to>
                                        <p:strVal val="visible"/>
                                      </p:to>
                                    </p:set>
                                  </p:childTnLst>
                                </p:cTn>
                              </p:par>
                            </p:childTnLst>
                          </p:cTn>
                        </p:par>
                        <p:par>
                          <p:cTn id="238" fill="hold">
                            <p:stCondLst>
                              <p:cond delay="76000"/>
                            </p:stCondLst>
                            <p:childTnLst>
                              <p:par>
                                <p:cTn id="239" presetID="1" presetClass="entr" presetSubtype="0" fill="hold" grpId="0" nodeType="afterEffect">
                                  <p:stCondLst>
                                    <p:cond delay="1000"/>
                                  </p:stCondLst>
                                  <p:childTnLst>
                                    <p:set>
                                      <p:cBhvr>
                                        <p:cTn id="240" dur="1" fill="hold">
                                          <p:stCondLst>
                                            <p:cond delay="0"/>
                                          </p:stCondLst>
                                        </p:cTn>
                                        <p:tgtEl>
                                          <p:spTgt spid="204"/>
                                        </p:tgtEl>
                                        <p:attrNameLst>
                                          <p:attrName>style.visibility</p:attrName>
                                        </p:attrNameLst>
                                      </p:cBhvr>
                                      <p:to>
                                        <p:strVal val="visible"/>
                                      </p:to>
                                    </p:set>
                                  </p:childTnLst>
                                </p:cTn>
                              </p:par>
                            </p:childTnLst>
                          </p:cTn>
                        </p:par>
                        <p:par>
                          <p:cTn id="241" fill="hold">
                            <p:stCondLst>
                              <p:cond delay="77000"/>
                            </p:stCondLst>
                            <p:childTnLst>
                              <p:par>
                                <p:cTn id="242" presetID="1" presetClass="entr" presetSubtype="0" fill="hold" grpId="0" nodeType="afterEffect">
                                  <p:stCondLst>
                                    <p:cond delay="1000"/>
                                  </p:stCondLst>
                                  <p:childTnLst>
                                    <p:set>
                                      <p:cBhvr>
                                        <p:cTn id="243" dur="1" fill="hold">
                                          <p:stCondLst>
                                            <p:cond delay="0"/>
                                          </p:stCondLst>
                                        </p:cTn>
                                        <p:tgtEl>
                                          <p:spTgt spid="205"/>
                                        </p:tgtEl>
                                        <p:attrNameLst>
                                          <p:attrName>style.visibility</p:attrName>
                                        </p:attrNameLst>
                                      </p:cBhvr>
                                      <p:to>
                                        <p:strVal val="visible"/>
                                      </p:to>
                                    </p:set>
                                  </p:childTnLst>
                                </p:cTn>
                              </p:par>
                            </p:childTnLst>
                          </p:cTn>
                        </p:par>
                        <p:par>
                          <p:cTn id="244" fill="hold">
                            <p:stCondLst>
                              <p:cond delay="78000"/>
                            </p:stCondLst>
                            <p:childTnLst>
                              <p:par>
                                <p:cTn id="245" presetID="1" presetClass="entr" presetSubtype="0" fill="hold" grpId="0" nodeType="afterEffect">
                                  <p:stCondLst>
                                    <p:cond delay="1000"/>
                                  </p:stCondLst>
                                  <p:childTnLst>
                                    <p:set>
                                      <p:cBhvr>
                                        <p:cTn id="246" dur="1" fill="hold">
                                          <p:stCondLst>
                                            <p:cond delay="0"/>
                                          </p:stCondLst>
                                        </p:cTn>
                                        <p:tgtEl>
                                          <p:spTgt spid="206"/>
                                        </p:tgtEl>
                                        <p:attrNameLst>
                                          <p:attrName>style.visibility</p:attrName>
                                        </p:attrNameLst>
                                      </p:cBhvr>
                                      <p:to>
                                        <p:strVal val="visible"/>
                                      </p:to>
                                    </p:set>
                                  </p:childTnLst>
                                </p:cTn>
                              </p:par>
                            </p:childTnLst>
                          </p:cTn>
                        </p:par>
                        <p:par>
                          <p:cTn id="247" fill="hold">
                            <p:stCondLst>
                              <p:cond delay="79000"/>
                            </p:stCondLst>
                            <p:childTnLst>
                              <p:par>
                                <p:cTn id="248" presetID="1" presetClass="entr" presetSubtype="0" fill="hold" grpId="0" nodeType="afterEffect">
                                  <p:stCondLst>
                                    <p:cond delay="1000"/>
                                  </p:stCondLst>
                                  <p:childTnLst>
                                    <p:set>
                                      <p:cBhvr>
                                        <p:cTn id="249" dur="1" fill="hold">
                                          <p:stCondLst>
                                            <p:cond delay="0"/>
                                          </p:stCondLst>
                                        </p:cTn>
                                        <p:tgtEl>
                                          <p:spTgt spid="207"/>
                                        </p:tgtEl>
                                        <p:attrNameLst>
                                          <p:attrName>style.visibility</p:attrName>
                                        </p:attrNameLst>
                                      </p:cBhvr>
                                      <p:to>
                                        <p:strVal val="visible"/>
                                      </p:to>
                                    </p:set>
                                  </p:childTnLst>
                                </p:cTn>
                              </p:par>
                            </p:childTnLst>
                          </p:cTn>
                        </p:par>
                        <p:par>
                          <p:cTn id="250" fill="hold">
                            <p:stCondLst>
                              <p:cond delay="80000"/>
                            </p:stCondLst>
                            <p:childTnLst>
                              <p:par>
                                <p:cTn id="251" presetID="1" presetClass="entr" presetSubtype="0" fill="hold" grpId="0" nodeType="afterEffect">
                                  <p:stCondLst>
                                    <p:cond delay="1000"/>
                                  </p:stCondLst>
                                  <p:childTnLst>
                                    <p:set>
                                      <p:cBhvr>
                                        <p:cTn id="252" dur="1" fill="hold">
                                          <p:stCondLst>
                                            <p:cond delay="0"/>
                                          </p:stCondLst>
                                        </p:cTn>
                                        <p:tgtEl>
                                          <p:spTgt spid="208"/>
                                        </p:tgtEl>
                                        <p:attrNameLst>
                                          <p:attrName>style.visibility</p:attrName>
                                        </p:attrNameLst>
                                      </p:cBhvr>
                                      <p:to>
                                        <p:strVal val="visible"/>
                                      </p:to>
                                    </p:set>
                                  </p:childTnLst>
                                </p:cTn>
                              </p:par>
                            </p:childTnLst>
                          </p:cTn>
                        </p:par>
                        <p:par>
                          <p:cTn id="253" fill="hold">
                            <p:stCondLst>
                              <p:cond delay="81000"/>
                            </p:stCondLst>
                            <p:childTnLst>
                              <p:par>
                                <p:cTn id="254" presetID="1" presetClass="entr" presetSubtype="0" fill="hold" grpId="0" nodeType="afterEffect">
                                  <p:stCondLst>
                                    <p:cond delay="1000"/>
                                  </p:stCondLst>
                                  <p:childTnLst>
                                    <p:set>
                                      <p:cBhvr>
                                        <p:cTn id="255" dur="1" fill="hold">
                                          <p:stCondLst>
                                            <p:cond delay="0"/>
                                          </p:stCondLst>
                                        </p:cTn>
                                        <p:tgtEl>
                                          <p:spTgt spid="209"/>
                                        </p:tgtEl>
                                        <p:attrNameLst>
                                          <p:attrName>style.visibility</p:attrName>
                                        </p:attrNameLst>
                                      </p:cBhvr>
                                      <p:to>
                                        <p:strVal val="visible"/>
                                      </p:to>
                                    </p:set>
                                  </p:childTnLst>
                                </p:cTn>
                              </p:par>
                            </p:childTnLst>
                          </p:cTn>
                        </p:par>
                        <p:par>
                          <p:cTn id="256" fill="hold">
                            <p:stCondLst>
                              <p:cond delay="82000"/>
                            </p:stCondLst>
                            <p:childTnLst>
                              <p:par>
                                <p:cTn id="257" presetID="1" presetClass="entr" presetSubtype="0" fill="hold" grpId="0" nodeType="afterEffect">
                                  <p:stCondLst>
                                    <p:cond delay="1000"/>
                                  </p:stCondLst>
                                  <p:childTnLst>
                                    <p:set>
                                      <p:cBhvr>
                                        <p:cTn id="258" dur="1" fill="hold">
                                          <p:stCondLst>
                                            <p:cond delay="0"/>
                                          </p:stCondLst>
                                        </p:cTn>
                                        <p:tgtEl>
                                          <p:spTgt spid="210"/>
                                        </p:tgtEl>
                                        <p:attrNameLst>
                                          <p:attrName>style.visibility</p:attrName>
                                        </p:attrNameLst>
                                      </p:cBhvr>
                                      <p:to>
                                        <p:strVal val="visible"/>
                                      </p:to>
                                    </p:set>
                                  </p:childTnLst>
                                </p:cTn>
                              </p:par>
                            </p:childTnLst>
                          </p:cTn>
                        </p:par>
                        <p:par>
                          <p:cTn id="259" fill="hold">
                            <p:stCondLst>
                              <p:cond delay="83000"/>
                            </p:stCondLst>
                            <p:childTnLst>
                              <p:par>
                                <p:cTn id="260" presetID="1" presetClass="entr" presetSubtype="0" fill="hold" grpId="0" nodeType="afterEffect">
                                  <p:stCondLst>
                                    <p:cond delay="1000"/>
                                  </p:stCondLst>
                                  <p:childTnLst>
                                    <p:set>
                                      <p:cBhvr>
                                        <p:cTn id="261" dur="1" fill="hold">
                                          <p:stCondLst>
                                            <p:cond delay="0"/>
                                          </p:stCondLst>
                                        </p:cTn>
                                        <p:tgtEl>
                                          <p:spTgt spid="211"/>
                                        </p:tgtEl>
                                        <p:attrNameLst>
                                          <p:attrName>style.visibility</p:attrName>
                                        </p:attrNameLst>
                                      </p:cBhvr>
                                      <p:to>
                                        <p:strVal val="visible"/>
                                      </p:to>
                                    </p:set>
                                  </p:childTnLst>
                                </p:cTn>
                              </p:par>
                            </p:childTnLst>
                          </p:cTn>
                        </p:par>
                        <p:par>
                          <p:cTn id="262" fill="hold">
                            <p:stCondLst>
                              <p:cond delay="84000"/>
                            </p:stCondLst>
                            <p:childTnLst>
                              <p:par>
                                <p:cTn id="263" presetID="1" presetClass="entr" presetSubtype="0" fill="hold" grpId="0" nodeType="afterEffect">
                                  <p:stCondLst>
                                    <p:cond delay="1000"/>
                                  </p:stCondLst>
                                  <p:childTnLst>
                                    <p:set>
                                      <p:cBhvr>
                                        <p:cTn id="264" dur="1" fill="hold">
                                          <p:stCondLst>
                                            <p:cond delay="0"/>
                                          </p:stCondLst>
                                        </p:cTn>
                                        <p:tgtEl>
                                          <p:spTgt spid="212"/>
                                        </p:tgtEl>
                                        <p:attrNameLst>
                                          <p:attrName>style.visibility</p:attrName>
                                        </p:attrNameLst>
                                      </p:cBhvr>
                                      <p:to>
                                        <p:strVal val="visible"/>
                                      </p:to>
                                    </p:set>
                                  </p:childTnLst>
                                </p:cTn>
                              </p:par>
                            </p:childTnLst>
                          </p:cTn>
                        </p:par>
                        <p:par>
                          <p:cTn id="265" fill="hold">
                            <p:stCondLst>
                              <p:cond delay="85000"/>
                            </p:stCondLst>
                            <p:childTnLst>
                              <p:par>
                                <p:cTn id="266" presetID="1" presetClass="entr" presetSubtype="0" fill="hold" grpId="0" nodeType="afterEffect">
                                  <p:stCondLst>
                                    <p:cond delay="1000"/>
                                  </p:stCondLst>
                                  <p:childTnLst>
                                    <p:set>
                                      <p:cBhvr>
                                        <p:cTn id="267" dur="1" fill="hold">
                                          <p:stCondLst>
                                            <p:cond delay="0"/>
                                          </p:stCondLst>
                                        </p:cTn>
                                        <p:tgtEl>
                                          <p:spTgt spid="213"/>
                                        </p:tgtEl>
                                        <p:attrNameLst>
                                          <p:attrName>style.visibility</p:attrName>
                                        </p:attrNameLst>
                                      </p:cBhvr>
                                      <p:to>
                                        <p:strVal val="visible"/>
                                      </p:to>
                                    </p:set>
                                  </p:childTnLst>
                                </p:cTn>
                              </p:par>
                            </p:childTnLst>
                          </p:cTn>
                        </p:par>
                        <p:par>
                          <p:cTn id="268" fill="hold">
                            <p:stCondLst>
                              <p:cond delay="86000"/>
                            </p:stCondLst>
                            <p:childTnLst>
                              <p:par>
                                <p:cTn id="269" presetID="1" presetClass="entr" presetSubtype="0" fill="hold" grpId="0" nodeType="afterEffect">
                                  <p:stCondLst>
                                    <p:cond delay="1000"/>
                                  </p:stCondLst>
                                  <p:childTnLst>
                                    <p:set>
                                      <p:cBhvr>
                                        <p:cTn id="270" dur="1" fill="hold">
                                          <p:stCondLst>
                                            <p:cond delay="0"/>
                                          </p:stCondLst>
                                        </p:cTn>
                                        <p:tgtEl>
                                          <p:spTgt spid="214"/>
                                        </p:tgtEl>
                                        <p:attrNameLst>
                                          <p:attrName>style.visibility</p:attrName>
                                        </p:attrNameLst>
                                      </p:cBhvr>
                                      <p:to>
                                        <p:strVal val="visible"/>
                                      </p:to>
                                    </p:set>
                                  </p:childTnLst>
                                </p:cTn>
                              </p:par>
                            </p:childTnLst>
                          </p:cTn>
                        </p:par>
                        <p:par>
                          <p:cTn id="271" fill="hold">
                            <p:stCondLst>
                              <p:cond delay="87000"/>
                            </p:stCondLst>
                            <p:childTnLst>
                              <p:par>
                                <p:cTn id="272" presetID="1" presetClass="entr" presetSubtype="0" fill="hold" grpId="0" nodeType="afterEffect">
                                  <p:stCondLst>
                                    <p:cond delay="1000"/>
                                  </p:stCondLst>
                                  <p:childTnLst>
                                    <p:set>
                                      <p:cBhvr>
                                        <p:cTn id="273" dur="1" fill="hold">
                                          <p:stCondLst>
                                            <p:cond delay="0"/>
                                          </p:stCondLst>
                                        </p:cTn>
                                        <p:tgtEl>
                                          <p:spTgt spid="215"/>
                                        </p:tgtEl>
                                        <p:attrNameLst>
                                          <p:attrName>style.visibility</p:attrName>
                                        </p:attrNameLst>
                                      </p:cBhvr>
                                      <p:to>
                                        <p:strVal val="visible"/>
                                      </p:to>
                                    </p:set>
                                  </p:childTnLst>
                                </p:cTn>
                              </p:par>
                            </p:childTnLst>
                          </p:cTn>
                        </p:par>
                        <p:par>
                          <p:cTn id="274" fill="hold">
                            <p:stCondLst>
                              <p:cond delay="88000"/>
                            </p:stCondLst>
                            <p:childTnLst>
                              <p:par>
                                <p:cTn id="275" presetID="1" presetClass="entr" presetSubtype="0" fill="hold" grpId="0" nodeType="afterEffect">
                                  <p:stCondLst>
                                    <p:cond delay="1000"/>
                                  </p:stCondLst>
                                  <p:childTnLst>
                                    <p:set>
                                      <p:cBhvr>
                                        <p:cTn id="276" dur="1" fill="hold">
                                          <p:stCondLst>
                                            <p:cond delay="0"/>
                                          </p:stCondLst>
                                        </p:cTn>
                                        <p:tgtEl>
                                          <p:spTgt spid="216"/>
                                        </p:tgtEl>
                                        <p:attrNameLst>
                                          <p:attrName>style.visibility</p:attrName>
                                        </p:attrNameLst>
                                      </p:cBhvr>
                                      <p:to>
                                        <p:strVal val="visible"/>
                                      </p:to>
                                    </p:set>
                                  </p:childTnLst>
                                </p:cTn>
                              </p:par>
                            </p:childTnLst>
                          </p:cTn>
                        </p:par>
                        <p:par>
                          <p:cTn id="277" fill="hold">
                            <p:stCondLst>
                              <p:cond delay="89000"/>
                            </p:stCondLst>
                            <p:childTnLst>
                              <p:par>
                                <p:cTn id="278" presetID="1" presetClass="entr" presetSubtype="0" fill="hold" grpId="0" nodeType="afterEffect">
                                  <p:stCondLst>
                                    <p:cond delay="1000"/>
                                  </p:stCondLst>
                                  <p:childTnLst>
                                    <p:set>
                                      <p:cBhvr>
                                        <p:cTn id="279" dur="1" fill="hold">
                                          <p:stCondLst>
                                            <p:cond delay="0"/>
                                          </p:stCondLst>
                                        </p:cTn>
                                        <p:tgtEl>
                                          <p:spTgt spid="217"/>
                                        </p:tgtEl>
                                        <p:attrNameLst>
                                          <p:attrName>style.visibility</p:attrName>
                                        </p:attrNameLst>
                                      </p:cBhvr>
                                      <p:to>
                                        <p:strVal val="visible"/>
                                      </p:to>
                                    </p:set>
                                  </p:childTnLst>
                                </p:cTn>
                              </p:par>
                            </p:childTnLst>
                          </p:cTn>
                        </p:par>
                        <p:par>
                          <p:cTn id="280" fill="hold">
                            <p:stCondLst>
                              <p:cond delay="90000"/>
                            </p:stCondLst>
                            <p:childTnLst>
                              <p:par>
                                <p:cTn id="281" presetID="1" presetClass="entr" presetSubtype="0" fill="hold" grpId="0" nodeType="afterEffect">
                                  <p:stCondLst>
                                    <p:cond delay="1000"/>
                                  </p:stCondLst>
                                  <p:childTnLst>
                                    <p:set>
                                      <p:cBhvr>
                                        <p:cTn id="282" dur="1" fill="hold">
                                          <p:stCondLst>
                                            <p:cond delay="0"/>
                                          </p:stCondLst>
                                        </p:cTn>
                                        <p:tgtEl>
                                          <p:spTgt spid="218"/>
                                        </p:tgtEl>
                                        <p:attrNameLst>
                                          <p:attrName>style.visibility</p:attrName>
                                        </p:attrNameLst>
                                      </p:cBhvr>
                                      <p:to>
                                        <p:strVal val="visible"/>
                                      </p:to>
                                    </p:set>
                                  </p:childTnLst>
                                </p:cTn>
                              </p:par>
                            </p:childTnLst>
                          </p:cTn>
                        </p:par>
                        <p:par>
                          <p:cTn id="283" fill="hold">
                            <p:stCondLst>
                              <p:cond delay="91000"/>
                            </p:stCondLst>
                            <p:childTnLst>
                              <p:par>
                                <p:cTn id="284" presetID="1" presetClass="entr" presetSubtype="0" fill="hold" grpId="0" nodeType="afterEffect">
                                  <p:stCondLst>
                                    <p:cond delay="1000"/>
                                  </p:stCondLst>
                                  <p:childTnLst>
                                    <p:set>
                                      <p:cBhvr>
                                        <p:cTn id="285" dur="1" fill="hold">
                                          <p:stCondLst>
                                            <p:cond delay="0"/>
                                          </p:stCondLst>
                                        </p:cTn>
                                        <p:tgtEl>
                                          <p:spTgt spid="219"/>
                                        </p:tgtEl>
                                        <p:attrNameLst>
                                          <p:attrName>style.visibility</p:attrName>
                                        </p:attrNameLst>
                                      </p:cBhvr>
                                      <p:to>
                                        <p:strVal val="visible"/>
                                      </p:to>
                                    </p:set>
                                  </p:childTnLst>
                                </p:cTn>
                              </p:par>
                            </p:childTnLst>
                          </p:cTn>
                        </p:par>
                        <p:par>
                          <p:cTn id="286" fill="hold">
                            <p:stCondLst>
                              <p:cond delay="92000"/>
                            </p:stCondLst>
                            <p:childTnLst>
                              <p:par>
                                <p:cTn id="287" presetID="1" presetClass="entr" presetSubtype="0" fill="hold" grpId="0" nodeType="afterEffect">
                                  <p:stCondLst>
                                    <p:cond delay="1000"/>
                                  </p:stCondLst>
                                  <p:childTnLst>
                                    <p:set>
                                      <p:cBhvr>
                                        <p:cTn id="288" dur="1" fill="hold">
                                          <p:stCondLst>
                                            <p:cond delay="0"/>
                                          </p:stCondLst>
                                        </p:cTn>
                                        <p:tgtEl>
                                          <p:spTgt spid="220"/>
                                        </p:tgtEl>
                                        <p:attrNameLst>
                                          <p:attrName>style.visibility</p:attrName>
                                        </p:attrNameLst>
                                      </p:cBhvr>
                                      <p:to>
                                        <p:strVal val="visible"/>
                                      </p:to>
                                    </p:set>
                                  </p:childTnLst>
                                </p:cTn>
                              </p:par>
                            </p:childTnLst>
                          </p:cTn>
                        </p:par>
                        <p:par>
                          <p:cTn id="289" fill="hold">
                            <p:stCondLst>
                              <p:cond delay="93000"/>
                            </p:stCondLst>
                            <p:childTnLst>
                              <p:par>
                                <p:cTn id="290" presetID="1" presetClass="entr" presetSubtype="0" fill="hold" grpId="0" nodeType="afterEffect">
                                  <p:stCondLst>
                                    <p:cond delay="1000"/>
                                  </p:stCondLst>
                                  <p:childTnLst>
                                    <p:set>
                                      <p:cBhvr>
                                        <p:cTn id="291" dur="1" fill="hold">
                                          <p:stCondLst>
                                            <p:cond delay="0"/>
                                          </p:stCondLst>
                                        </p:cTn>
                                        <p:tgtEl>
                                          <p:spTgt spid="221"/>
                                        </p:tgtEl>
                                        <p:attrNameLst>
                                          <p:attrName>style.visibility</p:attrName>
                                        </p:attrNameLst>
                                      </p:cBhvr>
                                      <p:to>
                                        <p:strVal val="visible"/>
                                      </p:to>
                                    </p:set>
                                  </p:childTnLst>
                                </p:cTn>
                              </p:par>
                            </p:childTnLst>
                          </p:cTn>
                        </p:par>
                        <p:par>
                          <p:cTn id="292" fill="hold">
                            <p:stCondLst>
                              <p:cond delay="94000"/>
                            </p:stCondLst>
                            <p:childTnLst>
                              <p:par>
                                <p:cTn id="293" presetID="1" presetClass="entr" presetSubtype="0" fill="hold" grpId="0" nodeType="afterEffect">
                                  <p:stCondLst>
                                    <p:cond delay="1000"/>
                                  </p:stCondLst>
                                  <p:childTnLst>
                                    <p:set>
                                      <p:cBhvr>
                                        <p:cTn id="294" dur="1" fill="hold">
                                          <p:stCondLst>
                                            <p:cond delay="0"/>
                                          </p:stCondLst>
                                        </p:cTn>
                                        <p:tgtEl>
                                          <p:spTgt spid="222"/>
                                        </p:tgtEl>
                                        <p:attrNameLst>
                                          <p:attrName>style.visibility</p:attrName>
                                        </p:attrNameLst>
                                      </p:cBhvr>
                                      <p:to>
                                        <p:strVal val="visible"/>
                                      </p:to>
                                    </p:set>
                                  </p:childTnLst>
                                </p:cTn>
                              </p:par>
                            </p:childTnLst>
                          </p:cTn>
                        </p:par>
                        <p:par>
                          <p:cTn id="295" fill="hold">
                            <p:stCondLst>
                              <p:cond delay="95000"/>
                            </p:stCondLst>
                            <p:childTnLst>
                              <p:par>
                                <p:cTn id="296" presetID="1" presetClass="entr" presetSubtype="0" fill="hold" grpId="0" nodeType="afterEffect">
                                  <p:stCondLst>
                                    <p:cond delay="1000"/>
                                  </p:stCondLst>
                                  <p:childTnLst>
                                    <p:set>
                                      <p:cBhvr>
                                        <p:cTn id="297" dur="1" fill="hold">
                                          <p:stCondLst>
                                            <p:cond delay="0"/>
                                          </p:stCondLst>
                                        </p:cTn>
                                        <p:tgtEl>
                                          <p:spTgt spid="223"/>
                                        </p:tgtEl>
                                        <p:attrNameLst>
                                          <p:attrName>style.visibility</p:attrName>
                                        </p:attrNameLst>
                                      </p:cBhvr>
                                      <p:to>
                                        <p:strVal val="visible"/>
                                      </p:to>
                                    </p:set>
                                  </p:childTnLst>
                                </p:cTn>
                              </p:par>
                            </p:childTnLst>
                          </p:cTn>
                        </p:par>
                        <p:par>
                          <p:cTn id="298" fill="hold">
                            <p:stCondLst>
                              <p:cond delay="96000"/>
                            </p:stCondLst>
                            <p:childTnLst>
                              <p:par>
                                <p:cTn id="299" presetID="1" presetClass="entr" presetSubtype="0" fill="hold" grpId="0" nodeType="afterEffect">
                                  <p:stCondLst>
                                    <p:cond delay="1000"/>
                                  </p:stCondLst>
                                  <p:childTnLst>
                                    <p:set>
                                      <p:cBhvr>
                                        <p:cTn id="300" dur="1" fill="hold">
                                          <p:stCondLst>
                                            <p:cond delay="0"/>
                                          </p:stCondLst>
                                        </p:cTn>
                                        <p:tgtEl>
                                          <p:spTgt spid="224"/>
                                        </p:tgtEl>
                                        <p:attrNameLst>
                                          <p:attrName>style.visibility</p:attrName>
                                        </p:attrNameLst>
                                      </p:cBhvr>
                                      <p:to>
                                        <p:strVal val="visible"/>
                                      </p:to>
                                    </p:set>
                                  </p:childTnLst>
                                </p:cTn>
                              </p:par>
                            </p:childTnLst>
                          </p:cTn>
                        </p:par>
                        <p:par>
                          <p:cTn id="301" fill="hold">
                            <p:stCondLst>
                              <p:cond delay="97000"/>
                            </p:stCondLst>
                            <p:childTnLst>
                              <p:par>
                                <p:cTn id="302" presetID="1" presetClass="entr" presetSubtype="0" fill="hold" grpId="0" nodeType="afterEffect">
                                  <p:stCondLst>
                                    <p:cond delay="1000"/>
                                  </p:stCondLst>
                                  <p:childTnLst>
                                    <p:set>
                                      <p:cBhvr>
                                        <p:cTn id="303" dur="1" fill="hold">
                                          <p:stCondLst>
                                            <p:cond delay="0"/>
                                          </p:stCondLst>
                                        </p:cTn>
                                        <p:tgtEl>
                                          <p:spTgt spid="225"/>
                                        </p:tgtEl>
                                        <p:attrNameLst>
                                          <p:attrName>style.visibility</p:attrName>
                                        </p:attrNameLst>
                                      </p:cBhvr>
                                      <p:to>
                                        <p:strVal val="visible"/>
                                      </p:to>
                                    </p:set>
                                  </p:childTnLst>
                                </p:cTn>
                              </p:par>
                            </p:childTnLst>
                          </p:cTn>
                        </p:par>
                        <p:par>
                          <p:cTn id="304" fill="hold">
                            <p:stCondLst>
                              <p:cond delay="98000"/>
                            </p:stCondLst>
                            <p:childTnLst>
                              <p:par>
                                <p:cTn id="305" presetID="1" presetClass="entr" presetSubtype="0" fill="hold" grpId="0" nodeType="afterEffect">
                                  <p:stCondLst>
                                    <p:cond delay="1000"/>
                                  </p:stCondLst>
                                  <p:childTnLst>
                                    <p:set>
                                      <p:cBhvr>
                                        <p:cTn id="306" dur="1" fill="hold">
                                          <p:stCondLst>
                                            <p:cond delay="0"/>
                                          </p:stCondLst>
                                        </p:cTn>
                                        <p:tgtEl>
                                          <p:spTgt spid="226"/>
                                        </p:tgtEl>
                                        <p:attrNameLst>
                                          <p:attrName>style.visibility</p:attrName>
                                        </p:attrNameLst>
                                      </p:cBhvr>
                                      <p:to>
                                        <p:strVal val="visible"/>
                                      </p:to>
                                    </p:set>
                                  </p:childTnLst>
                                </p:cTn>
                              </p:par>
                            </p:childTnLst>
                          </p:cTn>
                        </p:par>
                        <p:par>
                          <p:cTn id="307" fill="hold">
                            <p:stCondLst>
                              <p:cond delay="99000"/>
                            </p:stCondLst>
                            <p:childTnLst>
                              <p:par>
                                <p:cTn id="308" presetID="1" presetClass="entr" presetSubtype="0" fill="hold" grpId="0" nodeType="afterEffect">
                                  <p:stCondLst>
                                    <p:cond delay="1000"/>
                                  </p:stCondLst>
                                  <p:childTnLst>
                                    <p:set>
                                      <p:cBhvr>
                                        <p:cTn id="309" dur="1" fill="hold">
                                          <p:stCondLst>
                                            <p:cond delay="0"/>
                                          </p:stCondLst>
                                        </p:cTn>
                                        <p:tgtEl>
                                          <p:spTgt spid="227"/>
                                        </p:tgtEl>
                                        <p:attrNameLst>
                                          <p:attrName>style.visibility</p:attrName>
                                        </p:attrNameLst>
                                      </p:cBhvr>
                                      <p:to>
                                        <p:strVal val="visible"/>
                                      </p:to>
                                    </p:set>
                                  </p:childTnLst>
                                </p:cTn>
                              </p:par>
                            </p:childTnLst>
                          </p:cTn>
                        </p:par>
                        <p:par>
                          <p:cTn id="310" fill="hold">
                            <p:stCondLst>
                              <p:cond delay="100000"/>
                            </p:stCondLst>
                            <p:childTnLst>
                              <p:par>
                                <p:cTn id="311" presetID="1" presetClass="entr" presetSubtype="0" fill="hold" grpId="0" nodeType="afterEffect">
                                  <p:stCondLst>
                                    <p:cond delay="1000"/>
                                  </p:stCondLst>
                                  <p:childTnLst>
                                    <p:set>
                                      <p:cBhvr>
                                        <p:cTn id="312" dur="1" fill="hold">
                                          <p:stCondLst>
                                            <p:cond delay="0"/>
                                          </p:stCondLst>
                                        </p:cTn>
                                        <p:tgtEl>
                                          <p:spTgt spid="228"/>
                                        </p:tgtEl>
                                        <p:attrNameLst>
                                          <p:attrName>style.visibility</p:attrName>
                                        </p:attrNameLst>
                                      </p:cBhvr>
                                      <p:to>
                                        <p:strVal val="visible"/>
                                      </p:to>
                                    </p:set>
                                  </p:childTnLst>
                                </p:cTn>
                              </p:par>
                            </p:childTnLst>
                          </p:cTn>
                        </p:par>
                        <p:par>
                          <p:cTn id="313" fill="hold">
                            <p:stCondLst>
                              <p:cond delay="101000"/>
                            </p:stCondLst>
                            <p:childTnLst>
                              <p:par>
                                <p:cTn id="314" presetID="1" presetClass="entr" presetSubtype="0" fill="hold" grpId="0" nodeType="afterEffect">
                                  <p:stCondLst>
                                    <p:cond delay="1000"/>
                                  </p:stCondLst>
                                  <p:childTnLst>
                                    <p:set>
                                      <p:cBhvr>
                                        <p:cTn id="315" dur="1" fill="hold">
                                          <p:stCondLst>
                                            <p:cond delay="0"/>
                                          </p:stCondLst>
                                        </p:cTn>
                                        <p:tgtEl>
                                          <p:spTgt spid="229"/>
                                        </p:tgtEl>
                                        <p:attrNameLst>
                                          <p:attrName>style.visibility</p:attrName>
                                        </p:attrNameLst>
                                      </p:cBhvr>
                                      <p:to>
                                        <p:strVal val="visible"/>
                                      </p:to>
                                    </p:set>
                                  </p:childTnLst>
                                </p:cTn>
                              </p:par>
                            </p:childTnLst>
                          </p:cTn>
                        </p:par>
                        <p:par>
                          <p:cTn id="316" fill="hold">
                            <p:stCondLst>
                              <p:cond delay="102000"/>
                            </p:stCondLst>
                            <p:childTnLst>
                              <p:par>
                                <p:cTn id="317" presetID="1" presetClass="entr" presetSubtype="0" fill="hold" grpId="0" nodeType="afterEffect">
                                  <p:stCondLst>
                                    <p:cond delay="1000"/>
                                  </p:stCondLst>
                                  <p:childTnLst>
                                    <p:set>
                                      <p:cBhvr>
                                        <p:cTn id="318" dur="1" fill="hold">
                                          <p:stCondLst>
                                            <p:cond delay="0"/>
                                          </p:stCondLst>
                                        </p:cTn>
                                        <p:tgtEl>
                                          <p:spTgt spid="230"/>
                                        </p:tgtEl>
                                        <p:attrNameLst>
                                          <p:attrName>style.visibility</p:attrName>
                                        </p:attrNameLst>
                                      </p:cBhvr>
                                      <p:to>
                                        <p:strVal val="visible"/>
                                      </p:to>
                                    </p:set>
                                  </p:childTnLst>
                                </p:cTn>
                              </p:par>
                            </p:childTnLst>
                          </p:cTn>
                        </p:par>
                        <p:par>
                          <p:cTn id="319" fill="hold">
                            <p:stCondLst>
                              <p:cond delay="103000"/>
                            </p:stCondLst>
                            <p:childTnLst>
                              <p:par>
                                <p:cTn id="320" presetID="1" presetClass="entr" presetSubtype="0" fill="hold" grpId="0" nodeType="afterEffect">
                                  <p:stCondLst>
                                    <p:cond delay="1000"/>
                                  </p:stCondLst>
                                  <p:childTnLst>
                                    <p:set>
                                      <p:cBhvr>
                                        <p:cTn id="321" dur="1" fill="hold">
                                          <p:stCondLst>
                                            <p:cond delay="0"/>
                                          </p:stCondLst>
                                        </p:cTn>
                                        <p:tgtEl>
                                          <p:spTgt spid="231"/>
                                        </p:tgtEl>
                                        <p:attrNameLst>
                                          <p:attrName>style.visibility</p:attrName>
                                        </p:attrNameLst>
                                      </p:cBhvr>
                                      <p:to>
                                        <p:strVal val="visible"/>
                                      </p:to>
                                    </p:set>
                                  </p:childTnLst>
                                </p:cTn>
                              </p:par>
                            </p:childTnLst>
                          </p:cTn>
                        </p:par>
                        <p:par>
                          <p:cTn id="322" fill="hold">
                            <p:stCondLst>
                              <p:cond delay="104000"/>
                            </p:stCondLst>
                            <p:childTnLst>
                              <p:par>
                                <p:cTn id="323" presetID="1" presetClass="entr" presetSubtype="0" fill="hold" grpId="0" nodeType="afterEffect">
                                  <p:stCondLst>
                                    <p:cond delay="1000"/>
                                  </p:stCondLst>
                                  <p:childTnLst>
                                    <p:set>
                                      <p:cBhvr>
                                        <p:cTn id="324" dur="1" fill="hold">
                                          <p:stCondLst>
                                            <p:cond delay="0"/>
                                          </p:stCondLst>
                                        </p:cTn>
                                        <p:tgtEl>
                                          <p:spTgt spid="232"/>
                                        </p:tgtEl>
                                        <p:attrNameLst>
                                          <p:attrName>style.visibility</p:attrName>
                                        </p:attrNameLst>
                                      </p:cBhvr>
                                      <p:to>
                                        <p:strVal val="visible"/>
                                      </p:to>
                                    </p:set>
                                  </p:childTnLst>
                                </p:cTn>
                              </p:par>
                            </p:childTnLst>
                          </p:cTn>
                        </p:par>
                        <p:par>
                          <p:cTn id="325" fill="hold">
                            <p:stCondLst>
                              <p:cond delay="105000"/>
                            </p:stCondLst>
                            <p:childTnLst>
                              <p:par>
                                <p:cTn id="326" presetID="1" presetClass="entr" presetSubtype="0" fill="hold" grpId="0" nodeType="afterEffect">
                                  <p:stCondLst>
                                    <p:cond delay="1000"/>
                                  </p:stCondLst>
                                  <p:childTnLst>
                                    <p:set>
                                      <p:cBhvr>
                                        <p:cTn id="327" dur="1" fill="hold">
                                          <p:stCondLst>
                                            <p:cond delay="0"/>
                                          </p:stCondLst>
                                        </p:cTn>
                                        <p:tgtEl>
                                          <p:spTgt spid="233"/>
                                        </p:tgtEl>
                                        <p:attrNameLst>
                                          <p:attrName>style.visibility</p:attrName>
                                        </p:attrNameLst>
                                      </p:cBhvr>
                                      <p:to>
                                        <p:strVal val="visible"/>
                                      </p:to>
                                    </p:set>
                                  </p:childTnLst>
                                </p:cTn>
                              </p:par>
                            </p:childTnLst>
                          </p:cTn>
                        </p:par>
                        <p:par>
                          <p:cTn id="328" fill="hold">
                            <p:stCondLst>
                              <p:cond delay="106000"/>
                            </p:stCondLst>
                            <p:childTnLst>
                              <p:par>
                                <p:cTn id="329" presetID="1" presetClass="entr" presetSubtype="0" fill="hold" grpId="0" nodeType="afterEffect">
                                  <p:stCondLst>
                                    <p:cond delay="1000"/>
                                  </p:stCondLst>
                                  <p:childTnLst>
                                    <p:set>
                                      <p:cBhvr>
                                        <p:cTn id="330" dur="1" fill="hold">
                                          <p:stCondLst>
                                            <p:cond delay="0"/>
                                          </p:stCondLst>
                                        </p:cTn>
                                        <p:tgtEl>
                                          <p:spTgt spid="234"/>
                                        </p:tgtEl>
                                        <p:attrNameLst>
                                          <p:attrName>style.visibility</p:attrName>
                                        </p:attrNameLst>
                                      </p:cBhvr>
                                      <p:to>
                                        <p:strVal val="visible"/>
                                      </p:to>
                                    </p:set>
                                  </p:childTnLst>
                                </p:cTn>
                              </p:par>
                            </p:childTnLst>
                          </p:cTn>
                        </p:par>
                        <p:par>
                          <p:cTn id="331" fill="hold">
                            <p:stCondLst>
                              <p:cond delay="107000"/>
                            </p:stCondLst>
                            <p:childTnLst>
                              <p:par>
                                <p:cTn id="332" presetID="1" presetClass="entr" presetSubtype="0" fill="hold" grpId="0" nodeType="afterEffect">
                                  <p:stCondLst>
                                    <p:cond delay="1000"/>
                                  </p:stCondLst>
                                  <p:childTnLst>
                                    <p:set>
                                      <p:cBhvr>
                                        <p:cTn id="333" dur="1" fill="hold">
                                          <p:stCondLst>
                                            <p:cond delay="0"/>
                                          </p:stCondLst>
                                        </p:cTn>
                                        <p:tgtEl>
                                          <p:spTgt spid="235"/>
                                        </p:tgtEl>
                                        <p:attrNameLst>
                                          <p:attrName>style.visibility</p:attrName>
                                        </p:attrNameLst>
                                      </p:cBhvr>
                                      <p:to>
                                        <p:strVal val="visible"/>
                                      </p:to>
                                    </p:set>
                                  </p:childTnLst>
                                </p:cTn>
                              </p:par>
                            </p:childTnLst>
                          </p:cTn>
                        </p:par>
                        <p:par>
                          <p:cTn id="334" fill="hold">
                            <p:stCondLst>
                              <p:cond delay="108000"/>
                            </p:stCondLst>
                            <p:childTnLst>
                              <p:par>
                                <p:cTn id="335" presetID="1" presetClass="entr" presetSubtype="0" fill="hold" grpId="0" nodeType="afterEffect">
                                  <p:stCondLst>
                                    <p:cond delay="1000"/>
                                  </p:stCondLst>
                                  <p:childTnLst>
                                    <p:set>
                                      <p:cBhvr>
                                        <p:cTn id="336" dur="1" fill="hold">
                                          <p:stCondLst>
                                            <p:cond delay="0"/>
                                          </p:stCondLst>
                                        </p:cTn>
                                        <p:tgtEl>
                                          <p:spTgt spid="236"/>
                                        </p:tgtEl>
                                        <p:attrNameLst>
                                          <p:attrName>style.visibility</p:attrName>
                                        </p:attrNameLst>
                                      </p:cBhvr>
                                      <p:to>
                                        <p:strVal val="visible"/>
                                      </p:to>
                                    </p:set>
                                  </p:childTnLst>
                                </p:cTn>
                              </p:par>
                            </p:childTnLst>
                          </p:cTn>
                        </p:par>
                        <p:par>
                          <p:cTn id="337" fill="hold">
                            <p:stCondLst>
                              <p:cond delay="109000"/>
                            </p:stCondLst>
                            <p:childTnLst>
                              <p:par>
                                <p:cTn id="338" presetID="1" presetClass="entr" presetSubtype="0" fill="hold" grpId="0" nodeType="afterEffect">
                                  <p:stCondLst>
                                    <p:cond delay="1000"/>
                                  </p:stCondLst>
                                  <p:childTnLst>
                                    <p:set>
                                      <p:cBhvr>
                                        <p:cTn id="339" dur="1" fill="hold">
                                          <p:stCondLst>
                                            <p:cond delay="0"/>
                                          </p:stCondLst>
                                        </p:cTn>
                                        <p:tgtEl>
                                          <p:spTgt spid="237"/>
                                        </p:tgtEl>
                                        <p:attrNameLst>
                                          <p:attrName>style.visibility</p:attrName>
                                        </p:attrNameLst>
                                      </p:cBhvr>
                                      <p:to>
                                        <p:strVal val="visible"/>
                                      </p:to>
                                    </p:set>
                                  </p:childTnLst>
                                </p:cTn>
                              </p:par>
                            </p:childTnLst>
                          </p:cTn>
                        </p:par>
                        <p:par>
                          <p:cTn id="340" fill="hold">
                            <p:stCondLst>
                              <p:cond delay="110000"/>
                            </p:stCondLst>
                            <p:childTnLst>
                              <p:par>
                                <p:cTn id="341" presetID="1" presetClass="entr" presetSubtype="0" fill="hold" grpId="0" nodeType="afterEffect">
                                  <p:stCondLst>
                                    <p:cond delay="1000"/>
                                  </p:stCondLst>
                                  <p:childTnLst>
                                    <p:set>
                                      <p:cBhvr>
                                        <p:cTn id="342" dur="1" fill="hold">
                                          <p:stCondLst>
                                            <p:cond delay="0"/>
                                          </p:stCondLst>
                                        </p:cTn>
                                        <p:tgtEl>
                                          <p:spTgt spid="238"/>
                                        </p:tgtEl>
                                        <p:attrNameLst>
                                          <p:attrName>style.visibility</p:attrName>
                                        </p:attrNameLst>
                                      </p:cBhvr>
                                      <p:to>
                                        <p:strVal val="visible"/>
                                      </p:to>
                                    </p:set>
                                  </p:childTnLst>
                                </p:cTn>
                              </p:par>
                            </p:childTnLst>
                          </p:cTn>
                        </p:par>
                        <p:par>
                          <p:cTn id="343" fill="hold">
                            <p:stCondLst>
                              <p:cond delay="111000"/>
                            </p:stCondLst>
                            <p:childTnLst>
                              <p:par>
                                <p:cTn id="344" presetID="1" presetClass="entr" presetSubtype="0" fill="hold" grpId="0" nodeType="afterEffect">
                                  <p:stCondLst>
                                    <p:cond delay="1000"/>
                                  </p:stCondLst>
                                  <p:childTnLst>
                                    <p:set>
                                      <p:cBhvr>
                                        <p:cTn id="345" dur="1" fill="hold">
                                          <p:stCondLst>
                                            <p:cond delay="0"/>
                                          </p:stCondLst>
                                        </p:cTn>
                                        <p:tgtEl>
                                          <p:spTgt spid="239"/>
                                        </p:tgtEl>
                                        <p:attrNameLst>
                                          <p:attrName>style.visibility</p:attrName>
                                        </p:attrNameLst>
                                      </p:cBhvr>
                                      <p:to>
                                        <p:strVal val="visible"/>
                                      </p:to>
                                    </p:set>
                                  </p:childTnLst>
                                </p:cTn>
                              </p:par>
                            </p:childTnLst>
                          </p:cTn>
                        </p:par>
                        <p:par>
                          <p:cTn id="346" fill="hold">
                            <p:stCondLst>
                              <p:cond delay="112000"/>
                            </p:stCondLst>
                            <p:childTnLst>
                              <p:par>
                                <p:cTn id="347" presetID="1" presetClass="entr" presetSubtype="0" fill="hold" grpId="0" nodeType="afterEffect">
                                  <p:stCondLst>
                                    <p:cond delay="1000"/>
                                  </p:stCondLst>
                                  <p:childTnLst>
                                    <p:set>
                                      <p:cBhvr>
                                        <p:cTn id="348" dur="1" fill="hold">
                                          <p:stCondLst>
                                            <p:cond delay="0"/>
                                          </p:stCondLst>
                                        </p:cTn>
                                        <p:tgtEl>
                                          <p:spTgt spid="240"/>
                                        </p:tgtEl>
                                        <p:attrNameLst>
                                          <p:attrName>style.visibility</p:attrName>
                                        </p:attrNameLst>
                                      </p:cBhvr>
                                      <p:to>
                                        <p:strVal val="visible"/>
                                      </p:to>
                                    </p:set>
                                  </p:childTnLst>
                                </p:cTn>
                              </p:par>
                            </p:childTnLst>
                          </p:cTn>
                        </p:par>
                        <p:par>
                          <p:cTn id="349" fill="hold">
                            <p:stCondLst>
                              <p:cond delay="113000"/>
                            </p:stCondLst>
                            <p:childTnLst>
                              <p:par>
                                <p:cTn id="350" presetID="1" presetClass="entr" presetSubtype="0" fill="hold" grpId="0" nodeType="afterEffect">
                                  <p:stCondLst>
                                    <p:cond delay="1000"/>
                                  </p:stCondLst>
                                  <p:childTnLst>
                                    <p:set>
                                      <p:cBhvr>
                                        <p:cTn id="351" dur="1" fill="hold">
                                          <p:stCondLst>
                                            <p:cond delay="0"/>
                                          </p:stCondLst>
                                        </p:cTn>
                                        <p:tgtEl>
                                          <p:spTgt spid="241"/>
                                        </p:tgtEl>
                                        <p:attrNameLst>
                                          <p:attrName>style.visibility</p:attrName>
                                        </p:attrNameLst>
                                      </p:cBhvr>
                                      <p:to>
                                        <p:strVal val="visible"/>
                                      </p:to>
                                    </p:set>
                                  </p:childTnLst>
                                </p:cTn>
                              </p:par>
                            </p:childTnLst>
                          </p:cTn>
                        </p:par>
                        <p:par>
                          <p:cTn id="352" fill="hold">
                            <p:stCondLst>
                              <p:cond delay="114000"/>
                            </p:stCondLst>
                            <p:childTnLst>
                              <p:par>
                                <p:cTn id="353" presetID="1" presetClass="entr" presetSubtype="0" fill="hold" grpId="0" nodeType="afterEffect">
                                  <p:stCondLst>
                                    <p:cond delay="1000"/>
                                  </p:stCondLst>
                                  <p:childTnLst>
                                    <p:set>
                                      <p:cBhvr>
                                        <p:cTn id="354" dur="1" fill="hold">
                                          <p:stCondLst>
                                            <p:cond delay="0"/>
                                          </p:stCondLst>
                                        </p:cTn>
                                        <p:tgtEl>
                                          <p:spTgt spid="242"/>
                                        </p:tgtEl>
                                        <p:attrNameLst>
                                          <p:attrName>style.visibility</p:attrName>
                                        </p:attrNameLst>
                                      </p:cBhvr>
                                      <p:to>
                                        <p:strVal val="visible"/>
                                      </p:to>
                                    </p:set>
                                  </p:childTnLst>
                                </p:cTn>
                              </p:par>
                            </p:childTnLst>
                          </p:cTn>
                        </p:par>
                        <p:par>
                          <p:cTn id="355" fill="hold">
                            <p:stCondLst>
                              <p:cond delay="115000"/>
                            </p:stCondLst>
                            <p:childTnLst>
                              <p:par>
                                <p:cTn id="356" presetID="1" presetClass="entr" presetSubtype="0" fill="hold" grpId="0" nodeType="afterEffect">
                                  <p:stCondLst>
                                    <p:cond delay="1000"/>
                                  </p:stCondLst>
                                  <p:childTnLst>
                                    <p:set>
                                      <p:cBhvr>
                                        <p:cTn id="357" dur="1" fill="hold">
                                          <p:stCondLst>
                                            <p:cond delay="0"/>
                                          </p:stCondLst>
                                        </p:cTn>
                                        <p:tgtEl>
                                          <p:spTgt spid="243"/>
                                        </p:tgtEl>
                                        <p:attrNameLst>
                                          <p:attrName>style.visibility</p:attrName>
                                        </p:attrNameLst>
                                      </p:cBhvr>
                                      <p:to>
                                        <p:strVal val="visible"/>
                                      </p:to>
                                    </p:set>
                                  </p:childTnLst>
                                </p:cTn>
                              </p:par>
                            </p:childTnLst>
                          </p:cTn>
                        </p:par>
                        <p:par>
                          <p:cTn id="358" fill="hold">
                            <p:stCondLst>
                              <p:cond delay="116000"/>
                            </p:stCondLst>
                            <p:childTnLst>
                              <p:par>
                                <p:cTn id="359" presetID="1" presetClass="entr" presetSubtype="0" fill="hold" grpId="0" nodeType="afterEffect">
                                  <p:stCondLst>
                                    <p:cond delay="1000"/>
                                  </p:stCondLst>
                                  <p:childTnLst>
                                    <p:set>
                                      <p:cBhvr>
                                        <p:cTn id="360" dur="1" fill="hold">
                                          <p:stCondLst>
                                            <p:cond delay="0"/>
                                          </p:stCondLst>
                                        </p:cTn>
                                        <p:tgtEl>
                                          <p:spTgt spid="244"/>
                                        </p:tgtEl>
                                        <p:attrNameLst>
                                          <p:attrName>style.visibility</p:attrName>
                                        </p:attrNameLst>
                                      </p:cBhvr>
                                      <p:to>
                                        <p:strVal val="visible"/>
                                      </p:to>
                                    </p:set>
                                  </p:childTnLst>
                                </p:cTn>
                              </p:par>
                            </p:childTnLst>
                          </p:cTn>
                        </p:par>
                        <p:par>
                          <p:cTn id="361" fill="hold">
                            <p:stCondLst>
                              <p:cond delay="117000"/>
                            </p:stCondLst>
                            <p:childTnLst>
                              <p:par>
                                <p:cTn id="362" presetID="1" presetClass="entr" presetSubtype="0" fill="hold" grpId="0" nodeType="afterEffect">
                                  <p:stCondLst>
                                    <p:cond delay="1000"/>
                                  </p:stCondLst>
                                  <p:childTnLst>
                                    <p:set>
                                      <p:cBhvr>
                                        <p:cTn id="363" dur="1" fill="hold">
                                          <p:stCondLst>
                                            <p:cond delay="0"/>
                                          </p:stCondLst>
                                        </p:cTn>
                                        <p:tgtEl>
                                          <p:spTgt spid="245"/>
                                        </p:tgtEl>
                                        <p:attrNameLst>
                                          <p:attrName>style.visibility</p:attrName>
                                        </p:attrNameLst>
                                      </p:cBhvr>
                                      <p:to>
                                        <p:strVal val="visible"/>
                                      </p:to>
                                    </p:set>
                                  </p:childTnLst>
                                </p:cTn>
                              </p:par>
                            </p:childTnLst>
                          </p:cTn>
                        </p:par>
                        <p:par>
                          <p:cTn id="364" fill="hold">
                            <p:stCondLst>
                              <p:cond delay="118000"/>
                            </p:stCondLst>
                            <p:childTnLst>
                              <p:par>
                                <p:cTn id="365" presetID="1" presetClass="entr" presetSubtype="0" fill="hold" grpId="0" nodeType="afterEffect">
                                  <p:stCondLst>
                                    <p:cond delay="1000"/>
                                  </p:stCondLst>
                                  <p:childTnLst>
                                    <p:set>
                                      <p:cBhvr>
                                        <p:cTn id="366" dur="1" fill="hold">
                                          <p:stCondLst>
                                            <p:cond delay="0"/>
                                          </p:stCondLst>
                                        </p:cTn>
                                        <p:tgtEl>
                                          <p:spTgt spid="246"/>
                                        </p:tgtEl>
                                        <p:attrNameLst>
                                          <p:attrName>style.visibility</p:attrName>
                                        </p:attrNameLst>
                                      </p:cBhvr>
                                      <p:to>
                                        <p:strVal val="visible"/>
                                      </p:to>
                                    </p:set>
                                  </p:childTnLst>
                                </p:cTn>
                              </p:par>
                            </p:childTnLst>
                          </p:cTn>
                        </p:par>
                        <p:par>
                          <p:cTn id="367" fill="hold">
                            <p:stCondLst>
                              <p:cond delay="119000"/>
                            </p:stCondLst>
                            <p:childTnLst>
                              <p:par>
                                <p:cTn id="368" presetID="1" presetClass="entr" presetSubtype="0" fill="hold" grpId="0" nodeType="afterEffect">
                                  <p:stCondLst>
                                    <p:cond delay="1000"/>
                                  </p:stCondLst>
                                  <p:childTnLst>
                                    <p:set>
                                      <p:cBhvr>
                                        <p:cTn id="369" dur="1" fill="hold">
                                          <p:stCondLst>
                                            <p:cond delay="0"/>
                                          </p:stCondLst>
                                        </p:cTn>
                                        <p:tgtEl>
                                          <p:spTgt spid="247"/>
                                        </p:tgtEl>
                                        <p:attrNameLst>
                                          <p:attrName>style.visibility</p:attrName>
                                        </p:attrNameLst>
                                      </p:cBhvr>
                                      <p:to>
                                        <p:strVal val="visible"/>
                                      </p:to>
                                    </p:set>
                                  </p:childTnLst>
                                  <p:subTnLst>
                                    <p:audio>
                                      <p:cMediaNode>
                                        <p:cTn display="0" masterRel="sameClick">
                                          <p:stCondLst>
                                            <p:cond evt="begin" delay="0">
                                              <p:tn val="368"/>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F4146-5789-4020-A760-7FDA443FDE8A}"/>
              </a:ext>
            </a:extLst>
          </p:cNvPr>
          <p:cNvSpPr>
            <a:spLocks noGrp="1"/>
          </p:cNvSpPr>
          <p:nvPr>
            <p:ph type="title"/>
          </p:nvPr>
        </p:nvSpPr>
        <p:spPr>
          <a:xfrm>
            <a:off x="838200" y="365126"/>
            <a:ext cx="8948871" cy="848216"/>
          </a:xfrm>
        </p:spPr>
        <p:txBody>
          <a:bodyPr/>
          <a:lstStyle/>
          <a:p>
            <a:r>
              <a:rPr lang="en-US" dirty="0"/>
              <a:t>Two-minute Activity Slide </a:t>
            </a:r>
          </a:p>
        </p:txBody>
      </p:sp>
      <p:sp>
        <p:nvSpPr>
          <p:cNvPr id="3" name="Content Placeholder 2">
            <a:extLst>
              <a:ext uri="{FF2B5EF4-FFF2-40B4-BE49-F238E27FC236}">
                <a16:creationId xmlns:a16="http://schemas.microsoft.com/office/drawing/2014/main" id="{644C188C-3A29-3343-8EB6-849F6F137B06}"/>
              </a:ext>
            </a:extLst>
          </p:cNvPr>
          <p:cNvSpPr>
            <a:spLocks noGrp="1"/>
          </p:cNvSpPr>
          <p:nvPr>
            <p:ph idx="1"/>
          </p:nvPr>
        </p:nvSpPr>
        <p:spPr>
          <a:xfrm>
            <a:off x="838200" y="1324952"/>
            <a:ext cx="10515600" cy="4852011"/>
          </a:xfrm>
        </p:spPr>
        <p:txBody>
          <a:bodyPr/>
          <a:lstStyle/>
          <a:p>
            <a:r>
              <a:rPr lang="en-US" dirty="0"/>
              <a:t>Your activity explanation here…</a:t>
            </a:r>
          </a:p>
        </p:txBody>
      </p:sp>
      <p:sp>
        <p:nvSpPr>
          <p:cNvPr id="66" name="TextBox 65">
            <a:extLst>
              <a:ext uri="{FF2B5EF4-FFF2-40B4-BE49-F238E27FC236}">
                <a16:creationId xmlns:a16="http://schemas.microsoft.com/office/drawing/2014/main" id="{7CF385C8-367F-4A49-A1FC-B729ED2DF1DC}"/>
              </a:ext>
            </a:extLst>
          </p:cNvPr>
          <p:cNvSpPr txBox="1"/>
          <p:nvPr/>
        </p:nvSpPr>
        <p:spPr>
          <a:xfrm>
            <a:off x="9787071" y="967120"/>
            <a:ext cx="2404929" cy="246221"/>
          </a:xfrm>
          <a:prstGeom prst="rect">
            <a:avLst/>
          </a:prstGeom>
          <a:noFill/>
        </p:spPr>
        <p:txBody>
          <a:bodyPr wrap="square" rtlCol="0">
            <a:spAutoFit/>
          </a:bodyPr>
          <a:lstStyle/>
          <a:p>
            <a:pPr algn="ctr"/>
            <a:r>
              <a:rPr lang="en-US" sz="1000" dirty="0"/>
              <a:t>Click the green area to start the timer.</a:t>
            </a:r>
          </a:p>
        </p:txBody>
      </p:sp>
      <p:sp>
        <p:nvSpPr>
          <p:cNvPr id="67" name="Rectangle 66">
            <a:extLst>
              <a:ext uri="{FF2B5EF4-FFF2-40B4-BE49-F238E27FC236}">
                <a16:creationId xmlns:a16="http://schemas.microsoft.com/office/drawing/2014/main" id="{42DD4039-2CF9-6E40-BFFC-4DC895EAB9D1}"/>
              </a:ext>
            </a:extLst>
          </p:cNvPr>
          <p:cNvSpPr>
            <a:spLocks noChangeArrowheads="1"/>
          </p:cNvSpPr>
          <p:nvPr/>
        </p:nvSpPr>
        <p:spPr bwMode="auto">
          <a:xfrm>
            <a:off x="10114626" y="178400"/>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2:00</a:t>
            </a:r>
          </a:p>
        </p:txBody>
      </p:sp>
      <p:sp>
        <p:nvSpPr>
          <p:cNvPr id="68" name="Rectangle 67">
            <a:extLst>
              <a:ext uri="{FF2B5EF4-FFF2-40B4-BE49-F238E27FC236}">
                <a16:creationId xmlns:a16="http://schemas.microsoft.com/office/drawing/2014/main" id="{7C0DD318-AD1A-F349-9E60-8A8A4E9954D0}"/>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1:59</a:t>
            </a:r>
          </a:p>
        </p:txBody>
      </p:sp>
      <p:sp>
        <p:nvSpPr>
          <p:cNvPr id="69" name="Rectangle 68">
            <a:extLst>
              <a:ext uri="{FF2B5EF4-FFF2-40B4-BE49-F238E27FC236}">
                <a16:creationId xmlns:a16="http://schemas.microsoft.com/office/drawing/2014/main" id="{FE066B5C-428B-B043-B3AE-E570E2B35A6B}"/>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1:58</a:t>
            </a:r>
          </a:p>
        </p:txBody>
      </p:sp>
      <p:sp>
        <p:nvSpPr>
          <p:cNvPr id="70" name="Rectangle 69">
            <a:extLst>
              <a:ext uri="{FF2B5EF4-FFF2-40B4-BE49-F238E27FC236}">
                <a16:creationId xmlns:a16="http://schemas.microsoft.com/office/drawing/2014/main" id="{4FF000C6-F412-6349-B597-E54A1AA69923}"/>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1:57</a:t>
            </a:r>
          </a:p>
        </p:txBody>
      </p:sp>
      <p:sp>
        <p:nvSpPr>
          <p:cNvPr id="71" name="Rectangle 70">
            <a:extLst>
              <a:ext uri="{FF2B5EF4-FFF2-40B4-BE49-F238E27FC236}">
                <a16:creationId xmlns:a16="http://schemas.microsoft.com/office/drawing/2014/main" id="{28B21341-0B59-EE41-B211-17BB5F0C9344}"/>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1:56</a:t>
            </a:r>
          </a:p>
        </p:txBody>
      </p:sp>
      <p:sp>
        <p:nvSpPr>
          <p:cNvPr id="72" name="Rectangle 71">
            <a:extLst>
              <a:ext uri="{FF2B5EF4-FFF2-40B4-BE49-F238E27FC236}">
                <a16:creationId xmlns:a16="http://schemas.microsoft.com/office/drawing/2014/main" id="{9BA9B46D-5AF6-824C-ABBB-0C612603B1A2}"/>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1:55</a:t>
            </a:r>
          </a:p>
        </p:txBody>
      </p:sp>
      <p:sp>
        <p:nvSpPr>
          <p:cNvPr id="73" name="Rectangle 72">
            <a:extLst>
              <a:ext uri="{FF2B5EF4-FFF2-40B4-BE49-F238E27FC236}">
                <a16:creationId xmlns:a16="http://schemas.microsoft.com/office/drawing/2014/main" id="{ADD86074-F990-274E-B8A2-9F4C4034D71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1:54</a:t>
            </a:r>
          </a:p>
        </p:txBody>
      </p:sp>
      <p:sp>
        <p:nvSpPr>
          <p:cNvPr id="74" name="Rectangle 73">
            <a:extLst>
              <a:ext uri="{FF2B5EF4-FFF2-40B4-BE49-F238E27FC236}">
                <a16:creationId xmlns:a16="http://schemas.microsoft.com/office/drawing/2014/main" id="{0FB4BED6-8A80-1049-85BF-1E5D55F68A0D}"/>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1:53</a:t>
            </a:r>
          </a:p>
        </p:txBody>
      </p:sp>
      <p:sp>
        <p:nvSpPr>
          <p:cNvPr id="75" name="Rectangle 74">
            <a:extLst>
              <a:ext uri="{FF2B5EF4-FFF2-40B4-BE49-F238E27FC236}">
                <a16:creationId xmlns:a16="http://schemas.microsoft.com/office/drawing/2014/main" id="{7EE37FCF-7A69-494A-AB66-F1E052B92786}"/>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1:52</a:t>
            </a:r>
          </a:p>
        </p:txBody>
      </p:sp>
      <p:sp>
        <p:nvSpPr>
          <p:cNvPr id="76" name="Rectangle 75">
            <a:extLst>
              <a:ext uri="{FF2B5EF4-FFF2-40B4-BE49-F238E27FC236}">
                <a16:creationId xmlns:a16="http://schemas.microsoft.com/office/drawing/2014/main" id="{A75FBC9B-7658-3448-A014-8674073122CA}"/>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1:51</a:t>
            </a:r>
          </a:p>
        </p:txBody>
      </p:sp>
      <p:sp>
        <p:nvSpPr>
          <p:cNvPr id="77" name="Rectangle 76">
            <a:extLst>
              <a:ext uri="{FF2B5EF4-FFF2-40B4-BE49-F238E27FC236}">
                <a16:creationId xmlns:a16="http://schemas.microsoft.com/office/drawing/2014/main" id="{82A5F18E-E5A9-F248-8303-2FBF8D523D71}"/>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1:50</a:t>
            </a:r>
          </a:p>
        </p:txBody>
      </p:sp>
      <p:sp>
        <p:nvSpPr>
          <p:cNvPr id="78" name="Rectangle 77">
            <a:extLst>
              <a:ext uri="{FF2B5EF4-FFF2-40B4-BE49-F238E27FC236}">
                <a16:creationId xmlns:a16="http://schemas.microsoft.com/office/drawing/2014/main" id="{81E06122-14BD-3544-B251-4DBBDD99AD7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1:49</a:t>
            </a:r>
          </a:p>
        </p:txBody>
      </p:sp>
      <p:sp>
        <p:nvSpPr>
          <p:cNvPr id="79" name="Rectangle 78">
            <a:extLst>
              <a:ext uri="{FF2B5EF4-FFF2-40B4-BE49-F238E27FC236}">
                <a16:creationId xmlns:a16="http://schemas.microsoft.com/office/drawing/2014/main" id="{83E4F865-E95E-764E-A2E4-1CE53B3247A4}"/>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1:48</a:t>
            </a:r>
          </a:p>
        </p:txBody>
      </p:sp>
      <p:sp>
        <p:nvSpPr>
          <p:cNvPr id="80" name="Rectangle 79">
            <a:extLst>
              <a:ext uri="{FF2B5EF4-FFF2-40B4-BE49-F238E27FC236}">
                <a16:creationId xmlns:a16="http://schemas.microsoft.com/office/drawing/2014/main" id="{7415AEA2-870E-5145-BB49-9F016FDF75B4}"/>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1:47</a:t>
            </a:r>
          </a:p>
        </p:txBody>
      </p:sp>
      <p:sp>
        <p:nvSpPr>
          <p:cNvPr id="81" name="Rectangle 80">
            <a:extLst>
              <a:ext uri="{FF2B5EF4-FFF2-40B4-BE49-F238E27FC236}">
                <a16:creationId xmlns:a16="http://schemas.microsoft.com/office/drawing/2014/main" id="{50A6ED90-A780-734E-9425-81387D1C44A4}"/>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1:46</a:t>
            </a:r>
          </a:p>
        </p:txBody>
      </p:sp>
      <p:sp>
        <p:nvSpPr>
          <p:cNvPr id="82" name="Rectangle 81">
            <a:extLst>
              <a:ext uri="{FF2B5EF4-FFF2-40B4-BE49-F238E27FC236}">
                <a16:creationId xmlns:a16="http://schemas.microsoft.com/office/drawing/2014/main" id="{4AD5BC00-3E03-7E40-B241-786D03A30C73}"/>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1:45</a:t>
            </a:r>
          </a:p>
        </p:txBody>
      </p:sp>
      <p:sp>
        <p:nvSpPr>
          <p:cNvPr id="83" name="Rectangle 82">
            <a:extLst>
              <a:ext uri="{FF2B5EF4-FFF2-40B4-BE49-F238E27FC236}">
                <a16:creationId xmlns:a16="http://schemas.microsoft.com/office/drawing/2014/main" id="{DA073A23-75B4-7844-84E5-D707666433BD}"/>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1:44</a:t>
            </a:r>
          </a:p>
        </p:txBody>
      </p:sp>
      <p:sp>
        <p:nvSpPr>
          <p:cNvPr id="84" name="Rectangle 83">
            <a:extLst>
              <a:ext uri="{FF2B5EF4-FFF2-40B4-BE49-F238E27FC236}">
                <a16:creationId xmlns:a16="http://schemas.microsoft.com/office/drawing/2014/main" id="{098B224F-2524-2F49-A4E5-F663F6B40674}"/>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1:43</a:t>
            </a:r>
          </a:p>
        </p:txBody>
      </p:sp>
      <p:sp>
        <p:nvSpPr>
          <p:cNvPr id="85" name="Rectangle 84">
            <a:extLst>
              <a:ext uri="{FF2B5EF4-FFF2-40B4-BE49-F238E27FC236}">
                <a16:creationId xmlns:a16="http://schemas.microsoft.com/office/drawing/2014/main" id="{45646ADB-8B11-B04F-AB1B-B5B89521258E}"/>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1:42</a:t>
            </a:r>
          </a:p>
        </p:txBody>
      </p:sp>
      <p:sp>
        <p:nvSpPr>
          <p:cNvPr id="86" name="Rectangle 85">
            <a:extLst>
              <a:ext uri="{FF2B5EF4-FFF2-40B4-BE49-F238E27FC236}">
                <a16:creationId xmlns:a16="http://schemas.microsoft.com/office/drawing/2014/main" id="{AB193672-1609-CE40-B342-6D7B61D7DF75}"/>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1:41</a:t>
            </a:r>
          </a:p>
        </p:txBody>
      </p:sp>
      <p:sp>
        <p:nvSpPr>
          <p:cNvPr id="87" name="Rectangle 86">
            <a:extLst>
              <a:ext uri="{FF2B5EF4-FFF2-40B4-BE49-F238E27FC236}">
                <a16:creationId xmlns:a16="http://schemas.microsoft.com/office/drawing/2014/main" id="{9903E595-FD23-1846-81AF-81A1EDE2CFAD}"/>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1:40</a:t>
            </a:r>
          </a:p>
        </p:txBody>
      </p:sp>
      <p:sp>
        <p:nvSpPr>
          <p:cNvPr id="88" name="Rectangle 87">
            <a:extLst>
              <a:ext uri="{FF2B5EF4-FFF2-40B4-BE49-F238E27FC236}">
                <a16:creationId xmlns:a16="http://schemas.microsoft.com/office/drawing/2014/main" id="{F792FB2A-E95B-ED4B-8E27-41314B797B9C}"/>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1:39</a:t>
            </a:r>
          </a:p>
        </p:txBody>
      </p:sp>
      <p:sp>
        <p:nvSpPr>
          <p:cNvPr id="89" name="Rectangle 88">
            <a:extLst>
              <a:ext uri="{FF2B5EF4-FFF2-40B4-BE49-F238E27FC236}">
                <a16:creationId xmlns:a16="http://schemas.microsoft.com/office/drawing/2014/main" id="{68B7E710-EC33-7749-ACC2-210062FE0F28}"/>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1:38</a:t>
            </a:r>
          </a:p>
        </p:txBody>
      </p:sp>
      <p:sp>
        <p:nvSpPr>
          <p:cNvPr id="90" name="Rectangle 89">
            <a:extLst>
              <a:ext uri="{FF2B5EF4-FFF2-40B4-BE49-F238E27FC236}">
                <a16:creationId xmlns:a16="http://schemas.microsoft.com/office/drawing/2014/main" id="{928D2207-688A-6249-803F-AA3EDDF9F343}"/>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1:37</a:t>
            </a:r>
          </a:p>
        </p:txBody>
      </p:sp>
      <p:sp>
        <p:nvSpPr>
          <p:cNvPr id="91" name="Rectangle 90">
            <a:extLst>
              <a:ext uri="{FF2B5EF4-FFF2-40B4-BE49-F238E27FC236}">
                <a16:creationId xmlns:a16="http://schemas.microsoft.com/office/drawing/2014/main" id="{B0AA9752-DD16-6843-9B6A-957A5E039275}"/>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1:36</a:t>
            </a:r>
          </a:p>
        </p:txBody>
      </p:sp>
      <p:sp>
        <p:nvSpPr>
          <p:cNvPr id="92" name="Rectangle 91">
            <a:extLst>
              <a:ext uri="{FF2B5EF4-FFF2-40B4-BE49-F238E27FC236}">
                <a16:creationId xmlns:a16="http://schemas.microsoft.com/office/drawing/2014/main" id="{7FCDD459-0A0E-E14A-8605-C6AE72076A49}"/>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1:35</a:t>
            </a:r>
          </a:p>
        </p:txBody>
      </p:sp>
      <p:sp>
        <p:nvSpPr>
          <p:cNvPr id="93" name="Rectangle 92">
            <a:extLst>
              <a:ext uri="{FF2B5EF4-FFF2-40B4-BE49-F238E27FC236}">
                <a16:creationId xmlns:a16="http://schemas.microsoft.com/office/drawing/2014/main" id="{1F342BDC-330E-024D-A440-FA7357F367DD}"/>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1:34</a:t>
            </a:r>
          </a:p>
        </p:txBody>
      </p:sp>
      <p:sp>
        <p:nvSpPr>
          <p:cNvPr id="94" name="Rectangle 93">
            <a:extLst>
              <a:ext uri="{FF2B5EF4-FFF2-40B4-BE49-F238E27FC236}">
                <a16:creationId xmlns:a16="http://schemas.microsoft.com/office/drawing/2014/main" id="{3F20341E-14AE-D244-9F38-D2B9274D5382}"/>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1:33</a:t>
            </a:r>
          </a:p>
        </p:txBody>
      </p:sp>
      <p:sp>
        <p:nvSpPr>
          <p:cNvPr id="95" name="Rectangle 94">
            <a:extLst>
              <a:ext uri="{FF2B5EF4-FFF2-40B4-BE49-F238E27FC236}">
                <a16:creationId xmlns:a16="http://schemas.microsoft.com/office/drawing/2014/main" id="{2CE95E14-7355-C54B-BB5C-DFF44C49C708}"/>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1:32</a:t>
            </a:r>
          </a:p>
        </p:txBody>
      </p:sp>
      <p:sp>
        <p:nvSpPr>
          <p:cNvPr id="96" name="Rectangle 95">
            <a:extLst>
              <a:ext uri="{FF2B5EF4-FFF2-40B4-BE49-F238E27FC236}">
                <a16:creationId xmlns:a16="http://schemas.microsoft.com/office/drawing/2014/main" id="{9B35BBEF-0483-7D40-B38F-043BE0EEAF22}"/>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1:31</a:t>
            </a:r>
          </a:p>
        </p:txBody>
      </p:sp>
      <p:sp>
        <p:nvSpPr>
          <p:cNvPr id="97" name="Rectangle 96">
            <a:extLst>
              <a:ext uri="{FF2B5EF4-FFF2-40B4-BE49-F238E27FC236}">
                <a16:creationId xmlns:a16="http://schemas.microsoft.com/office/drawing/2014/main" id="{E2A80207-19EC-6B40-B711-14171A9178B5}"/>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1:30</a:t>
            </a:r>
          </a:p>
        </p:txBody>
      </p:sp>
      <p:sp>
        <p:nvSpPr>
          <p:cNvPr id="98" name="Rectangle 97">
            <a:extLst>
              <a:ext uri="{FF2B5EF4-FFF2-40B4-BE49-F238E27FC236}">
                <a16:creationId xmlns:a16="http://schemas.microsoft.com/office/drawing/2014/main" id="{94459467-BC05-D34A-A047-22BDF39D6892}"/>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1:29</a:t>
            </a:r>
          </a:p>
        </p:txBody>
      </p:sp>
      <p:sp>
        <p:nvSpPr>
          <p:cNvPr id="99" name="Rectangle 98">
            <a:extLst>
              <a:ext uri="{FF2B5EF4-FFF2-40B4-BE49-F238E27FC236}">
                <a16:creationId xmlns:a16="http://schemas.microsoft.com/office/drawing/2014/main" id="{502E26DE-92E7-6347-9044-EDAC74672010}"/>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1:28</a:t>
            </a:r>
          </a:p>
        </p:txBody>
      </p:sp>
      <p:sp>
        <p:nvSpPr>
          <p:cNvPr id="100" name="Rectangle 99">
            <a:extLst>
              <a:ext uri="{FF2B5EF4-FFF2-40B4-BE49-F238E27FC236}">
                <a16:creationId xmlns:a16="http://schemas.microsoft.com/office/drawing/2014/main" id="{FD350EDA-26C6-714D-A7C4-550ABBE2CF71}"/>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1:27</a:t>
            </a:r>
          </a:p>
        </p:txBody>
      </p:sp>
      <p:sp>
        <p:nvSpPr>
          <p:cNvPr id="101" name="Rectangle 100">
            <a:extLst>
              <a:ext uri="{FF2B5EF4-FFF2-40B4-BE49-F238E27FC236}">
                <a16:creationId xmlns:a16="http://schemas.microsoft.com/office/drawing/2014/main" id="{D4ABD13E-F72C-3E47-8BD4-294196989482}"/>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1:26</a:t>
            </a:r>
          </a:p>
        </p:txBody>
      </p:sp>
      <p:sp>
        <p:nvSpPr>
          <p:cNvPr id="102" name="Rectangle 101">
            <a:extLst>
              <a:ext uri="{FF2B5EF4-FFF2-40B4-BE49-F238E27FC236}">
                <a16:creationId xmlns:a16="http://schemas.microsoft.com/office/drawing/2014/main" id="{8FB2A510-3886-5E46-A244-907F3D057D5C}"/>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1:25</a:t>
            </a:r>
          </a:p>
        </p:txBody>
      </p:sp>
      <p:sp>
        <p:nvSpPr>
          <p:cNvPr id="103" name="Rectangle 102">
            <a:extLst>
              <a:ext uri="{FF2B5EF4-FFF2-40B4-BE49-F238E27FC236}">
                <a16:creationId xmlns:a16="http://schemas.microsoft.com/office/drawing/2014/main" id="{4031834D-58C4-9F4B-B759-933268C35272}"/>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1:24</a:t>
            </a:r>
          </a:p>
        </p:txBody>
      </p:sp>
      <p:sp>
        <p:nvSpPr>
          <p:cNvPr id="104" name="Rectangle 103">
            <a:extLst>
              <a:ext uri="{FF2B5EF4-FFF2-40B4-BE49-F238E27FC236}">
                <a16:creationId xmlns:a16="http://schemas.microsoft.com/office/drawing/2014/main" id="{E2F2DFDE-6495-1D4C-A910-39D0B728AECA}"/>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1:23</a:t>
            </a:r>
          </a:p>
        </p:txBody>
      </p:sp>
      <p:sp>
        <p:nvSpPr>
          <p:cNvPr id="105" name="Rectangle 104">
            <a:extLst>
              <a:ext uri="{FF2B5EF4-FFF2-40B4-BE49-F238E27FC236}">
                <a16:creationId xmlns:a16="http://schemas.microsoft.com/office/drawing/2014/main" id="{C8C3F87F-26AB-FF40-AB93-BFEDCFFDB10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1:22</a:t>
            </a:r>
          </a:p>
        </p:txBody>
      </p:sp>
      <p:sp>
        <p:nvSpPr>
          <p:cNvPr id="106" name="Rectangle 105">
            <a:extLst>
              <a:ext uri="{FF2B5EF4-FFF2-40B4-BE49-F238E27FC236}">
                <a16:creationId xmlns:a16="http://schemas.microsoft.com/office/drawing/2014/main" id="{94E24DEC-2A63-D34B-9111-973DE592B72C}"/>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1:21</a:t>
            </a:r>
          </a:p>
        </p:txBody>
      </p:sp>
      <p:sp>
        <p:nvSpPr>
          <p:cNvPr id="107" name="Rectangle 106">
            <a:extLst>
              <a:ext uri="{FF2B5EF4-FFF2-40B4-BE49-F238E27FC236}">
                <a16:creationId xmlns:a16="http://schemas.microsoft.com/office/drawing/2014/main" id="{2D67C965-C1A6-2143-B601-4DFA1C65B0DE}"/>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1:20</a:t>
            </a:r>
          </a:p>
        </p:txBody>
      </p:sp>
      <p:sp>
        <p:nvSpPr>
          <p:cNvPr id="108" name="Rectangle 107">
            <a:extLst>
              <a:ext uri="{FF2B5EF4-FFF2-40B4-BE49-F238E27FC236}">
                <a16:creationId xmlns:a16="http://schemas.microsoft.com/office/drawing/2014/main" id="{57C481D0-732E-B64F-93ED-D7F98E7B4928}"/>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1:19</a:t>
            </a:r>
          </a:p>
        </p:txBody>
      </p:sp>
      <p:sp>
        <p:nvSpPr>
          <p:cNvPr id="109" name="Rectangle 108">
            <a:extLst>
              <a:ext uri="{FF2B5EF4-FFF2-40B4-BE49-F238E27FC236}">
                <a16:creationId xmlns:a16="http://schemas.microsoft.com/office/drawing/2014/main" id="{EF0794E1-9D6A-FC43-937A-A31CCEF95366}"/>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1:18</a:t>
            </a:r>
          </a:p>
        </p:txBody>
      </p:sp>
      <p:sp>
        <p:nvSpPr>
          <p:cNvPr id="110" name="Rectangle 109">
            <a:extLst>
              <a:ext uri="{FF2B5EF4-FFF2-40B4-BE49-F238E27FC236}">
                <a16:creationId xmlns:a16="http://schemas.microsoft.com/office/drawing/2014/main" id="{38590AE5-F527-704C-82DE-653E077552B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1:17</a:t>
            </a:r>
          </a:p>
        </p:txBody>
      </p:sp>
      <p:sp>
        <p:nvSpPr>
          <p:cNvPr id="111" name="Rectangle 110">
            <a:extLst>
              <a:ext uri="{FF2B5EF4-FFF2-40B4-BE49-F238E27FC236}">
                <a16:creationId xmlns:a16="http://schemas.microsoft.com/office/drawing/2014/main" id="{AEFD7BC5-D658-1244-A518-7BCA5979DE0C}"/>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1:16</a:t>
            </a:r>
          </a:p>
        </p:txBody>
      </p:sp>
      <p:sp>
        <p:nvSpPr>
          <p:cNvPr id="112" name="Rectangle 111">
            <a:extLst>
              <a:ext uri="{FF2B5EF4-FFF2-40B4-BE49-F238E27FC236}">
                <a16:creationId xmlns:a16="http://schemas.microsoft.com/office/drawing/2014/main" id="{CB39C0A4-5752-294A-8720-BDEB71A1190B}"/>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1:15</a:t>
            </a:r>
          </a:p>
        </p:txBody>
      </p:sp>
      <p:sp>
        <p:nvSpPr>
          <p:cNvPr id="113" name="Rectangle 112">
            <a:extLst>
              <a:ext uri="{FF2B5EF4-FFF2-40B4-BE49-F238E27FC236}">
                <a16:creationId xmlns:a16="http://schemas.microsoft.com/office/drawing/2014/main" id="{CB835CB1-4148-CF45-BB5A-768CB0E39D37}"/>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1:14</a:t>
            </a:r>
          </a:p>
        </p:txBody>
      </p:sp>
      <p:sp>
        <p:nvSpPr>
          <p:cNvPr id="114" name="Rectangle 113">
            <a:extLst>
              <a:ext uri="{FF2B5EF4-FFF2-40B4-BE49-F238E27FC236}">
                <a16:creationId xmlns:a16="http://schemas.microsoft.com/office/drawing/2014/main" id="{CC4527AA-8FBB-0E4F-A668-A80F335497C1}"/>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1:13</a:t>
            </a:r>
          </a:p>
        </p:txBody>
      </p:sp>
      <p:sp>
        <p:nvSpPr>
          <p:cNvPr id="115" name="Rectangle 114">
            <a:extLst>
              <a:ext uri="{FF2B5EF4-FFF2-40B4-BE49-F238E27FC236}">
                <a16:creationId xmlns:a16="http://schemas.microsoft.com/office/drawing/2014/main" id="{F3B407A5-CEFF-0147-95D3-D3C95E0724F2}"/>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1:12</a:t>
            </a:r>
          </a:p>
        </p:txBody>
      </p:sp>
      <p:sp>
        <p:nvSpPr>
          <p:cNvPr id="116" name="Rectangle 115">
            <a:extLst>
              <a:ext uri="{FF2B5EF4-FFF2-40B4-BE49-F238E27FC236}">
                <a16:creationId xmlns:a16="http://schemas.microsoft.com/office/drawing/2014/main" id="{8238C620-38CB-084E-8E2B-83E25F0866F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1:11</a:t>
            </a:r>
          </a:p>
        </p:txBody>
      </p:sp>
      <p:sp>
        <p:nvSpPr>
          <p:cNvPr id="117" name="Rectangle 116">
            <a:extLst>
              <a:ext uri="{FF2B5EF4-FFF2-40B4-BE49-F238E27FC236}">
                <a16:creationId xmlns:a16="http://schemas.microsoft.com/office/drawing/2014/main" id="{48333A50-8F32-EE4E-B3EA-A5A012B3170C}"/>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1:10</a:t>
            </a:r>
          </a:p>
        </p:txBody>
      </p:sp>
      <p:sp>
        <p:nvSpPr>
          <p:cNvPr id="118" name="Rectangle 117">
            <a:extLst>
              <a:ext uri="{FF2B5EF4-FFF2-40B4-BE49-F238E27FC236}">
                <a16:creationId xmlns:a16="http://schemas.microsoft.com/office/drawing/2014/main" id="{2220DEC9-75F8-C747-987E-5991E1E13736}"/>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1:09</a:t>
            </a:r>
          </a:p>
        </p:txBody>
      </p:sp>
      <p:sp>
        <p:nvSpPr>
          <p:cNvPr id="119" name="Rectangle 118">
            <a:extLst>
              <a:ext uri="{FF2B5EF4-FFF2-40B4-BE49-F238E27FC236}">
                <a16:creationId xmlns:a16="http://schemas.microsoft.com/office/drawing/2014/main" id="{9970FF43-AAE4-3742-A52E-622214C997CA}"/>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1:08</a:t>
            </a:r>
          </a:p>
        </p:txBody>
      </p:sp>
      <p:sp>
        <p:nvSpPr>
          <p:cNvPr id="120" name="Rectangle 119">
            <a:extLst>
              <a:ext uri="{FF2B5EF4-FFF2-40B4-BE49-F238E27FC236}">
                <a16:creationId xmlns:a16="http://schemas.microsoft.com/office/drawing/2014/main" id="{4ED15B02-8AE7-E941-9F6C-67A493A4FBA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1:07</a:t>
            </a:r>
          </a:p>
        </p:txBody>
      </p:sp>
      <p:sp>
        <p:nvSpPr>
          <p:cNvPr id="121" name="Rectangle 120">
            <a:extLst>
              <a:ext uri="{FF2B5EF4-FFF2-40B4-BE49-F238E27FC236}">
                <a16:creationId xmlns:a16="http://schemas.microsoft.com/office/drawing/2014/main" id="{F899D122-D7AE-3249-B3F7-86D4D09ABEC2}"/>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1:06</a:t>
            </a:r>
          </a:p>
        </p:txBody>
      </p:sp>
      <p:sp>
        <p:nvSpPr>
          <p:cNvPr id="122" name="Rectangle 121">
            <a:extLst>
              <a:ext uri="{FF2B5EF4-FFF2-40B4-BE49-F238E27FC236}">
                <a16:creationId xmlns:a16="http://schemas.microsoft.com/office/drawing/2014/main" id="{1B9206A4-34B8-CF49-8C42-E706B08F9AA7}"/>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1:05</a:t>
            </a:r>
          </a:p>
        </p:txBody>
      </p:sp>
      <p:sp>
        <p:nvSpPr>
          <p:cNvPr id="123" name="Rectangle 122">
            <a:extLst>
              <a:ext uri="{FF2B5EF4-FFF2-40B4-BE49-F238E27FC236}">
                <a16:creationId xmlns:a16="http://schemas.microsoft.com/office/drawing/2014/main" id="{A35258DE-3629-464C-A4B6-43B631C4AA7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1:04</a:t>
            </a:r>
          </a:p>
        </p:txBody>
      </p:sp>
      <p:sp>
        <p:nvSpPr>
          <p:cNvPr id="124" name="Rectangle 123">
            <a:extLst>
              <a:ext uri="{FF2B5EF4-FFF2-40B4-BE49-F238E27FC236}">
                <a16:creationId xmlns:a16="http://schemas.microsoft.com/office/drawing/2014/main" id="{858F783C-4042-2040-96CE-80C5F7353135}"/>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1:03</a:t>
            </a:r>
          </a:p>
        </p:txBody>
      </p:sp>
      <p:sp>
        <p:nvSpPr>
          <p:cNvPr id="125" name="Rectangle 124">
            <a:extLst>
              <a:ext uri="{FF2B5EF4-FFF2-40B4-BE49-F238E27FC236}">
                <a16:creationId xmlns:a16="http://schemas.microsoft.com/office/drawing/2014/main" id="{B582BCE3-B9EE-6F4D-A0B8-42A19ACA89B8}"/>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1:02</a:t>
            </a:r>
          </a:p>
        </p:txBody>
      </p:sp>
      <p:sp>
        <p:nvSpPr>
          <p:cNvPr id="126" name="Rectangle 125">
            <a:extLst>
              <a:ext uri="{FF2B5EF4-FFF2-40B4-BE49-F238E27FC236}">
                <a16:creationId xmlns:a16="http://schemas.microsoft.com/office/drawing/2014/main" id="{34FABD68-0BD9-2940-BA0F-18052DE8D498}"/>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1:01</a:t>
            </a:r>
          </a:p>
        </p:txBody>
      </p:sp>
      <p:sp>
        <p:nvSpPr>
          <p:cNvPr id="127" name="Rectangle 126">
            <a:extLst>
              <a:ext uri="{FF2B5EF4-FFF2-40B4-BE49-F238E27FC236}">
                <a16:creationId xmlns:a16="http://schemas.microsoft.com/office/drawing/2014/main" id="{AB0D1166-EAC1-D249-AA6D-13668582FB56}"/>
              </a:ext>
            </a:extLst>
          </p:cNvPr>
          <p:cNvSpPr>
            <a:spLocks noChangeArrowheads="1"/>
          </p:cNvSpPr>
          <p:nvPr/>
        </p:nvSpPr>
        <p:spPr bwMode="auto">
          <a:xfrm>
            <a:off x="10114626" y="178400"/>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1:00</a:t>
            </a:r>
          </a:p>
        </p:txBody>
      </p:sp>
      <p:sp>
        <p:nvSpPr>
          <p:cNvPr id="128" name="Rectangle 127">
            <a:extLst>
              <a:ext uri="{FF2B5EF4-FFF2-40B4-BE49-F238E27FC236}">
                <a16:creationId xmlns:a16="http://schemas.microsoft.com/office/drawing/2014/main" id="{E8F602FB-E742-194C-820F-788A92C9ABB6}"/>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0:59</a:t>
            </a:r>
          </a:p>
        </p:txBody>
      </p:sp>
      <p:sp>
        <p:nvSpPr>
          <p:cNvPr id="129" name="Rectangle 128">
            <a:extLst>
              <a:ext uri="{FF2B5EF4-FFF2-40B4-BE49-F238E27FC236}">
                <a16:creationId xmlns:a16="http://schemas.microsoft.com/office/drawing/2014/main" id="{3D55B2C0-3336-044D-A834-16B670E8B916}"/>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0:58</a:t>
            </a:r>
          </a:p>
        </p:txBody>
      </p:sp>
      <p:sp>
        <p:nvSpPr>
          <p:cNvPr id="130" name="Rectangle 129">
            <a:extLst>
              <a:ext uri="{FF2B5EF4-FFF2-40B4-BE49-F238E27FC236}">
                <a16:creationId xmlns:a16="http://schemas.microsoft.com/office/drawing/2014/main" id="{1F3B6438-CC1C-0D4C-8DC8-F7EF9D517F8D}"/>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0:57</a:t>
            </a:r>
          </a:p>
        </p:txBody>
      </p:sp>
      <p:sp>
        <p:nvSpPr>
          <p:cNvPr id="131" name="Rectangle 130">
            <a:extLst>
              <a:ext uri="{FF2B5EF4-FFF2-40B4-BE49-F238E27FC236}">
                <a16:creationId xmlns:a16="http://schemas.microsoft.com/office/drawing/2014/main" id="{5894142A-6785-C44F-B3E7-57A171BD7CB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0:56</a:t>
            </a:r>
          </a:p>
        </p:txBody>
      </p:sp>
      <p:sp>
        <p:nvSpPr>
          <p:cNvPr id="132" name="Rectangle 131">
            <a:extLst>
              <a:ext uri="{FF2B5EF4-FFF2-40B4-BE49-F238E27FC236}">
                <a16:creationId xmlns:a16="http://schemas.microsoft.com/office/drawing/2014/main" id="{AA472627-00BC-A94F-887D-905750B1DF3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0:55</a:t>
            </a:r>
          </a:p>
        </p:txBody>
      </p:sp>
      <p:sp>
        <p:nvSpPr>
          <p:cNvPr id="133" name="Rectangle 132">
            <a:extLst>
              <a:ext uri="{FF2B5EF4-FFF2-40B4-BE49-F238E27FC236}">
                <a16:creationId xmlns:a16="http://schemas.microsoft.com/office/drawing/2014/main" id="{4FAFE50E-9FCB-1546-9340-D74963FC9EC0}"/>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0:54</a:t>
            </a:r>
          </a:p>
        </p:txBody>
      </p:sp>
      <p:sp>
        <p:nvSpPr>
          <p:cNvPr id="134" name="Rectangle 133">
            <a:extLst>
              <a:ext uri="{FF2B5EF4-FFF2-40B4-BE49-F238E27FC236}">
                <a16:creationId xmlns:a16="http://schemas.microsoft.com/office/drawing/2014/main" id="{FF13F5CC-7222-794B-9A6F-A79183C5B8A9}"/>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0:53</a:t>
            </a:r>
          </a:p>
        </p:txBody>
      </p:sp>
      <p:sp>
        <p:nvSpPr>
          <p:cNvPr id="135" name="Rectangle 134">
            <a:extLst>
              <a:ext uri="{FF2B5EF4-FFF2-40B4-BE49-F238E27FC236}">
                <a16:creationId xmlns:a16="http://schemas.microsoft.com/office/drawing/2014/main" id="{577C82CB-BC4F-324B-A1C5-C20188D8C338}"/>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0:52</a:t>
            </a:r>
          </a:p>
        </p:txBody>
      </p:sp>
      <p:sp>
        <p:nvSpPr>
          <p:cNvPr id="136" name="Rectangle 135">
            <a:extLst>
              <a:ext uri="{FF2B5EF4-FFF2-40B4-BE49-F238E27FC236}">
                <a16:creationId xmlns:a16="http://schemas.microsoft.com/office/drawing/2014/main" id="{9E4B1459-84DA-DA42-93EE-DCD84681A40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0:51</a:t>
            </a:r>
          </a:p>
        </p:txBody>
      </p:sp>
      <p:sp>
        <p:nvSpPr>
          <p:cNvPr id="137" name="Rectangle 136">
            <a:extLst>
              <a:ext uri="{FF2B5EF4-FFF2-40B4-BE49-F238E27FC236}">
                <a16:creationId xmlns:a16="http://schemas.microsoft.com/office/drawing/2014/main" id="{2630A425-EA76-F84D-9A3F-39FAAD82E015}"/>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0:50</a:t>
            </a:r>
          </a:p>
        </p:txBody>
      </p:sp>
      <p:sp>
        <p:nvSpPr>
          <p:cNvPr id="138" name="Rectangle 137">
            <a:extLst>
              <a:ext uri="{FF2B5EF4-FFF2-40B4-BE49-F238E27FC236}">
                <a16:creationId xmlns:a16="http://schemas.microsoft.com/office/drawing/2014/main" id="{672F48FE-5522-7F41-A47A-5C8590D681A7}"/>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0:49</a:t>
            </a:r>
          </a:p>
        </p:txBody>
      </p:sp>
      <p:sp>
        <p:nvSpPr>
          <p:cNvPr id="139" name="Rectangle 138">
            <a:extLst>
              <a:ext uri="{FF2B5EF4-FFF2-40B4-BE49-F238E27FC236}">
                <a16:creationId xmlns:a16="http://schemas.microsoft.com/office/drawing/2014/main" id="{7A3FB705-3C8A-EC4B-8459-04510EAB5FCA}"/>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0:48</a:t>
            </a:r>
          </a:p>
        </p:txBody>
      </p:sp>
      <p:sp>
        <p:nvSpPr>
          <p:cNvPr id="140" name="Rectangle 139">
            <a:extLst>
              <a:ext uri="{FF2B5EF4-FFF2-40B4-BE49-F238E27FC236}">
                <a16:creationId xmlns:a16="http://schemas.microsoft.com/office/drawing/2014/main" id="{86BABDEC-37E6-CE46-9F83-08F8C5DD6B3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0:47</a:t>
            </a:r>
          </a:p>
        </p:txBody>
      </p:sp>
      <p:sp>
        <p:nvSpPr>
          <p:cNvPr id="141" name="Rectangle 140">
            <a:extLst>
              <a:ext uri="{FF2B5EF4-FFF2-40B4-BE49-F238E27FC236}">
                <a16:creationId xmlns:a16="http://schemas.microsoft.com/office/drawing/2014/main" id="{D185E324-D295-8241-805C-C29E2D8C8F73}"/>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0:46</a:t>
            </a:r>
          </a:p>
        </p:txBody>
      </p:sp>
      <p:sp>
        <p:nvSpPr>
          <p:cNvPr id="142" name="Rectangle 141">
            <a:extLst>
              <a:ext uri="{FF2B5EF4-FFF2-40B4-BE49-F238E27FC236}">
                <a16:creationId xmlns:a16="http://schemas.microsoft.com/office/drawing/2014/main" id="{1688E407-0D31-2E45-A2D5-B77479E9484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0:45</a:t>
            </a:r>
          </a:p>
        </p:txBody>
      </p:sp>
      <p:sp>
        <p:nvSpPr>
          <p:cNvPr id="143" name="Rectangle 142">
            <a:extLst>
              <a:ext uri="{FF2B5EF4-FFF2-40B4-BE49-F238E27FC236}">
                <a16:creationId xmlns:a16="http://schemas.microsoft.com/office/drawing/2014/main" id="{2436CC00-20AA-394C-B654-8E2ECCE7F449}"/>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0:44</a:t>
            </a:r>
          </a:p>
        </p:txBody>
      </p:sp>
      <p:sp>
        <p:nvSpPr>
          <p:cNvPr id="144" name="Rectangle 143">
            <a:extLst>
              <a:ext uri="{FF2B5EF4-FFF2-40B4-BE49-F238E27FC236}">
                <a16:creationId xmlns:a16="http://schemas.microsoft.com/office/drawing/2014/main" id="{D00E8C3B-CD23-1345-8652-48BEEF5E9459}"/>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0:43</a:t>
            </a:r>
          </a:p>
        </p:txBody>
      </p:sp>
      <p:sp>
        <p:nvSpPr>
          <p:cNvPr id="145" name="Rectangle 144">
            <a:extLst>
              <a:ext uri="{FF2B5EF4-FFF2-40B4-BE49-F238E27FC236}">
                <a16:creationId xmlns:a16="http://schemas.microsoft.com/office/drawing/2014/main" id="{780E661E-AC47-FE41-BA31-124646803A0D}"/>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0:42</a:t>
            </a:r>
          </a:p>
        </p:txBody>
      </p:sp>
      <p:sp>
        <p:nvSpPr>
          <p:cNvPr id="146" name="Rectangle 145">
            <a:extLst>
              <a:ext uri="{FF2B5EF4-FFF2-40B4-BE49-F238E27FC236}">
                <a16:creationId xmlns:a16="http://schemas.microsoft.com/office/drawing/2014/main" id="{9C2DD0CA-8D5F-F64C-881E-6BA63AB12D41}"/>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0:41</a:t>
            </a:r>
          </a:p>
        </p:txBody>
      </p:sp>
      <p:sp>
        <p:nvSpPr>
          <p:cNvPr id="147" name="Rectangle 146">
            <a:extLst>
              <a:ext uri="{FF2B5EF4-FFF2-40B4-BE49-F238E27FC236}">
                <a16:creationId xmlns:a16="http://schemas.microsoft.com/office/drawing/2014/main" id="{B6652C7F-959C-D348-90A3-A680D186C180}"/>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0:40</a:t>
            </a:r>
          </a:p>
        </p:txBody>
      </p:sp>
      <p:sp>
        <p:nvSpPr>
          <p:cNvPr id="148" name="Rectangle 147">
            <a:extLst>
              <a:ext uri="{FF2B5EF4-FFF2-40B4-BE49-F238E27FC236}">
                <a16:creationId xmlns:a16="http://schemas.microsoft.com/office/drawing/2014/main" id="{E548BF77-62BF-3A45-B56B-0F708C3C5EB7}"/>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0:39</a:t>
            </a:r>
          </a:p>
        </p:txBody>
      </p:sp>
      <p:sp>
        <p:nvSpPr>
          <p:cNvPr id="149" name="Rectangle 148">
            <a:extLst>
              <a:ext uri="{FF2B5EF4-FFF2-40B4-BE49-F238E27FC236}">
                <a16:creationId xmlns:a16="http://schemas.microsoft.com/office/drawing/2014/main" id="{80E560C2-F7E5-3346-8542-DA6FAF4197E5}"/>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0:38</a:t>
            </a:r>
          </a:p>
        </p:txBody>
      </p:sp>
      <p:sp>
        <p:nvSpPr>
          <p:cNvPr id="150" name="Rectangle 149">
            <a:extLst>
              <a:ext uri="{FF2B5EF4-FFF2-40B4-BE49-F238E27FC236}">
                <a16:creationId xmlns:a16="http://schemas.microsoft.com/office/drawing/2014/main" id="{1BCBAC05-425F-A345-A46E-1EAEBF56AC6B}"/>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0:37</a:t>
            </a:r>
          </a:p>
        </p:txBody>
      </p:sp>
      <p:sp>
        <p:nvSpPr>
          <p:cNvPr id="151" name="Rectangle 150">
            <a:extLst>
              <a:ext uri="{FF2B5EF4-FFF2-40B4-BE49-F238E27FC236}">
                <a16:creationId xmlns:a16="http://schemas.microsoft.com/office/drawing/2014/main" id="{9773283F-3B72-A246-8F1F-44E0A54D99E6}"/>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0:36</a:t>
            </a:r>
          </a:p>
        </p:txBody>
      </p:sp>
      <p:sp>
        <p:nvSpPr>
          <p:cNvPr id="152" name="Rectangle 151">
            <a:extLst>
              <a:ext uri="{FF2B5EF4-FFF2-40B4-BE49-F238E27FC236}">
                <a16:creationId xmlns:a16="http://schemas.microsoft.com/office/drawing/2014/main" id="{C7238672-9B06-7644-9AC6-6A1ACF2917D3}"/>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0:35</a:t>
            </a:r>
          </a:p>
        </p:txBody>
      </p:sp>
      <p:sp>
        <p:nvSpPr>
          <p:cNvPr id="153" name="Rectangle 152">
            <a:extLst>
              <a:ext uri="{FF2B5EF4-FFF2-40B4-BE49-F238E27FC236}">
                <a16:creationId xmlns:a16="http://schemas.microsoft.com/office/drawing/2014/main" id="{AC6EB00B-23EF-A942-92C7-B6FACC088EC1}"/>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0:34</a:t>
            </a:r>
          </a:p>
        </p:txBody>
      </p:sp>
      <p:sp>
        <p:nvSpPr>
          <p:cNvPr id="154" name="Rectangle 153">
            <a:extLst>
              <a:ext uri="{FF2B5EF4-FFF2-40B4-BE49-F238E27FC236}">
                <a16:creationId xmlns:a16="http://schemas.microsoft.com/office/drawing/2014/main" id="{F532B180-A8AD-FF47-8530-298280ECC639}"/>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0:33</a:t>
            </a:r>
          </a:p>
        </p:txBody>
      </p:sp>
      <p:sp>
        <p:nvSpPr>
          <p:cNvPr id="155" name="Rectangle 154">
            <a:extLst>
              <a:ext uri="{FF2B5EF4-FFF2-40B4-BE49-F238E27FC236}">
                <a16:creationId xmlns:a16="http://schemas.microsoft.com/office/drawing/2014/main" id="{39BA6574-B75B-4149-B67F-FDD60FA4C95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0:32</a:t>
            </a:r>
          </a:p>
        </p:txBody>
      </p:sp>
      <p:sp>
        <p:nvSpPr>
          <p:cNvPr id="156" name="Rectangle 155">
            <a:extLst>
              <a:ext uri="{FF2B5EF4-FFF2-40B4-BE49-F238E27FC236}">
                <a16:creationId xmlns:a16="http://schemas.microsoft.com/office/drawing/2014/main" id="{3F0FA65A-D467-8643-9700-473685FE1013}"/>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0:31</a:t>
            </a:r>
          </a:p>
        </p:txBody>
      </p:sp>
      <p:sp>
        <p:nvSpPr>
          <p:cNvPr id="157" name="Rectangle 156">
            <a:extLst>
              <a:ext uri="{FF2B5EF4-FFF2-40B4-BE49-F238E27FC236}">
                <a16:creationId xmlns:a16="http://schemas.microsoft.com/office/drawing/2014/main" id="{D06E75EA-0259-5349-9E28-305327C2B6BA}"/>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0:30</a:t>
            </a:r>
          </a:p>
        </p:txBody>
      </p:sp>
      <p:sp>
        <p:nvSpPr>
          <p:cNvPr id="158" name="Rectangle 157">
            <a:extLst>
              <a:ext uri="{FF2B5EF4-FFF2-40B4-BE49-F238E27FC236}">
                <a16:creationId xmlns:a16="http://schemas.microsoft.com/office/drawing/2014/main" id="{C41B29DA-3A99-AA4E-918C-12408522A044}"/>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0:29</a:t>
            </a:r>
          </a:p>
        </p:txBody>
      </p:sp>
      <p:sp>
        <p:nvSpPr>
          <p:cNvPr id="159" name="Rectangle 158">
            <a:extLst>
              <a:ext uri="{FF2B5EF4-FFF2-40B4-BE49-F238E27FC236}">
                <a16:creationId xmlns:a16="http://schemas.microsoft.com/office/drawing/2014/main" id="{7FB9A30F-239F-A741-B1BE-842C7B3CACD1}"/>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0:28</a:t>
            </a:r>
          </a:p>
        </p:txBody>
      </p:sp>
      <p:sp>
        <p:nvSpPr>
          <p:cNvPr id="160" name="Rectangle 159">
            <a:extLst>
              <a:ext uri="{FF2B5EF4-FFF2-40B4-BE49-F238E27FC236}">
                <a16:creationId xmlns:a16="http://schemas.microsoft.com/office/drawing/2014/main" id="{D3B229BB-B241-6D46-87E2-278AF214FD8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0:27</a:t>
            </a:r>
          </a:p>
        </p:txBody>
      </p:sp>
      <p:sp>
        <p:nvSpPr>
          <p:cNvPr id="161" name="Rectangle 160">
            <a:extLst>
              <a:ext uri="{FF2B5EF4-FFF2-40B4-BE49-F238E27FC236}">
                <a16:creationId xmlns:a16="http://schemas.microsoft.com/office/drawing/2014/main" id="{8A861B90-7DF0-624F-B4F8-7B9CF405B29D}"/>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0:26</a:t>
            </a:r>
          </a:p>
        </p:txBody>
      </p:sp>
      <p:sp>
        <p:nvSpPr>
          <p:cNvPr id="162" name="Rectangle 161">
            <a:extLst>
              <a:ext uri="{FF2B5EF4-FFF2-40B4-BE49-F238E27FC236}">
                <a16:creationId xmlns:a16="http://schemas.microsoft.com/office/drawing/2014/main" id="{89F558B5-94D2-FB48-9AF6-AB6FB5519583}"/>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0:25</a:t>
            </a:r>
          </a:p>
        </p:txBody>
      </p:sp>
      <p:sp>
        <p:nvSpPr>
          <p:cNvPr id="163" name="Rectangle 162">
            <a:extLst>
              <a:ext uri="{FF2B5EF4-FFF2-40B4-BE49-F238E27FC236}">
                <a16:creationId xmlns:a16="http://schemas.microsoft.com/office/drawing/2014/main" id="{16875EE9-74AA-8640-B4C0-26AAB305F500}"/>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0:24</a:t>
            </a:r>
          </a:p>
        </p:txBody>
      </p:sp>
      <p:sp>
        <p:nvSpPr>
          <p:cNvPr id="164" name="Rectangle 163">
            <a:extLst>
              <a:ext uri="{FF2B5EF4-FFF2-40B4-BE49-F238E27FC236}">
                <a16:creationId xmlns:a16="http://schemas.microsoft.com/office/drawing/2014/main" id="{26344E90-0CA6-604F-83E9-F4F29AE69F49}"/>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0:23</a:t>
            </a:r>
          </a:p>
        </p:txBody>
      </p:sp>
      <p:sp>
        <p:nvSpPr>
          <p:cNvPr id="165" name="Rectangle 164">
            <a:extLst>
              <a:ext uri="{FF2B5EF4-FFF2-40B4-BE49-F238E27FC236}">
                <a16:creationId xmlns:a16="http://schemas.microsoft.com/office/drawing/2014/main" id="{19F22536-168E-3249-963C-2E0D49ED2A4D}"/>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0:22</a:t>
            </a:r>
          </a:p>
        </p:txBody>
      </p:sp>
      <p:sp>
        <p:nvSpPr>
          <p:cNvPr id="166" name="Rectangle 165">
            <a:extLst>
              <a:ext uri="{FF2B5EF4-FFF2-40B4-BE49-F238E27FC236}">
                <a16:creationId xmlns:a16="http://schemas.microsoft.com/office/drawing/2014/main" id="{F0C963E2-8DD3-3E47-A3DE-A6F8FA551057}"/>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0:21</a:t>
            </a:r>
          </a:p>
        </p:txBody>
      </p:sp>
      <p:sp>
        <p:nvSpPr>
          <p:cNvPr id="167" name="Rectangle 166">
            <a:extLst>
              <a:ext uri="{FF2B5EF4-FFF2-40B4-BE49-F238E27FC236}">
                <a16:creationId xmlns:a16="http://schemas.microsoft.com/office/drawing/2014/main" id="{6C0DF78F-E19C-EE4D-9138-9FDE31B875E0}"/>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0:20</a:t>
            </a:r>
          </a:p>
        </p:txBody>
      </p:sp>
      <p:sp>
        <p:nvSpPr>
          <p:cNvPr id="168" name="Rectangle 167">
            <a:extLst>
              <a:ext uri="{FF2B5EF4-FFF2-40B4-BE49-F238E27FC236}">
                <a16:creationId xmlns:a16="http://schemas.microsoft.com/office/drawing/2014/main" id="{5D7D98AF-5D71-D743-B1E8-19AA0DB02680}"/>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0:19</a:t>
            </a:r>
          </a:p>
        </p:txBody>
      </p:sp>
      <p:sp>
        <p:nvSpPr>
          <p:cNvPr id="169" name="Rectangle 168">
            <a:extLst>
              <a:ext uri="{FF2B5EF4-FFF2-40B4-BE49-F238E27FC236}">
                <a16:creationId xmlns:a16="http://schemas.microsoft.com/office/drawing/2014/main" id="{90C12346-C4B5-C94E-9EFF-C31A1A91C3BC}"/>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0:18</a:t>
            </a:r>
          </a:p>
        </p:txBody>
      </p:sp>
      <p:sp>
        <p:nvSpPr>
          <p:cNvPr id="170" name="Rectangle 169">
            <a:extLst>
              <a:ext uri="{FF2B5EF4-FFF2-40B4-BE49-F238E27FC236}">
                <a16:creationId xmlns:a16="http://schemas.microsoft.com/office/drawing/2014/main" id="{4D5B2C21-4DC1-E847-B68A-BE51078CB834}"/>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0:17</a:t>
            </a:r>
          </a:p>
        </p:txBody>
      </p:sp>
      <p:sp>
        <p:nvSpPr>
          <p:cNvPr id="171" name="Rectangle 170">
            <a:extLst>
              <a:ext uri="{FF2B5EF4-FFF2-40B4-BE49-F238E27FC236}">
                <a16:creationId xmlns:a16="http://schemas.microsoft.com/office/drawing/2014/main" id="{ABEDC1C1-EF9D-DC4D-8A70-CC36570C3DCF}"/>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0:16</a:t>
            </a:r>
          </a:p>
        </p:txBody>
      </p:sp>
      <p:sp>
        <p:nvSpPr>
          <p:cNvPr id="172" name="Rectangle 171">
            <a:extLst>
              <a:ext uri="{FF2B5EF4-FFF2-40B4-BE49-F238E27FC236}">
                <a16:creationId xmlns:a16="http://schemas.microsoft.com/office/drawing/2014/main" id="{4494F341-A63D-194F-BA32-C07AA758256E}"/>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0:15</a:t>
            </a:r>
          </a:p>
        </p:txBody>
      </p:sp>
      <p:sp>
        <p:nvSpPr>
          <p:cNvPr id="173" name="Rectangle 172">
            <a:extLst>
              <a:ext uri="{FF2B5EF4-FFF2-40B4-BE49-F238E27FC236}">
                <a16:creationId xmlns:a16="http://schemas.microsoft.com/office/drawing/2014/main" id="{625E3F84-3F48-3F47-B44B-35BEFBFE113A}"/>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0:14</a:t>
            </a:r>
          </a:p>
        </p:txBody>
      </p:sp>
      <p:sp>
        <p:nvSpPr>
          <p:cNvPr id="174" name="Rectangle 173">
            <a:extLst>
              <a:ext uri="{FF2B5EF4-FFF2-40B4-BE49-F238E27FC236}">
                <a16:creationId xmlns:a16="http://schemas.microsoft.com/office/drawing/2014/main" id="{9F48FBA7-D578-BC49-B0B7-58C1E1ADE65E}"/>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0:13</a:t>
            </a:r>
          </a:p>
        </p:txBody>
      </p:sp>
      <p:sp>
        <p:nvSpPr>
          <p:cNvPr id="175" name="Rectangle 174">
            <a:extLst>
              <a:ext uri="{FF2B5EF4-FFF2-40B4-BE49-F238E27FC236}">
                <a16:creationId xmlns:a16="http://schemas.microsoft.com/office/drawing/2014/main" id="{437DE161-892E-A944-98EB-A47F80F28577}"/>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0:12</a:t>
            </a:r>
          </a:p>
        </p:txBody>
      </p:sp>
      <p:sp>
        <p:nvSpPr>
          <p:cNvPr id="176" name="Rectangle 175">
            <a:extLst>
              <a:ext uri="{FF2B5EF4-FFF2-40B4-BE49-F238E27FC236}">
                <a16:creationId xmlns:a16="http://schemas.microsoft.com/office/drawing/2014/main" id="{8D9FCEF3-B250-2748-A38F-64AFD68380AB}"/>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0:11</a:t>
            </a:r>
          </a:p>
        </p:txBody>
      </p:sp>
      <p:sp>
        <p:nvSpPr>
          <p:cNvPr id="177" name="Rectangle 176">
            <a:extLst>
              <a:ext uri="{FF2B5EF4-FFF2-40B4-BE49-F238E27FC236}">
                <a16:creationId xmlns:a16="http://schemas.microsoft.com/office/drawing/2014/main" id="{8994932D-3F4F-AA47-BC68-B4C72B964B19}"/>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0:10</a:t>
            </a:r>
          </a:p>
        </p:txBody>
      </p:sp>
      <p:sp>
        <p:nvSpPr>
          <p:cNvPr id="178" name="Rectangle 177">
            <a:extLst>
              <a:ext uri="{FF2B5EF4-FFF2-40B4-BE49-F238E27FC236}">
                <a16:creationId xmlns:a16="http://schemas.microsoft.com/office/drawing/2014/main" id="{40F873A7-2C76-2649-972B-F443C00AC65C}"/>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0:09</a:t>
            </a:r>
          </a:p>
        </p:txBody>
      </p:sp>
      <p:sp>
        <p:nvSpPr>
          <p:cNvPr id="179" name="Rectangle 178">
            <a:extLst>
              <a:ext uri="{FF2B5EF4-FFF2-40B4-BE49-F238E27FC236}">
                <a16:creationId xmlns:a16="http://schemas.microsoft.com/office/drawing/2014/main" id="{00805422-6FB0-A244-A47D-40426549ECE3}"/>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0:08</a:t>
            </a:r>
          </a:p>
        </p:txBody>
      </p:sp>
      <p:sp>
        <p:nvSpPr>
          <p:cNvPr id="180" name="Rectangle 179">
            <a:extLst>
              <a:ext uri="{FF2B5EF4-FFF2-40B4-BE49-F238E27FC236}">
                <a16:creationId xmlns:a16="http://schemas.microsoft.com/office/drawing/2014/main" id="{4BE76077-5E8A-4C44-B799-6903627C12C9}"/>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0:07</a:t>
            </a:r>
          </a:p>
        </p:txBody>
      </p:sp>
      <p:sp>
        <p:nvSpPr>
          <p:cNvPr id="181" name="Rectangle 180">
            <a:extLst>
              <a:ext uri="{FF2B5EF4-FFF2-40B4-BE49-F238E27FC236}">
                <a16:creationId xmlns:a16="http://schemas.microsoft.com/office/drawing/2014/main" id="{58126C65-E2CB-F343-A67C-630E0B96D76C}"/>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0:06</a:t>
            </a:r>
          </a:p>
        </p:txBody>
      </p:sp>
      <p:sp>
        <p:nvSpPr>
          <p:cNvPr id="182" name="Rectangle 181">
            <a:extLst>
              <a:ext uri="{FF2B5EF4-FFF2-40B4-BE49-F238E27FC236}">
                <a16:creationId xmlns:a16="http://schemas.microsoft.com/office/drawing/2014/main" id="{26338E54-313B-A14D-8BFF-39B45426C440}"/>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0:05</a:t>
            </a:r>
          </a:p>
        </p:txBody>
      </p:sp>
      <p:sp>
        <p:nvSpPr>
          <p:cNvPr id="183" name="Rectangle 182">
            <a:extLst>
              <a:ext uri="{FF2B5EF4-FFF2-40B4-BE49-F238E27FC236}">
                <a16:creationId xmlns:a16="http://schemas.microsoft.com/office/drawing/2014/main" id="{90A6AFE7-F7F6-E04B-8096-25D5051C91AD}"/>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0:04</a:t>
            </a:r>
          </a:p>
        </p:txBody>
      </p:sp>
      <p:sp>
        <p:nvSpPr>
          <p:cNvPr id="184" name="Rectangle 183">
            <a:extLst>
              <a:ext uri="{FF2B5EF4-FFF2-40B4-BE49-F238E27FC236}">
                <a16:creationId xmlns:a16="http://schemas.microsoft.com/office/drawing/2014/main" id="{70C11231-DDCB-124B-BE8B-81FAFA3749C6}"/>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0:03</a:t>
            </a:r>
          </a:p>
        </p:txBody>
      </p:sp>
      <p:sp>
        <p:nvSpPr>
          <p:cNvPr id="185" name="Rectangle 122">
            <a:extLst>
              <a:ext uri="{FF2B5EF4-FFF2-40B4-BE49-F238E27FC236}">
                <a16:creationId xmlns:a16="http://schemas.microsoft.com/office/drawing/2014/main" id="{D2306187-4DD2-B446-B981-8C36F50FD02B}"/>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0:02</a:t>
            </a:r>
          </a:p>
        </p:txBody>
      </p:sp>
      <p:sp>
        <p:nvSpPr>
          <p:cNvPr id="186" name="Rectangle 121">
            <a:extLst>
              <a:ext uri="{FF2B5EF4-FFF2-40B4-BE49-F238E27FC236}">
                <a16:creationId xmlns:a16="http://schemas.microsoft.com/office/drawing/2014/main" id="{A8248403-8C92-904D-A126-F9DE3C23EFC5}"/>
              </a:ext>
            </a:extLst>
          </p:cNvPr>
          <p:cNvSpPr>
            <a:spLocks noChangeArrowheads="1"/>
          </p:cNvSpPr>
          <p:nvPr/>
        </p:nvSpPr>
        <p:spPr bwMode="auto">
          <a:xfrm>
            <a:off x="10114626"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0:01</a:t>
            </a:r>
          </a:p>
        </p:txBody>
      </p:sp>
      <p:sp>
        <p:nvSpPr>
          <p:cNvPr id="187" name="Rectangle 186">
            <a:extLst>
              <a:ext uri="{FF2B5EF4-FFF2-40B4-BE49-F238E27FC236}">
                <a16:creationId xmlns:a16="http://schemas.microsoft.com/office/drawing/2014/main" id="{A7F09050-2E37-414E-836E-3C6C0F501896}"/>
              </a:ext>
            </a:extLst>
          </p:cNvPr>
          <p:cNvSpPr>
            <a:spLocks noChangeArrowheads="1"/>
          </p:cNvSpPr>
          <p:nvPr/>
        </p:nvSpPr>
        <p:spPr bwMode="auto">
          <a:xfrm>
            <a:off x="10114626" y="178400"/>
            <a:ext cx="1757363" cy="677109"/>
          </a:xfrm>
          <a:prstGeom prst="rect">
            <a:avLst/>
          </a:prstGeom>
          <a:solidFill>
            <a:srgbClr val="F6000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End</a:t>
            </a:r>
          </a:p>
        </p:txBody>
      </p:sp>
      <p:sp>
        <p:nvSpPr>
          <p:cNvPr id="188" name="Rectangle 187">
            <a:extLst>
              <a:ext uri="{FF2B5EF4-FFF2-40B4-BE49-F238E27FC236}">
                <a16:creationId xmlns:a16="http://schemas.microsoft.com/office/drawing/2014/main" id="{20CCBFDC-98D0-5741-8880-F975AF078FA1}"/>
              </a:ext>
            </a:extLst>
          </p:cNvPr>
          <p:cNvSpPr>
            <a:spLocks noChangeArrowheads="1"/>
          </p:cNvSpPr>
          <p:nvPr/>
        </p:nvSpPr>
        <p:spPr bwMode="auto">
          <a:xfrm>
            <a:off x="10107081" y="178400"/>
            <a:ext cx="1764907" cy="677109"/>
          </a:xfrm>
          <a:prstGeom prst="rect">
            <a:avLst/>
          </a:prstGeom>
          <a:solidFill>
            <a:srgbClr val="00B05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2:00</a:t>
            </a:r>
          </a:p>
        </p:txBody>
      </p:sp>
    </p:spTree>
    <p:extLst>
      <p:ext uri="{BB962C8B-B14F-4D97-AF65-F5344CB8AC3E}">
        <p14:creationId xmlns:p14="http://schemas.microsoft.com/office/powerpoint/2010/main" val="180794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88"/>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7"/>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1000"/>
                                  </p:stCondLst>
                                  <p:childTnLst>
                                    <p:set>
                                      <p:cBhvr>
                                        <p:cTn id="12" dur="1" fill="hold">
                                          <p:stCondLst>
                                            <p:cond delay="0"/>
                                          </p:stCondLst>
                                        </p:cTn>
                                        <p:tgtEl>
                                          <p:spTgt spid="68"/>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1000"/>
                                  </p:stCondLst>
                                  <p:childTnLst>
                                    <p:set>
                                      <p:cBhvr>
                                        <p:cTn id="15" dur="1" fill="hold">
                                          <p:stCondLst>
                                            <p:cond delay="0"/>
                                          </p:stCondLst>
                                        </p:cTn>
                                        <p:tgtEl>
                                          <p:spTgt spid="69"/>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1000"/>
                                  </p:stCondLst>
                                  <p:childTnLst>
                                    <p:set>
                                      <p:cBhvr>
                                        <p:cTn id="18" dur="1" fill="hold">
                                          <p:stCondLst>
                                            <p:cond delay="0"/>
                                          </p:stCondLst>
                                        </p:cTn>
                                        <p:tgtEl>
                                          <p:spTgt spid="70"/>
                                        </p:tgtEl>
                                        <p:attrNameLst>
                                          <p:attrName>style.visibility</p:attrName>
                                        </p:attrNameLst>
                                      </p:cBhvr>
                                      <p:to>
                                        <p:strVal val="visible"/>
                                      </p:to>
                                    </p:set>
                                  </p:childTnLst>
                                </p:cTn>
                              </p:par>
                            </p:childTnLst>
                          </p:cTn>
                        </p:par>
                        <p:par>
                          <p:cTn id="19" fill="hold">
                            <p:stCondLst>
                              <p:cond delay="3000"/>
                            </p:stCondLst>
                            <p:childTnLst>
                              <p:par>
                                <p:cTn id="20" presetID="1" presetClass="entr" presetSubtype="0" fill="hold" grpId="0" nodeType="afterEffect">
                                  <p:stCondLst>
                                    <p:cond delay="1000"/>
                                  </p:stCondLst>
                                  <p:childTnLst>
                                    <p:set>
                                      <p:cBhvr>
                                        <p:cTn id="21" dur="1" fill="hold">
                                          <p:stCondLst>
                                            <p:cond delay="0"/>
                                          </p:stCondLst>
                                        </p:cTn>
                                        <p:tgtEl>
                                          <p:spTgt spid="71"/>
                                        </p:tgtEl>
                                        <p:attrNameLst>
                                          <p:attrName>style.visibility</p:attrName>
                                        </p:attrNameLst>
                                      </p:cBhvr>
                                      <p:to>
                                        <p:strVal val="visible"/>
                                      </p:to>
                                    </p:set>
                                  </p:childTnLst>
                                </p:cTn>
                              </p:par>
                            </p:childTnLst>
                          </p:cTn>
                        </p:par>
                        <p:par>
                          <p:cTn id="22" fill="hold">
                            <p:stCondLst>
                              <p:cond delay="4000"/>
                            </p:stCondLst>
                            <p:childTnLst>
                              <p:par>
                                <p:cTn id="23" presetID="1" presetClass="entr" presetSubtype="0" fill="hold" grpId="0" nodeType="afterEffect">
                                  <p:stCondLst>
                                    <p:cond delay="1000"/>
                                  </p:stCondLst>
                                  <p:childTnLst>
                                    <p:set>
                                      <p:cBhvr>
                                        <p:cTn id="24" dur="1" fill="hold">
                                          <p:stCondLst>
                                            <p:cond delay="0"/>
                                          </p:stCondLst>
                                        </p:cTn>
                                        <p:tgtEl>
                                          <p:spTgt spid="72"/>
                                        </p:tgtEl>
                                        <p:attrNameLst>
                                          <p:attrName>style.visibility</p:attrName>
                                        </p:attrNameLst>
                                      </p:cBhvr>
                                      <p:to>
                                        <p:strVal val="visible"/>
                                      </p:to>
                                    </p:set>
                                  </p:childTnLst>
                                </p:cTn>
                              </p:par>
                            </p:childTnLst>
                          </p:cTn>
                        </p:par>
                        <p:par>
                          <p:cTn id="25" fill="hold">
                            <p:stCondLst>
                              <p:cond delay="5000"/>
                            </p:stCondLst>
                            <p:childTnLst>
                              <p:par>
                                <p:cTn id="26" presetID="1" presetClass="entr" presetSubtype="0" fill="hold" grpId="0" nodeType="afterEffect">
                                  <p:stCondLst>
                                    <p:cond delay="1000"/>
                                  </p:stCondLst>
                                  <p:childTnLst>
                                    <p:set>
                                      <p:cBhvr>
                                        <p:cTn id="27" dur="1" fill="hold">
                                          <p:stCondLst>
                                            <p:cond delay="0"/>
                                          </p:stCondLst>
                                        </p:cTn>
                                        <p:tgtEl>
                                          <p:spTgt spid="73"/>
                                        </p:tgtEl>
                                        <p:attrNameLst>
                                          <p:attrName>style.visibility</p:attrName>
                                        </p:attrNameLst>
                                      </p:cBhvr>
                                      <p:to>
                                        <p:strVal val="visible"/>
                                      </p:to>
                                    </p:set>
                                  </p:childTnLst>
                                </p:cTn>
                              </p:par>
                            </p:childTnLst>
                          </p:cTn>
                        </p:par>
                        <p:par>
                          <p:cTn id="28" fill="hold">
                            <p:stCondLst>
                              <p:cond delay="6000"/>
                            </p:stCondLst>
                            <p:childTnLst>
                              <p:par>
                                <p:cTn id="29" presetID="1" presetClass="entr" presetSubtype="0" fill="hold" grpId="0" nodeType="afterEffect">
                                  <p:stCondLst>
                                    <p:cond delay="1000"/>
                                  </p:stCondLst>
                                  <p:childTnLst>
                                    <p:set>
                                      <p:cBhvr>
                                        <p:cTn id="30" dur="1" fill="hold">
                                          <p:stCondLst>
                                            <p:cond delay="0"/>
                                          </p:stCondLst>
                                        </p:cTn>
                                        <p:tgtEl>
                                          <p:spTgt spid="74"/>
                                        </p:tgtEl>
                                        <p:attrNameLst>
                                          <p:attrName>style.visibility</p:attrName>
                                        </p:attrNameLst>
                                      </p:cBhvr>
                                      <p:to>
                                        <p:strVal val="visible"/>
                                      </p:to>
                                    </p:set>
                                  </p:childTnLst>
                                </p:cTn>
                              </p:par>
                            </p:childTnLst>
                          </p:cTn>
                        </p:par>
                        <p:par>
                          <p:cTn id="31" fill="hold">
                            <p:stCondLst>
                              <p:cond delay="7000"/>
                            </p:stCondLst>
                            <p:childTnLst>
                              <p:par>
                                <p:cTn id="32" presetID="1" presetClass="entr" presetSubtype="0" fill="hold" grpId="0" nodeType="afterEffect">
                                  <p:stCondLst>
                                    <p:cond delay="1000"/>
                                  </p:stCondLst>
                                  <p:childTnLst>
                                    <p:set>
                                      <p:cBhvr>
                                        <p:cTn id="33" dur="1" fill="hold">
                                          <p:stCondLst>
                                            <p:cond delay="0"/>
                                          </p:stCondLst>
                                        </p:cTn>
                                        <p:tgtEl>
                                          <p:spTgt spid="75"/>
                                        </p:tgtEl>
                                        <p:attrNameLst>
                                          <p:attrName>style.visibility</p:attrName>
                                        </p:attrNameLst>
                                      </p:cBhvr>
                                      <p:to>
                                        <p:strVal val="visible"/>
                                      </p:to>
                                    </p:set>
                                  </p:childTnLst>
                                </p:cTn>
                              </p:par>
                            </p:childTnLst>
                          </p:cTn>
                        </p:par>
                        <p:par>
                          <p:cTn id="34" fill="hold">
                            <p:stCondLst>
                              <p:cond delay="8000"/>
                            </p:stCondLst>
                            <p:childTnLst>
                              <p:par>
                                <p:cTn id="35" presetID="1" presetClass="entr" presetSubtype="0" fill="hold" grpId="0" nodeType="afterEffect">
                                  <p:stCondLst>
                                    <p:cond delay="1000"/>
                                  </p:stCondLst>
                                  <p:childTnLst>
                                    <p:set>
                                      <p:cBhvr>
                                        <p:cTn id="36" dur="1" fill="hold">
                                          <p:stCondLst>
                                            <p:cond delay="0"/>
                                          </p:stCondLst>
                                        </p:cTn>
                                        <p:tgtEl>
                                          <p:spTgt spid="76"/>
                                        </p:tgtEl>
                                        <p:attrNameLst>
                                          <p:attrName>style.visibility</p:attrName>
                                        </p:attrNameLst>
                                      </p:cBhvr>
                                      <p:to>
                                        <p:strVal val="visible"/>
                                      </p:to>
                                    </p:set>
                                  </p:childTnLst>
                                </p:cTn>
                              </p:par>
                            </p:childTnLst>
                          </p:cTn>
                        </p:par>
                        <p:par>
                          <p:cTn id="37" fill="hold">
                            <p:stCondLst>
                              <p:cond delay="9000"/>
                            </p:stCondLst>
                            <p:childTnLst>
                              <p:par>
                                <p:cTn id="38" presetID="1" presetClass="entr" presetSubtype="0" fill="hold" grpId="0" nodeType="afterEffect">
                                  <p:stCondLst>
                                    <p:cond delay="1000"/>
                                  </p:stCondLst>
                                  <p:childTnLst>
                                    <p:set>
                                      <p:cBhvr>
                                        <p:cTn id="39" dur="1" fill="hold">
                                          <p:stCondLst>
                                            <p:cond delay="0"/>
                                          </p:stCondLst>
                                        </p:cTn>
                                        <p:tgtEl>
                                          <p:spTgt spid="77"/>
                                        </p:tgtEl>
                                        <p:attrNameLst>
                                          <p:attrName>style.visibility</p:attrName>
                                        </p:attrNameLst>
                                      </p:cBhvr>
                                      <p:to>
                                        <p:strVal val="visible"/>
                                      </p:to>
                                    </p:set>
                                  </p:childTnLst>
                                </p:cTn>
                              </p:par>
                            </p:childTnLst>
                          </p:cTn>
                        </p:par>
                        <p:par>
                          <p:cTn id="40" fill="hold">
                            <p:stCondLst>
                              <p:cond delay="10000"/>
                            </p:stCondLst>
                            <p:childTnLst>
                              <p:par>
                                <p:cTn id="41" presetID="1" presetClass="entr" presetSubtype="0" fill="hold" grpId="0" nodeType="afterEffect">
                                  <p:stCondLst>
                                    <p:cond delay="1000"/>
                                  </p:stCondLst>
                                  <p:childTnLst>
                                    <p:set>
                                      <p:cBhvr>
                                        <p:cTn id="42" dur="1" fill="hold">
                                          <p:stCondLst>
                                            <p:cond delay="0"/>
                                          </p:stCondLst>
                                        </p:cTn>
                                        <p:tgtEl>
                                          <p:spTgt spid="78"/>
                                        </p:tgtEl>
                                        <p:attrNameLst>
                                          <p:attrName>style.visibility</p:attrName>
                                        </p:attrNameLst>
                                      </p:cBhvr>
                                      <p:to>
                                        <p:strVal val="visible"/>
                                      </p:to>
                                    </p:set>
                                  </p:childTnLst>
                                </p:cTn>
                              </p:par>
                            </p:childTnLst>
                          </p:cTn>
                        </p:par>
                        <p:par>
                          <p:cTn id="43" fill="hold">
                            <p:stCondLst>
                              <p:cond delay="11000"/>
                            </p:stCondLst>
                            <p:childTnLst>
                              <p:par>
                                <p:cTn id="44" presetID="1" presetClass="entr" presetSubtype="0" fill="hold" grpId="0" nodeType="afterEffect">
                                  <p:stCondLst>
                                    <p:cond delay="1000"/>
                                  </p:stCondLst>
                                  <p:childTnLst>
                                    <p:set>
                                      <p:cBhvr>
                                        <p:cTn id="45" dur="1" fill="hold">
                                          <p:stCondLst>
                                            <p:cond delay="0"/>
                                          </p:stCondLst>
                                        </p:cTn>
                                        <p:tgtEl>
                                          <p:spTgt spid="79"/>
                                        </p:tgtEl>
                                        <p:attrNameLst>
                                          <p:attrName>style.visibility</p:attrName>
                                        </p:attrNameLst>
                                      </p:cBhvr>
                                      <p:to>
                                        <p:strVal val="visible"/>
                                      </p:to>
                                    </p:set>
                                  </p:childTnLst>
                                </p:cTn>
                              </p:par>
                            </p:childTnLst>
                          </p:cTn>
                        </p:par>
                        <p:par>
                          <p:cTn id="46" fill="hold">
                            <p:stCondLst>
                              <p:cond delay="12000"/>
                            </p:stCondLst>
                            <p:childTnLst>
                              <p:par>
                                <p:cTn id="47" presetID="1" presetClass="entr" presetSubtype="0" fill="hold" grpId="0" nodeType="afterEffect">
                                  <p:stCondLst>
                                    <p:cond delay="1000"/>
                                  </p:stCondLst>
                                  <p:childTnLst>
                                    <p:set>
                                      <p:cBhvr>
                                        <p:cTn id="48" dur="1" fill="hold">
                                          <p:stCondLst>
                                            <p:cond delay="0"/>
                                          </p:stCondLst>
                                        </p:cTn>
                                        <p:tgtEl>
                                          <p:spTgt spid="80"/>
                                        </p:tgtEl>
                                        <p:attrNameLst>
                                          <p:attrName>style.visibility</p:attrName>
                                        </p:attrNameLst>
                                      </p:cBhvr>
                                      <p:to>
                                        <p:strVal val="visible"/>
                                      </p:to>
                                    </p:set>
                                  </p:childTnLst>
                                </p:cTn>
                              </p:par>
                            </p:childTnLst>
                          </p:cTn>
                        </p:par>
                        <p:par>
                          <p:cTn id="49" fill="hold">
                            <p:stCondLst>
                              <p:cond delay="13000"/>
                            </p:stCondLst>
                            <p:childTnLst>
                              <p:par>
                                <p:cTn id="50" presetID="1" presetClass="entr" presetSubtype="0" fill="hold" grpId="0" nodeType="afterEffect">
                                  <p:stCondLst>
                                    <p:cond delay="1000"/>
                                  </p:stCondLst>
                                  <p:childTnLst>
                                    <p:set>
                                      <p:cBhvr>
                                        <p:cTn id="51" dur="1" fill="hold">
                                          <p:stCondLst>
                                            <p:cond delay="0"/>
                                          </p:stCondLst>
                                        </p:cTn>
                                        <p:tgtEl>
                                          <p:spTgt spid="81"/>
                                        </p:tgtEl>
                                        <p:attrNameLst>
                                          <p:attrName>style.visibility</p:attrName>
                                        </p:attrNameLst>
                                      </p:cBhvr>
                                      <p:to>
                                        <p:strVal val="visible"/>
                                      </p:to>
                                    </p:set>
                                  </p:childTnLst>
                                </p:cTn>
                              </p:par>
                            </p:childTnLst>
                          </p:cTn>
                        </p:par>
                        <p:par>
                          <p:cTn id="52" fill="hold">
                            <p:stCondLst>
                              <p:cond delay="14000"/>
                            </p:stCondLst>
                            <p:childTnLst>
                              <p:par>
                                <p:cTn id="53" presetID="1" presetClass="entr" presetSubtype="0" fill="hold" grpId="0" nodeType="afterEffect">
                                  <p:stCondLst>
                                    <p:cond delay="1000"/>
                                  </p:stCondLst>
                                  <p:childTnLst>
                                    <p:set>
                                      <p:cBhvr>
                                        <p:cTn id="54" dur="1" fill="hold">
                                          <p:stCondLst>
                                            <p:cond delay="0"/>
                                          </p:stCondLst>
                                        </p:cTn>
                                        <p:tgtEl>
                                          <p:spTgt spid="82"/>
                                        </p:tgtEl>
                                        <p:attrNameLst>
                                          <p:attrName>style.visibility</p:attrName>
                                        </p:attrNameLst>
                                      </p:cBhvr>
                                      <p:to>
                                        <p:strVal val="visible"/>
                                      </p:to>
                                    </p:set>
                                  </p:childTnLst>
                                </p:cTn>
                              </p:par>
                            </p:childTnLst>
                          </p:cTn>
                        </p:par>
                        <p:par>
                          <p:cTn id="55" fill="hold">
                            <p:stCondLst>
                              <p:cond delay="15000"/>
                            </p:stCondLst>
                            <p:childTnLst>
                              <p:par>
                                <p:cTn id="56" presetID="1" presetClass="entr" presetSubtype="0" fill="hold" grpId="0" nodeType="afterEffect">
                                  <p:stCondLst>
                                    <p:cond delay="1000"/>
                                  </p:stCondLst>
                                  <p:childTnLst>
                                    <p:set>
                                      <p:cBhvr>
                                        <p:cTn id="57" dur="1" fill="hold">
                                          <p:stCondLst>
                                            <p:cond delay="0"/>
                                          </p:stCondLst>
                                        </p:cTn>
                                        <p:tgtEl>
                                          <p:spTgt spid="83"/>
                                        </p:tgtEl>
                                        <p:attrNameLst>
                                          <p:attrName>style.visibility</p:attrName>
                                        </p:attrNameLst>
                                      </p:cBhvr>
                                      <p:to>
                                        <p:strVal val="visible"/>
                                      </p:to>
                                    </p:set>
                                  </p:childTnLst>
                                </p:cTn>
                              </p:par>
                            </p:childTnLst>
                          </p:cTn>
                        </p:par>
                        <p:par>
                          <p:cTn id="58" fill="hold">
                            <p:stCondLst>
                              <p:cond delay="16000"/>
                            </p:stCondLst>
                            <p:childTnLst>
                              <p:par>
                                <p:cTn id="59" presetID="1" presetClass="entr" presetSubtype="0" fill="hold" grpId="0" nodeType="afterEffect">
                                  <p:stCondLst>
                                    <p:cond delay="1000"/>
                                  </p:stCondLst>
                                  <p:childTnLst>
                                    <p:set>
                                      <p:cBhvr>
                                        <p:cTn id="60" dur="1" fill="hold">
                                          <p:stCondLst>
                                            <p:cond delay="0"/>
                                          </p:stCondLst>
                                        </p:cTn>
                                        <p:tgtEl>
                                          <p:spTgt spid="84"/>
                                        </p:tgtEl>
                                        <p:attrNameLst>
                                          <p:attrName>style.visibility</p:attrName>
                                        </p:attrNameLst>
                                      </p:cBhvr>
                                      <p:to>
                                        <p:strVal val="visible"/>
                                      </p:to>
                                    </p:set>
                                  </p:childTnLst>
                                </p:cTn>
                              </p:par>
                            </p:childTnLst>
                          </p:cTn>
                        </p:par>
                        <p:par>
                          <p:cTn id="61" fill="hold">
                            <p:stCondLst>
                              <p:cond delay="17000"/>
                            </p:stCondLst>
                            <p:childTnLst>
                              <p:par>
                                <p:cTn id="62" presetID="1" presetClass="entr" presetSubtype="0" fill="hold" grpId="0" nodeType="afterEffect">
                                  <p:stCondLst>
                                    <p:cond delay="1000"/>
                                  </p:stCondLst>
                                  <p:childTnLst>
                                    <p:set>
                                      <p:cBhvr>
                                        <p:cTn id="63" dur="1" fill="hold">
                                          <p:stCondLst>
                                            <p:cond delay="0"/>
                                          </p:stCondLst>
                                        </p:cTn>
                                        <p:tgtEl>
                                          <p:spTgt spid="85"/>
                                        </p:tgtEl>
                                        <p:attrNameLst>
                                          <p:attrName>style.visibility</p:attrName>
                                        </p:attrNameLst>
                                      </p:cBhvr>
                                      <p:to>
                                        <p:strVal val="visible"/>
                                      </p:to>
                                    </p:set>
                                  </p:childTnLst>
                                </p:cTn>
                              </p:par>
                            </p:childTnLst>
                          </p:cTn>
                        </p:par>
                        <p:par>
                          <p:cTn id="64" fill="hold">
                            <p:stCondLst>
                              <p:cond delay="18000"/>
                            </p:stCondLst>
                            <p:childTnLst>
                              <p:par>
                                <p:cTn id="65" presetID="1" presetClass="entr" presetSubtype="0" fill="hold" grpId="0" nodeType="afterEffect">
                                  <p:stCondLst>
                                    <p:cond delay="1000"/>
                                  </p:stCondLst>
                                  <p:childTnLst>
                                    <p:set>
                                      <p:cBhvr>
                                        <p:cTn id="66" dur="1" fill="hold">
                                          <p:stCondLst>
                                            <p:cond delay="0"/>
                                          </p:stCondLst>
                                        </p:cTn>
                                        <p:tgtEl>
                                          <p:spTgt spid="86"/>
                                        </p:tgtEl>
                                        <p:attrNameLst>
                                          <p:attrName>style.visibility</p:attrName>
                                        </p:attrNameLst>
                                      </p:cBhvr>
                                      <p:to>
                                        <p:strVal val="visible"/>
                                      </p:to>
                                    </p:set>
                                  </p:childTnLst>
                                </p:cTn>
                              </p:par>
                            </p:childTnLst>
                          </p:cTn>
                        </p:par>
                        <p:par>
                          <p:cTn id="67" fill="hold">
                            <p:stCondLst>
                              <p:cond delay="19000"/>
                            </p:stCondLst>
                            <p:childTnLst>
                              <p:par>
                                <p:cTn id="68" presetID="1" presetClass="entr" presetSubtype="0" fill="hold" grpId="0" nodeType="afterEffect">
                                  <p:stCondLst>
                                    <p:cond delay="1000"/>
                                  </p:stCondLst>
                                  <p:childTnLst>
                                    <p:set>
                                      <p:cBhvr>
                                        <p:cTn id="69" dur="1" fill="hold">
                                          <p:stCondLst>
                                            <p:cond delay="0"/>
                                          </p:stCondLst>
                                        </p:cTn>
                                        <p:tgtEl>
                                          <p:spTgt spid="87"/>
                                        </p:tgtEl>
                                        <p:attrNameLst>
                                          <p:attrName>style.visibility</p:attrName>
                                        </p:attrNameLst>
                                      </p:cBhvr>
                                      <p:to>
                                        <p:strVal val="visible"/>
                                      </p:to>
                                    </p:set>
                                  </p:childTnLst>
                                </p:cTn>
                              </p:par>
                            </p:childTnLst>
                          </p:cTn>
                        </p:par>
                        <p:par>
                          <p:cTn id="70" fill="hold">
                            <p:stCondLst>
                              <p:cond delay="20000"/>
                            </p:stCondLst>
                            <p:childTnLst>
                              <p:par>
                                <p:cTn id="71" presetID="1" presetClass="entr" presetSubtype="0" fill="hold" grpId="0" nodeType="afterEffect">
                                  <p:stCondLst>
                                    <p:cond delay="1000"/>
                                  </p:stCondLst>
                                  <p:childTnLst>
                                    <p:set>
                                      <p:cBhvr>
                                        <p:cTn id="72" dur="1" fill="hold">
                                          <p:stCondLst>
                                            <p:cond delay="0"/>
                                          </p:stCondLst>
                                        </p:cTn>
                                        <p:tgtEl>
                                          <p:spTgt spid="88"/>
                                        </p:tgtEl>
                                        <p:attrNameLst>
                                          <p:attrName>style.visibility</p:attrName>
                                        </p:attrNameLst>
                                      </p:cBhvr>
                                      <p:to>
                                        <p:strVal val="visible"/>
                                      </p:to>
                                    </p:set>
                                  </p:childTnLst>
                                </p:cTn>
                              </p:par>
                            </p:childTnLst>
                          </p:cTn>
                        </p:par>
                        <p:par>
                          <p:cTn id="73" fill="hold">
                            <p:stCondLst>
                              <p:cond delay="21000"/>
                            </p:stCondLst>
                            <p:childTnLst>
                              <p:par>
                                <p:cTn id="74" presetID="1" presetClass="entr" presetSubtype="0" fill="hold" grpId="0" nodeType="afterEffect">
                                  <p:stCondLst>
                                    <p:cond delay="1000"/>
                                  </p:stCondLst>
                                  <p:childTnLst>
                                    <p:set>
                                      <p:cBhvr>
                                        <p:cTn id="75" dur="1" fill="hold">
                                          <p:stCondLst>
                                            <p:cond delay="0"/>
                                          </p:stCondLst>
                                        </p:cTn>
                                        <p:tgtEl>
                                          <p:spTgt spid="89"/>
                                        </p:tgtEl>
                                        <p:attrNameLst>
                                          <p:attrName>style.visibility</p:attrName>
                                        </p:attrNameLst>
                                      </p:cBhvr>
                                      <p:to>
                                        <p:strVal val="visible"/>
                                      </p:to>
                                    </p:set>
                                  </p:childTnLst>
                                </p:cTn>
                              </p:par>
                            </p:childTnLst>
                          </p:cTn>
                        </p:par>
                        <p:par>
                          <p:cTn id="76" fill="hold">
                            <p:stCondLst>
                              <p:cond delay="22000"/>
                            </p:stCondLst>
                            <p:childTnLst>
                              <p:par>
                                <p:cTn id="77" presetID="1" presetClass="entr" presetSubtype="0" fill="hold" grpId="0" nodeType="afterEffect">
                                  <p:stCondLst>
                                    <p:cond delay="1000"/>
                                  </p:stCondLst>
                                  <p:childTnLst>
                                    <p:set>
                                      <p:cBhvr>
                                        <p:cTn id="78" dur="1" fill="hold">
                                          <p:stCondLst>
                                            <p:cond delay="0"/>
                                          </p:stCondLst>
                                        </p:cTn>
                                        <p:tgtEl>
                                          <p:spTgt spid="90"/>
                                        </p:tgtEl>
                                        <p:attrNameLst>
                                          <p:attrName>style.visibility</p:attrName>
                                        </p:attrNameLst>
                                      </p:cBhvr>
                                      <p:to>
                                        <p:strVal val="visible"/>
                                      </p:to>
                                    </p:set>
                                  </p:childTnLst>
                                </p:cTn>
                              </p:par>
                            </p:childTnLst>
                          </p:cTn>
                        </p:par>
                        <p:par>
                          <p:cTn id="79" fill="hold">
                            <p:stCondLst>
                              <p:cond delay="23000"/>
                            </p:stCondLst>
                            <p:childTnLst>
                              <p:par>
                                <p:cTn id="80" presetID="1" presetClass="entr" presetSubtype="0" fill="hold" grpId="0" nodeType="afterEffect">
                                  <p:stCondLst>
                                    <p:cond delay="1000"/>
                                  </p:stCondLst>
                                  <p:childTnLst>
                                    <p:set>
                                      <p:cBhvr>
                                        <p:cTn id="81" dur="1" fill="hold">
                                          <p:stCondLst>
                                            <p:cond delay="0"/>
                                          </p:stCondLst>
                                        </p:cTn>
                                        <p:tgtEl>
                                          <p:spTgt spid="91"/>
                                        </p:tgtEl>
                                        <p:attrNameLst>
                                          <p:attrName>style.visibility</p:attrName>
                                        </p:attrNameLst>
                                      </p:cBhvr>
                                      <p:to>
                                        <p:strVal val="visible"/>
                                      </p:to>
                                    </p:set>
                                  </p:childTnLst>
                                </p:cTn>
                              </p:par>
                            </p:childTnLst>
                          </p:cTn>
                        </p:par>
                        <p:par>
                          <p:cTn id="82" fill="hold">
                            <p:stCondLst>
                              <p:cond delay="24000"/>
                            </p:stCondLst>
                            <p:childTnLst>
                              <p:par>
                                <p:cTn id="83" presetID="1" presetClass="entr" presetSubtype="0" fill="hold" grpId="0" nodeType="afterEffect">
                                  <p:stCondLst>
                                    <p:cond delay="1000"/>
                                  </p:stCondLst>
                                  <p:childTnLst>
                                    <p:set>
                                      <p:cBhvr>
                                        <p:cTn id="84" dur="1" fill="hold">
                                          <p:stCondLst>
                                            <p:cond delay="0"/>
                                          </p:stCondLst>
                                        </p:cTn>
                                        <p:tgtEl>
                                          <p:spTgt spid="92"/>
                                        </p:tgtEl>
                                        <p:attrNameLst>
                                          <p:attrName>style.visibility</p:attrName>
                                        </p:attrNameLst>
                                      </p:cBhvr>
                                      <p:to>
                                        <p:strVal val="visible"/>
                                      </p:to>
                                    </p:set>
                                  </p:childTnLst>
                                </p:cTn>
                              </p:par>
                            </p:childTnLst>
                          </p:cTn>
                        </p:par>
                        <p:par>
                          <p:cTn id="85" fill="hold">
                            <p:stCondLst>
                              <p:cond delay="25000"/>
                            </p:stCondLst>
                            <p:childTnLst>
                              <p:par>
                                <p:cTn id="86" presetID="1" presetClass="entr" presetSubtype="0" fill="hold" grpId="0" nodeType="afterEffect">
                                  <p:stCondLst>
                                    <p:cond delay="1000"/>
                                  </p:stCondLst>
                                  <p:childTnLst>
                                    <p:set>
                                      <p:cBhvr>
                                        <p:cTn id="87" dur="1" fill="hold">
                                          <p:stCondLst>
                                            <p:cond delay="0"/>
                                          </p:stCondLst>
                                        </p:cTn>
                                        <p:tgtEl>
                                          <p:spTgt spid="93"/>
                                        </p:tgtEl>
                                        <p:attrNameLst>
                                          <p:attrName>style.visibility</p:attrName>
                                        </p:attrNameLst>
                                      </p:cBhvr>
                                      <p:to>
                                        <p:strVal val="visible"/>
                                      </p:to>
                                    </p:set>
                                  </p:childTnLst>
                                </p:cTn>
                              </p:par>
                            </p:childTnLst>
                          </p:cTn>
                        </p:par>
                        <p:par>
                          <p:cTn id="88" fill="hold">
                            <p:stCondLst>
                              <p:cond delay="26000"/>
                            </p:stCondLst>
                            <p:childTnLst>
                              <p:par>
                                <p:cTn id="89" presetID="1" presetClass="entr" presetSubtype="0" fill="hold" grpId="0" nodeType="afterEffect">
                                  <p:stCondLst>
                                    <p:cond delay="1000"/>
                                  </p:stCondLst>
                                  <p:childTnLst>
                                    <p:set>
                                      <p:cBhvr>
                                        <p:cTn id="90" dur="1" fill="hold">
                                          <p:stCondLst>
                                            <p:cond delay="0"/>
                                          </p:stCondLst>
                                        </p:cTn>
                                        <p:tgtEl>
                                          <p:spTgt spid="94"/>
                                        </p:tgtEl>
                                        <p:attrNameLst>
                                          <p:attrName>style.visibility</p:attrName>
                                        </p:attrNameLst>
                                      </p:cBhvr>
                                      <p:to>
                                        <p:strVal val="visible"/>
                                      </p:to>
                                    </p:set>
                                  </p:childTnLst>
                                </p:cTn>
                              </p:par>
                            </p:childTnLst>
                          </p:cTn>
                        </p:par>
                        <p:par>
                          <p:cTn id="91" fill="hold">
                            <p:stCondLst>
                              <p:cond delay="27000"/>
                            </p:stCondLst>
                            <p:childTnLst>
                              <p:par>
                                <p:cTn id="92" presetID="1" presetClass="entr" presetSubtype="0" fill="hold" grpId="0" nodeType="afterEffect">
                                  <p:stCondLst>
                                    <p:cond delay="1000"/>
                                  </p:stCondLst>
                                  <p:childTnLst>
                                    <p:set>
                                      <p:cBhvr>
                                        <p:cTn id="93" dur="1" fill="hold">
                                          <p:stCondLst>
                                            <p:cond delay="0"/>
                                          </p:stCondLst>
                                        </p:cTn>
                                        <p:tgtEl>
                                          <p:spTgt spid="95"/>
                                        </p:tgtEl>
                                        <p:attrNameLst>
                                          <p:attrName>style.visibility</p:attrName>
                                        </p:attrNameLst>
                                      </p:cBhvr>
                                      <p:to>
                                        <p:strVal val="visible"/>
                                      </p:to>
                                    </p:set>
                                  </p:childTnLst>
                                </p:cTn>
                              </p:par>
                            </p:childTnLst>
                          </p:cTn>
                        </p:par>
                        <p:par>
                          <p:cTn id="94" fill="hold">
                            <p:stCondLst>
                              <p:cond delay="28000"/>
                            </p:stCondLst>
                            <p:childTnLst>
                              <p:par>
                                <p:cTn id="95" presetID="1" presetClass="entr" presetSubtype="0" fill="hold" grpId="0" nodeType="afterEffect">
                                  <p:stCondLst>
                                    <p:cond delay="1000"/>
                                  </p:stCondLst>
                                  <p:childTnLst>
                                    <p:set>
                                      <p:cBhvr>
                                        <p:cTn id="96" dur="1" fill="hold">
                                          <p:stCondLst>
                                            <p:cond delay="0"/>
                                          </p:stCondLst>
                                        </p:cTn>
                                        <p:tgtEl>
                                          <p:spTgt spid="96"/>
                                        </p:tgtEl>
                                        <p:attrNameLst>
                                          <p:attrName>style.visibility</p:attrName>
                                        </p:attrNameLst>
                                      </p:cBhvr>
                                      <p:to>
                                        <p:strVal val="visible"/>
                                      </p:to>
                                    </p:set>
                                  </p:childTnLst>
                                </p:cTn>
                              </p:par>
                            </p:childTnLst>
                          </p:cTn>
                        </p:par>
                        <p:par>
                          <p:cTn id="97" fill="hold">
                            <p:stCondLst>
                              <p:cond delay="29000"/>
                            </p:stCondLst>
                            <p:childTnLst>
                              <p:par>
                                <p:cTn id="98" presetID="1" presetClass="entr" presetSubtype="0" fill="hold" grpId="0" nodeType="afterEffect">
                                  <p:stCondLst>
                                    <p:cond delay="1000"/>
                                  </p:stCondLst>
                                  <p:childTnLst>
                                    <p:set>
                                      <p:cBhvr>
                                        <p:cTn id="99" dur="1" fill="hold">
                                          <p:stCondLst>
                                            <p:cond delay="0"/>
                                          </p:stCondLst>
                                        </p:cTn>
                                        <p:tgtEl>
                                          <p:spTgt spid="97"/>
                                        </p:tgtEl>
                                        <p:attrNameLst>
                                          <p:attrName>style.visibility</p:attrName>
                                        </p:attrNameLst>
                                      </p:cBhvr>
                                      <p:to>
                                        <p:strVal val="visible"/>
                                      </p:to>
                                    </p:set>
                                  </p:childTnLst>
                                </p:cTn>
                              </p:par>
                            </p:childTnLst>
                          </p:cTn>
                        </p:par>
                        <p:par>
                          <p:cTn id="100" fill="hold">
                            <p:stCondLst>
                              <p:cond delay="30000"/>
                            </p:stCondLst>
                            <p:childTnLst>
                              <p:par>
                                <p:cTn id="101" presetID="1" presetClass="entr" presetSubtype="0" fill="hold" grpId="0" nodeType="afterEffect">
                                  <p:stCondLst>
                                    <p:cond delay="1000"/>
                                  </p:stCondLst>
                                  <p:childTnLst>
                                    <p:set>
                                      <p:cBhvr>
                                        <p:cTn id="102" dur="1" fill="hold">
                                          <p:stCondLst>
                                            <p:cond delay="0"/>
                                          </p:stCondLst>
                                        </p:cTn>
                                        <p:tgtEl>
                                          <p:spTgt spid="98"/>
                                        </p:tgtEl>
                                        <p:attrNameLst>
                                          <p:attrName>style.visibility</p:attrName>
                                        </p:attrNameLst>
                                      </p:cBhvr>
                                      <p:to>
                                        <p:strVal val="visible"/>
                                      </p:to>
                                    </p:set>
                                  </p:childTnLst>
                                </p:cTn>
                              </p:par>
                            </p:childTnLst>
                          </p:cTn>
                        </p:par>
                        <p:par>
                          <p:cTn id="103" fill="hold">
                            <p:stCondLst>
                              <p:cond delay="31000"/>
                            </p:stCondLst>
                            <p:childTnLst>
                              <p:par>
                                <p:cTn id="104" presetID="1" presetClass="entr" presetSubtype="0" fill="hold" grpId="0" nodeType="afterEffect">
                                  <p:stCondLst>
                                    <p:cond delay="1000"/>
                                  </p:stCondLst>
                                  <p:childTnLst>
                                    <p:set>
                                      <p:cBhvr>
                                        <p:cTn id="105" dur="1" fill="hold">
                                          <p:stCondLst>
                                            <p:cond delay="0"/>
                                          </p:stCondLst>
                                        </p:cTn>
                                        <p:tgtEl>
                                          <p:spTgt spid="99"/>
                                        </p:tgtEl>
                                        <p:attrNameLst>
                                          <p:attrName>style.visibility</p:attrName>
                                        </p:attrNameLst>
                                      </p:cBhvr>
                                      <p:to>
                                        <p:strVal val="visible"/>
                                      </p:to>
                                    </p:set>
                                  </p:childTnLst>
                                </p:cTn>
                              </p:par>
                            </p:childTnLst>
                          </p:cTn>
                        </p:par>
                        <p:par>
                          <p:cTn id="106" fill="hold">
                            <p:stCondLst>
                              <p:cond delay="32000"/>
                            </p:stCondLst>
                            <p:childTnLst>
                              <p:par>
                                <p:cTn id="107" presetID="1" presetClass="entr" presetSubtype="0" fill="hold" grpId="0" nodeType="afterEffect">
                                  <p:stCondLst>
                                    <p:cond delay="1000"/>
                                  </p:stCondLst>
                                  <p:childTnLst>
                                    <p:set>
                                      <p:cBhvr>
                                        <p:cTn id="108" dur="1" fill="hold">
                                          <p:stCondLst>
                                            <p:cond delay="0"/>
                                          </p:stCondLst>
                                        </p:cTn>
                                        <p:tgtEl>
                                          <p:spTgt spid="100"/>
                                        </p:tgtEl>
                                        <p:attrNameLst>
                                          <p:attrName>style.visibility</p:attrName>
                                        </p:attrNameLst>
                                      </p:cBhvr>
                                      <p:to>
                                        <p:strVal val="visible"/>
                                      </p:to>
                                    </p:set>
                                  </p:childTnLst>
                                </p:cTn>
                              </p:par>
                            </p:childTnLst>
                          </p:cTn>
                        </p:par>
                        <p:par>
                          <p:cTn id="109" fill="hold">
                            <p:stCondLst>
                              <p:cond delay="33000"/>
                            </p:stCondLst>
                            <p:childTnLst>
                              <p:par>
                                <p:cTn id="110" presetID="1" presetClass="entr" presetSubtype="0" fill="hold" grpId="0" nodeType="afterEffect">
                                  <p:stCondLst>
                                    <p:cond delay="1000"/>
                                  </p:stCondLst>
                                  <p:childTnLst>
                                    <p:set>
                                      <p:cBhvr>
                                        <p:cTn id="111" dur="1" fill="hold">
                                          <p:stCondLst>
                                            <p:cond delay="0"/>
                                          </p:stCondLst>
                                        </p:cTn>
                                        <p:tgtEl>
                                          <p:spTgt spid="101"/>
                                        </p:tgtEl>
                                        <p:attrNameLst>
                                          <p:attrName>style.visibility</p:attrName>
                                        </p:attrNameLst>
                                      </p:cBhvr>
                                      <p:to>
                                        <p:strVal val="visible"/>
                                      </p:to>
                                    </p:set>
                                  </p:childTnLst>
                                </p:cTn>
                              </p:par>
                            </p:childTnLst>
                          </p:cTn>
                        </p:par>
                        <p:par>
                          <p:cTn id="112" fill="hold">
                            <p:stCondLst>
                              <p:cond delay="34000"/>
                            </p:stCondLst>
                            <p:childTnLst>
                              <p:par>
                                <p:cTn id="113" presetID="1" presetClass="entr" presetSubtype="0" fill="hold" grpId="0" nodeType="afterEffect">
                                  <p:stCondLst>
                                    <p:cond delay="1000"/>
                                  </p:stCondLst>
                                  <p:childTnLst>
                                    <p:set>
                                      <p:cBhvr>
                                        <p:cTn id="114" dur="1" fill="hold">
                                          <p:stCondLst>
                                            <p:cond delay="0"/>
                                          </p:stCondLst>
                                        </p:cTn>
                                        <p:tgtEl>
                                          <p:spTgt spid="102"/>
                                        </p:tgtEl>
                                        <p:attrNameLst>
                                          <p:attrName>style.visibility</p:attrName>
                                        </p:attrNameLst>
                                      </p:cBhvr>
                                      <p:to>
                                        <p:strVal val="visible"/>
                                      </p:to>
                                    </p:set>
                                  </p:childTnLst>
                                </p:cTn>
                              </p:par>
                            </p:childTnLst>
                          </p:cTn>
                        </p:par>
                        <p:par>
                          <p:cTn id="115" fill="hold">
                            <p:stCondLst>
                              <p:cond delay="35000"/>
                            </p:stCondLst>
                            <p:childTnLst>
                              <p:par>
                                <p:cTn id="116" presetID="1" presetClass="entr" presetSubtype="0" fill="hold" grpId="0" nodeType="afterEffect">
                                  <p:stCondLst>
                                    <p:cond delay="1000"/>
                                  </p:stCondLst>
                                  <p:childTnLst>
                                    <p:set>
                                      <p:cBhvr>
                                        <p:cTn id="117" dur="1" fill="hold">
                                          <p:stCondLst>
                                            <p:cond delay="0"/>
                                          </p:stCondLst>
                                        </p:cTn>
                                        <p:tgtEl>
                                          <p:spTgt spid="103"/>
                                        </p:tgtEl>
                                        <p:attrNameLst>
                                          <p:attrName>style.visibility</p:attrName>
                                        </p:attrNameLst>
                                      </p:cBhvr>
                                      <p:to>
                                        <p:strVal val="visible"/>
                                      </p:to>
                                    </p:set>
                                  </p:childTnLst>
                                </p:cTn>
                              </p:par>
                            </p:childTnLst>
                          </p:cTn>
                        </p:par>
                        <p:par>
                          <p:cTn id="118" fill="hold">
                            <p:stCondLst>
                              <p:cond delay="36000"/>
                            </p:stCondLst>
                            <p:childTnLst>
                              <p:par>
                                <p:cTn id="119" presetID="1" presetClass="entr" presetSubtype="0" fill="hold" grpId="0" nodeType="afterEffect">
                                  <p:stCondLst>
                                    <p:cond delay="1000"/>
                                  </p:stCondLst>
                                  <p:childTnLst>
                                    <p:set>
                                      <p:cBhvr>
                                        <p:cTn id="120" dur="1" fill="hold">
                                          <p:stCondLst>
                                            <p:cond delay="0"/>
                                          </p:stCondLst>
                                        </p:cTn>
                                        <p:tgtEl>
                                          <p:spTgt spid="104"/>
                                        </p:tgtEl>
                                        <p:attrNameLst>
                                          <p:attrName>style.visibility</p:attrName>
                                        </p:attrNameLst>
                                      </p:cBhvr>
                                      <p:to>
                                        <p:strVal val="visible"/>
                                      </p:to>
                                    </p:set>
                                  </p:childTnLst>
                                </p:cTn>
                              </p:par>
                            </p:childTnLst>
                          </p:cTn>
                        </p:par>
                        <p:par>
                          <p:cTn id="121" fill="hold">
                            <p:stCondLst>
                              <p:cond delay="37000"/>
                            </p:stCondLst>
                            <p:childTnLst>
                              <p:par>
                                <p:cTn id="122" presetID="1" presetClass="entr" presetSubtype="0" fill="hold" grpId="0" nodeType="afterEffect">
                                  <p:stCondLst>
                                    <p:cond delay="1000"/>
                                  </p:stCondLst>
                                  <p:childTnLst>
                                    <p:set>
                                      <p:cBhvr>
                                        <p:cTn id="123" dur="1" fill="hold">
                                          <p:stCondLst>
                                            <p:cond delay="0"/>
                                          </p:stCondLst>
                                        </p:cTn>
                                        <p:tgtEl>
                                          <p:spTgt spid="105"/>
                                        </p:tgtEl>
                                        <p:attrNameLst>
                                          <p:attrName>style.visibility</p:attrName>
                                        </p:attrNameLst>
                                      </p:cBhvr>
                                      <p:to>
                                        <p:strVal val="visible"/>
                                      </p:to>
                                    </p:set>
                                  </p:childTnLst>
                                </p:cTn>
                              </p:par>
                            </p:childTnLst>
                          </p:cTn>
                        </p:par>
                        <p:par>
                          <p:cTn id="124" fill="hold">
                            <p:stCondLst>
                              <p:cond delay="38000"/>
                            </p:stCondLst>
                            <p:childTnLst>
                              <p:par>
                                <p:cTn id="125" presetID="1" presetClass="entr" presetSubtype="0" fill="hold" grpId="0" nodeType="afterEffect">
                                  <p:stCondLst>
                                    <p:cond delay="1000"/>
                                  </p:stCondLst>
                                  <p:childTnLst>
                                    <p:set>
                                      <p:cBhvr>
                                        <p:cTn id="126" dur="1" fill="hold">
                                          <p:stCondLst>
                                            <p:cond delay="0"/>
                                          </p:stCondLst>
                                        </p:cTn>
                                        <p:tgtEl>
                                          <p:spTgt spid="106"/>
                                        </p:tgtEl>
                                        <p:attrNameLst>
                                          <p:attrName>style.visibility</p:attrName>
                                        </p:attrNameLst>
                                      </p:cBhvr>
                                      <p:to>
                                        <p:strVal val="visible"/>
                                      </p:to>
                                    </p:set>
                                  </p:childTnLst>
                                </p:cTn>
                              </p:par>
                            </p:childTnLst>
                          </p:cTn>
                        </p:par>
                        <p:par>
                          <p:cTn id="127" fill="hold">
                            <p:stCondLst>
                              <p:cond delay="39000"/>
                            </p:stCondLst>
                            <p:childTnLst>
                              <p:par>
                                <p:cTn id="128" presetID="1" presetClass="entr" presetSubtype="0" fill="hold" grpId="0" nodeType="afterEffect">
                                  <p:stCondLst>
                                    <p:cond delay="1000"/>
                                  </p:stCondLst>
                                  <p:childTnLst>
                                    <p:set>
                                      <p:cBhvr>
                                        <p:cTn id="129" dur="1" fill="hold">
                                          <p:stCondLst>
                                            <p:cond delay="0"/>
                                          </p:stCondLst>
                                        </p:cTn>
                                        <p:tgtEl>
                                          <p:spTgt spid="107"/>
                                        </p:tgtEl>
                                        <p:attrNameLst>
                                          <p:attrName>style.visibility</p:attrName>
                                        </p:attrNameLst>
                                      </p:cBhvr>
                                      <p:to>
                                        <p:strVal val="visible"/>
                                      </p:to>
                                    </p:set>
                                  </p:childTnLst>
                                </p:cTn>
                              </p:par>
                            </p:childTnLst>
                          </p:cTn>
                        </p:par>
                        <p:par>
                          <p:cTn id="130" fill="hold">
                            <p:stCondLst>
                              <p:cond delay="40000"/>
                            </p:stCondLst>
                            <p:childTnLst>
                              <p:par>
                                <p:cTn id="131" presetID="1" presetClass="entr" presetSubtype="0" fill="hold" grpId="0" nodeType="afterEffect">
                                  <p:stCondLst>
                                    <p:cond delay="1000"/>
                                  </p:stCondLst>
                                  <p:childTnLst>
                                    <p:set>
                                      <p:cBhvr>
                                        <p:cTn id="132" dur="1" fill="hold">
                                          <p:stCondLst>
                                            <p:cond delay="0"/>
                                          </p:stCondLst>
                                        </p:cTn>
                                        <p:tgtEl>
                                          <p:spTgt spid="108"/>
                                        </p:tgtEl>
                                        <p:attrNameLst>
                                          <p:attrName>style.visibility</p:attrName>
                                        </p:attrNameLst>
                                      </p:cBhvr>
                                      <p:to>
                                        <p:strVal val="visible"/>
                                      </p:to>
                                    </p:set>
                                  </p:childTnLst>
                                </p:cTn>
                              </p:par>
                            </p:childTnLst>
                          </p:cTn>
                        </p:par>
                        <p:par>
                          <p:cTn id="133" fill="hold">
                            <p:stCondLst>
                              <p:cond delay="41000"/>
                            </p:stCondLst>
                            <p:childTnLst>
                              <p:par>
                                <p:cTn id="134" presetID="1" presetClass="entr" presetSubtype="0" fill="hold" grpId="0" nodeType="afterEffect">
                                  <p:stCondLst>
                                    <p:cond delay="1000"/>
                                  </p:stCondLst>
                                  <p:childTnLst>
                                    <p:set>
                                      <p:cBhvr>
                                        <p:cTn id="135" dur="1" fill="hold">
                                          <p:stCondLst>
                                            <p:cond delay="0"/>
                                          </p:stCondLst>
                                        </p:cTn>
                                        <p:tgtEl>
                                          <p:spTgt spid="109"/>
                                        </p:tgtEl>
                                        <p:attrNameLst>
                                          <p:attrName>style.visibility</p:attrName>
                                        </p:attrNameLst>
                                      </p:cBhvr>
                                      <p:to>
                                        <p:strVal val="visible"/>
                                      </p:to>
                                    </p:set>
                                  </p:childTnLst>
                                </p:cTn>
                              </p:par>
                            </p:childTnLst>
                          </p:cTn>
                        </p:par>
                        <p:par>
                          <p:cTn id="136" fill="hold">
                            <p:stCondLst>
                              <p:cond delay="42000"/>
                            </p:stCondLst>
                            <p:childTnLst>
                              <p:par>
                                <p:cTn id="137" presetID="1" presetClass="entr" presetSubtype="0" fill="hold" grpId="0" nodeType="afterEffect">
                                  <p:stCondLst>
                                    <p:cond delay="1000"/>
                                  </p:stCondLst>
                                  <p:childTnLst>
                                    <p:set>
                                      <p:cBhvr>
                                        <p:cTn id="138" dur="1" fill="hold">
                                          <p:stCondLst>
                                            <p:cond delay="0"/>
                                          </p:stCondLst>
                                        </p:cTn>
                                        <p:tgtEl>
                                          <p:spTgt spid="110"/>
                                        </p:tgtEl>
                                        <p:attrNameLst>
                                          <p:attrName>style.visibility</p:attrName>
                                        </p:attrNameLst>
                                      </p:cBhvr>
                                      <p:to>
                                        <p:strVal val="visible"/>
                                      </p:to>
                                    </p:set>
                                  </p:childTnLst>
                                </p:cTn>
                              </p:par>
                            </p:childTnLst>
                          </p:cTn>
                        </p:par>
                        <p:par>
                          <p:cTn id="139" fill="hold">
                            <p:stCondLst>
                              <p:cond delay="43000"/>
                            </p:stCondLst>
                            <p:childTnLst>
                              <p:par>
                                <p:cTn id="140" presetID="1" presetClass="entr" presetSubtype="0" fill="hold" grpId="0" nodeType="afterEffect">
                                  <p:stCondLst>
                                    <p:cond delay="1000"/>
                                  </p:stCondLst>
                                  <p:childTnLst>
                                    <p:set>
                                      <p:cBhvr>
                                        <p:cTn id="141" dur="1" fill="hold">
                                          <p:stCondLst>
                                            <p:cond delay="0"/>
                                          </p:stCondLst>
                                        </p:cTn>
                                        <p:tgtEl>
                                          <p:spTgt spid="111"/>
                                        </p:tgtEl>
                                        <p:attrNameLst>
                                          <p:attrName>style.visibility</p:attrName>
                                        </p:attrNameLst>
                                      </p:cBhvr>
                                      <p:to>
                                        <p:strVal val="visible"/>
                                      </p:to>
                                    </p:set>
                                  </p:childTnLst>
                                </p:cTn>
                              </p:par>
                            </p:childTnLst>
                          </p:cTn>
                        </p:par>
                        <p:par>
                          <p:cTn id="142" fill="hold">
                            <p:stCondLst>
                              <p:cond delay="44000"/>
                            </p:stCondLst>
                            <p:childTnLst>
                              <p:par>
                                <p:cTn id="143" presetID="1" presetClass="entr" presetSubtype="0" fill="hold" grpId="0" nodeType="afterEffect">
                                  <p:stCondLst>
                                    <p:cond delay="1000"/>
                                  </p:stCondLst>
                                  <p:childTnLst>
                                    <p:set>
                                      <p:cBhvr>
                                        <p:cTn id="144" dur="1" fill="hold">
                                          <p:stCondLst>
                                            <p:cond delay="0"/>
                                          </p:stCondLst>
                                        </p:cTn>
                                        <p:tgtEl>
                                          <p:spTgt spid="112"/>
                                        </p:tgtEl>
                                        <p:attrNameLst>
                                          <p:attrName>style.visibility</p:attrName>
                                        </p:attrNameLst>
                                      </p:cBhvr>
                                      <p:to>
                                        <p:strVal val="visible"/>
                                      </p:to>
                                    </p:set>
                                  </p:childTnLst>
                                </p:cTn>
                              </p:par>
                            </p:childTnLst>
                          </p:cTn>
                        </p:par>
                        <p:par>
                          <p:cTn id="145" fill="hold">
                            <p:stCondLst>
                              <p:cond delay="45000"/>
                            </p:stCondLst>
                            <p:childTnLst>
                              <p:par>
                                <p:cTn id="146" presetID="1" presetClass="entr" presetSubtype="0" fill="hold" grpId="0" nodeType="afterEffect">
                                  <p:stCondLst>
                                    <p:cond delay="1000"/>
                                  </p:stCondLst>
                                  <p:childTnLst>
                                    <p:set>
                                      <p:cBhvr>
                                        <p:cTn id="147" dur="1" fill="hold">
                                          <p:stCondLst>
                                            <p:cond delay="0"/>
                                          </p:stCondLst>
                                        </p:cTn>
                                        <p:tgtEl>
                                          <p:spTgt spid="113"/>
                                        </p:tgtEl>
                                        <p:attrNameLst>
                                          <p:attrName>style.visibility</p:attrName>
                                        </p:attrNameLst>
                                      </p:cBhvr>
                                      <p:to>
                                        <p:strVal val="visible"/>
                                      </p:to>
                                    </p:set>
                                  </p:childTnLst>
                                </p:cTn>
                              </p:par>
                            </p:childTnLst>
                          </p:cTn>
                        </p:par>
                        <p:par>
                          <p:cTn id="148" fill="hold">
                            <p:stCondLst>
                              <p:cond delay="46000"/>
                            </p:stCondLst>
                            <p:childTnLst>
                              <p:par>
                                <p:cTn id="149" presetID="1" presetClass="entr" presetSubtype="0" fill="hold" grpId="0" nodeType="afterEffect">
                                  <p:stCondLst>
                                    <p:cond delay="1000"/>
                                  </p:stCondLst>
                                  <p:childTnLst>
                                    <p:set>
                                      <p:cBhvr>
                                        <p:cTn id="150" dur="1" fill="hold">
                                          <p:stCondLst>
                                            <p:cond delay="0"/>
                                          </p:stCondLst>
                                        </p:cTn>
                                        <p:tgtEl>
                                          <p:spTgt spid="114"/>
                                        </p:tgtEl>
                                        <p:attrNameLst>
                                          <p:attrName>style.visibility</p:attrName>
                                        </p:attrNameLst>
                                      </p:cBhvr>
                                      <p:to>
                                        <p:strVal val="visible"/>
                                      </p:to>
                                    </p:set>
                                  </p:childTnLst>
                                </p:cTn>
                              </p:par>
                            </p:childTnLst>
                          </p:cTn>
                        </p:par>
                        <p:par>
                          <p:cTn id="151" fill="hold">
                            <p:stCondLst>
                              <p:cond delay="47000"/>
                            </p:stCondLst>
                            <p:childTnLst>
                              <p:par>
                                <p:cTn id="152" presetID="1" presetClass="entr" presetSubtype="0" fill="hold" grpId="0" nodeType="afterEffect">
                                  <p:stCondLst>
                                    <p:cond delay="1000"/>
                                  </p:stCondLst>
                                  <p:childTnLst>
                                    <p:set>
                                      <p:cBhvr>
                                        <p:cTn id="153" dur="1" fill="hold">
                                          <p:stCondLst>
                                            <p:cond delay="0"/>
                                          </p:stCondLst>
                                        </p:cTn>
                                        <p:tgtEl>
                                          <p:spTgt spid="115"/>
                                        </p:tgtEl>
                                        <p:attrNameLst>
                                          <p:attrName>style.visibility</p:attrName>
                                        </p:attrNameLst>
                                      </p:cBhvr>
                                      <p:to>
                                        <p:strVal val="visible"/>
                                      </p:to>
                                    </p:set>
                                  </p:childTnLst>
                                </p:cTn>
                              </p:par>
                            </p:childTnLst>
                          </p:cTn>
                        </p:par>
                        <p:par>
                          <p:cTn id="154" fill="hold">
                            <p:stCondLst>
                              <p:cond delay="48000"/>
                            </p:stCondLst>
                            <p:childTnLst>
                              <p:par>
                                <p:cTn id="155" presetID="1" presetClass="entr" presetSubtype="0" fill="hold" grpId="0" nodeType="afterEffect">
                                  <p:stCondLst>
                                    <p:cond delay="1000"/>
                                  </p:stCondLst>
                                  <p:childTnLst>
                                    <p:set>
                                      <p:cBhvr>
                                        <p:cTn id="156" dur="1" fill="hold">
                                          <p:stCondLst>
                                            <p:cond delay="0"/>
                                          </p:stCondLst>
                                        </p:cTn>
                                        <p:tgtEl>
                                          <p:spTgt spid="116"/>
                                        </p:tgtEl>
                                        <p:attrNameLst>
                                          <p:attrName>style.visibility</p:attrName>
                                        </p:attrNameLst>
                                      </p:cBhvr>
                                      <p:to>
                                        <p:strVal val="visible"/>
                                      </p:to>
                                    </p:set>
                                  </p:childTnLst>
                                </p:cTn>
                              </p:par>
                            </p:childTnLst>
                          </p:cTn>
                        </p:par>
                        <p:par>
                          <p:cTn id="157" fill="hold">
                            <p:stCondLst>
                              <p:cond delay="49000"/>
                            </p:stCondLst>
                            <p:childTnLst>
                              <p:par>
                                <p:cTn id="158" presetID="1" presetClass="entr" presetSubtype="0" fill="hold" grpId="0" nodeType="afterEffect">
                                  <p:stCondLst>
                                    <p:cond delay="1000"/>
                                  </p:stCondLst>
                                  <p:childTnLst>
                                    <p:set>
                                      <p:cBhvr>
                                        <p:cTn id="159" dur="1" fill="hold">
                                          <p:stCondLst>
                                            <p:cond delay="0"/>
                                          </p:stCondLst>
                                        </p:cTn>
                                        <p:tgtEl>
                                          <p:spTgt spid="117"/>
                                        </p:tgtEl>
                                        <p:attrNameLst>
                                          <p:attrName>style.visibility</p:attrName>
                                        </p:attrNameLst>
                                      </p:cBhvr>
                                      <p:to>
                                        <p:strVal val="visible"/>
                                      </p:to>
                                    </p:set>
                                  </p:childTnLst>
                                </p:cTn>
                              </p:par>
                            </p:childTnLst>
                          </p:cTn>
                        </p:par>
                        <p:par>
                          <p:cTn id="160" fill="hold">
                            <p:stCondLst>
                              <p:cond delay="50000"/>
                            </p:stCondLst>
                            <p:childTnLst>
                              <p:par>
                                <p:cTn id="161" presetID="1" presetClass="entr" presetSubtype="0" fill="hold" grpId="0" nodeType="afterEffect">
                                  <p:stCondLst>
                                    <p:cond delay="1000"/>
                                  </p:stCondLst>
                                  <p:childTnLst>
                                    <p:set>
                                      <p:cBhvr>
                                        <p:cTn id="162" dur="1" fill="hold">
                                          <p:stCondLst>
                                            <p:cond delay="0"/>
                                          </p:stCondLst>
                                        </p:cTn>
                                        <p:tgtEl>
                                          <p:spTgt spid="118"/>
                                        </p:tgtEl>
                                        <p:attrNameLst>
                                          <p:attrName>style.visibility</p:attrName>
                                        </p:attrNameLst>
                                      </p:cBhvr>
                                      <p:to>
                                        <p:strVal val="visible"/>
                                      </p:to>
                                    </p:set>
                                  </p:childTnLst>
                                </p:cTn>
                              </p:par>
                            </p:childTnLst>
                          </p:cTn>
                        </p:par>
                        <p:par>
                          <p:cTn id="163" fill="hold">
                            <p:stCondLst>
                              <p:cond delay="51000"/>
                            </p:stCondLst>
                            <p:childTnLst>
                              <p:par>
                                <p:cTn id="164" presetID="1" presetClass="entr" presetSubtype="0" fill="hold" grpId="0" nodeType="afterEffect">
                                  <p:stCondLst>
                                    <p:cond delay="1000"/>
                                  </p:stCondLst>
                                  <p:childTnLst>
                                    <p:set>
                                      <p:cBhvr>
                                        <p:cTn id="165" dur="1" fill="hold">
                                          <p:stCondLst>
                                            <p:cond delay="0"/>
                                          </p:stCondLst>
                                        </p:cTn>
                                        <p:tgtEl>
                                          <p:spTgt spid="119"/>
                                        </p:tgtEl>
                                        <p:attrNameLst>
                                          <p:attrName>style.visibility</p:attrName>
                                        </p:attrNameLst>
                                      </p:cBhvr>
                                      <p:to>
                                        <p:strVal val="visible"/>
                                      </p:to>
                                    </p:set>
                                  </p:childTnLst>
                                </p:cTn>
                              </p:par>
                            </p:childTnLst>
                          </p:cTn>
                        </p:par>
                        <p:par>
                          <p:cTn id="166" fill="hold">
                            <p:stCondLst>
                              <p:cond delay="52000"/>
                            </p:stCondLst>
                            <p:childTnLst>
                              <p:par>
                                <p:cTn id="167" presetID="1" presetClass="entr" presetSubtype="0" fill="hold" grpId="0" nodeType="afterEffect">
                                  <p:stCondLst>
                                    <p:cond delay="1000"/>
                                  </p:stCondLst>
                                  <p:childTnLst>
                                    <p:set>
                                      <p:cBhvr>
                                        <p:cTn id="168" dur="1" fill="hold">
                                          <p:stCondLst>
                                            <p:cond delay="0"/>
                                          </p:stCondLst>
                                        </p:cTn>
                                        <p:tgtEl>
                                          <p:spTgt spid="120"/>
                                        </p:tgtEl>
                                        <p:attrNameLst>
                                          <p:attrName>style.visibility</p:attrName>
                                        </p:attrNameLst>
                                      </p:cBhvr>
                                      <p:to>
                                        <p:strVal val="visible"/>
                                      </p:to>
                                    </p:set>
                                  </p:childTnLst>
                                </p:cTn>
                              </p:par>
                            </p:childTnLst>
                          </p:cTn>
                        </p:par>
                        <p:par>
                          <p:cTn id="169" fill="hold">
                            <p:stCondLst>
                              <p:cond delay="53000"/>
                            </p:stCondLst>
                            <p:childTnLst>
                              <p:par>
                                <p:cTn id="170" presetID="1" presetClass="entr" presetSubtype="0" fill="hold" grpId="0" nodeType="afterEffect">
                                  <p:stCondLst>
                                    <p:cond delay="1000"/>
                                  </p:stCondLst>
                                  <p:childTnLst>
                                    <p:set>
                                      <p:cBhvr>
                                        <p:cTn id="171" dur="1" fill="hold">
                                          <p:stCondLst>
                                            <p:cond delay="0"/>
                                          </p:stCondLst>
                                        </p:cTn>
                                        <p:tgtEl>
                                          <p:spTgt spid="121"/>
                                        </p:tgtEl>
                                        <p:attrNameLst>
                                          <p:attrName>style.visibility</p:attrName>
                                        </p:attrNameLst>
                                      </p:cBhvr>
                                      <p:to>
                                        <p:strVal val="visible"/>
                                      </p:to>
                                    </p:set>
                                  </p:childTnLst>
                                </p:cTn>
                              </p:par>
                            </p:childTnLst>
                          </p:cTn>
                        </p:par>
                        <p:par>
                          <p:cTn id="172" fill="hold">
                            <p:stCondLst>
                              <p:cond delay="54000"/>
                            </p:stCondLst>
                            <p:childTnLst>
                              <p:par>
                                <p:cTn id="173" presetID="1" presetClass="entr" presetSubtype="0" fill="hold" grpId="0" nodeType="afterEffect">
                                  <p:stCondLst>
                                    <p:cond delay="1000"/>
                                  </p:stCondLst>
                                  <p:childTnLst>
                                    <p:set>
                                      <p:cBhvr>
                                        <p:cTn id="174" dur="1" fill="hold">
                                          <p:stCondLst>
                                            <p:cond delay="0"/>
                                          </p:stCondLst>
                                        </p:cTn>
                                        <p:tgtEl>
                                          <p:spTgt spid="122"/>
                                        </p:tgtEl>
                                        <p:attrNameLst>
                                          <p:attrName>style.visibility</p:attrName>
                                        </p:attrNameLst>
                                      </p:cBhvr>
                                      <p:to>
                                        <p:strVal val="visible"/>
                                      </p:to>
                                    </p:set>
                                  </p:childTnLst>
                                </p:cTn>
                              </p:par>
                            </p:childTnLst>
                          </p:cTn>
                        </p:par>
                        <p:par>
                          <p:cTn id="175" fill="hold">
                            <p:stCondLst>
                              <p:cond delay="55000"/>
                            </p:stCondLst>
                            <p:childTnLst>
                              <p:par>
                                <p:cTn id="176" presetID="1" presetClass="entr" presetSubtype="0" fill="hold" grpId="0" nodeType="afterEffect">
                                  <p:stCondLst>
                                    <p:cond delay="1000"/>
                                  </p:stCondLst>
                                  <p:childTnLst>
                                    <p:set>
                                      <p:cBhvr>
                                        <p:cTn id="177" dur="1" fill="hold">
                                          <p:stCondLst>
                                            <p:cond delay="0"/>
                                          </p:stCondLst>
                                        </p:cTn>
                                        <p:tgtEl>
                                          <p:spTgt spid="123"/>
                                        </p:tgtEl>
                                        <p:attrNameLst>
                                          <p:attrName>style.visibility</p:attrName>
                                        </p:attrNameLst>
                                      </p:cBhvr>
                                      <p:to>
                                        <p:strVal val="visible"/>
                                      </p:to>
                                    </p:set>
                                  </p:childTnLst>
                                </p:cTn>
                              </p:par>
                            </p:childTnLst>
                          </p:cTn>
                        </p:par>
                        <p:par>
                          <p:cTn id="178" fill="hold">
                            <p:stCondLst>
                              <p:cond delay="56000"/>
                            </p:stCondLst>
                            <p:childTnLst>
                              <p:par>
                                <p:cTn id="179" presetID="1" presetClass="entr" presetSubtype="0" fill="hold" grpId="0" nodeType="afterEffect">
                                  <p:stCondLst>
                                    <p:cond delay="1000"/>
                                  </p:stCondLst>
                                  <p:childTnLst>
                                    <p:set>
                                      <p:cBhvr>
                                        <p:cTn id="180" dur="1" fill="hold">
                                          <p:stCondLst>
                                            <p:cond delay="0"/>
                                          </p:stCondLst>
                                        </p:cTn>
                                        <p:tgtEl>
                                          <p:spTgt spid="124"/>
                                        </p:tgtEl>
                                        <p:attrNameLst>
                                          <p:attrName>style.visibility</p:attrName>
                                        </p:attrNameLst>
                                      </p:cBhvr>
                                      <p:to>
                                        <p:strVal val="visible"/>
                                      </p:to>
                                    </p:set>
                                  </p:childTnLst>
                                </p:cTn>
                              </p:par>
                            </p:childTnLst>
                          </p:cTn>
                        </p:par>
                        <p:par>
                          <p:cTn id="181" fill="hold">
                            <p:stCondLst>
                              <p:cond delay="57000"/>
                            </p:stCondLst>
                            <p:childTnLst>
                              <p:par>
                                <p:cTn id="182" presetID="1" presetClass="entr" presetSubtype="0" fill="hold" grpId="0" nodeType="afterEffect">
                                  <p:stCondLst>
                                    <p:cond delay="1000"/>
                                  </p:stCondLst>
                                  <p:childTnLst>
                                    <p:set>
                                      <p:cBhvr>
                                        <p:cTn id="183" dur="1" fill="hold">
                                          <p:stCondLst>
                                            <p:cond delay="0"/>
                                          </p:stCondLst>
                                        </p:cTn>
                                        <p:tgtEl>
                                          <p:spTgt spid="125"/>
                                        </p:tgtEl>
                                        <p:attrNameLst>
                                          <p:attrName>style.visibility</p:attrName>
                                        </p:attrNameLst>
                                      </p:cBhvr>
                                      <p:to>
                                        <p:strVal val="visible"/>
                                      </p:to>
                                    </p:set>
                                  </p:childTnLst>
                                </p:cTn>
                              </p:par>
                            </p:childTnLst>
                          </p:cTn>
                        </p:par>
                        <p:par>
                          <p:cTn id="184" fill="hold">
                            <p:stCondLst>
                              <p:cond delay="58000"/>
                            </p:stCondLst>
                            <p:childTnLst>
                              <p:par>
                                <p:cTn id="185" presetID="1" presetClass="entr" presetSubtype="0" fill="hold" grpId="0" nodeType="afterEffect">
                                  <p:stCondLst>
                                    <p:cond delay="1000"/>
                                  </p:stCondLst>
                                  <p:childTnLst>
                                    <p:set>
                                      <p:cBhvr>
                                        <p:cTn id="186" dur="1" fill="hold">
                                          <p:stCondLst>
                                            <p:cond delay="0"/>
                                          </p:stCondLst>
                                        </p:cTn>
                                        <p:tgtEl>
                                          <p:spTgt spid="126"/>
                                        </p:tgtEl>
                                        <p:attrNameLst>
                                          <p:attrName>style.visibility</p:attrName>
                                        </p:attrNameLst>
                                      </p:cBhvr>
                                      <p:to>
                                        <p:strVal val="visible"/>
                                      </p:to>
                                    </p:set>
                                  </p:childTnLst>
                                </p:cTn>
                              </p:par>
                            </p:childTnLst>
                          </p:cTn>
                        </p:par>
                        <p:par>
                          <p:cTn id="187" fill="hold">
                            <p:stCondLst>
                              <p:cond delay="59000"/>
                            </p:stCondLst>
                            <p:childTnLst>
                              <p:par>
                                <p:cTn id="188" presetID="1" presetClass="entr" presetSubtype="0" fill="hold" grpId="0" nodeType="afterEffect">
                                  <p:stCondLst>
                                    <p:cond delay="1000"/>
                                  </p:stCondLst>
                                  <p:childTnLst>
                                    <p:set>
                                      <p:cBhvr>
                                        <p:cTn id="189" dur="1" fill="hold">
                                          <p:stCondLst>
                                            <p:cond delay="0"/>
                                          </p:stCondLst>
                                        </p:cTn>
                                        <p:tgtEl>
                                          <p:spTgt spid="127"/>
                                        </p:tgtEl>
                                        <p:attrNameLst>
                                          <p:attrName>style.visibility</p:attrName>
                                        </p:attrNameLst>
                                      </p:cBhvr>
                                      <p:to>
                                        <p:strVal val="visible"/>
                                      </p:to>
                                    </p:set>
                                  </p:childTnLst>
                                </p:cTn>
                              </p:par>
                            </p:childTnLst>
                          </p:cTn>
                        </p:par>
                        <p:par>
                          <p:cTn id="190" fill="hold">
                            <p:stCondLst>
                              <p:cond delay="60000"/>
                            </p:stCondLst>
                            <p:childTnLst>
                              <p:par>
                                <p:cTn id="191" presetID="1" presetClass="entr" presetSubtype="0" fill="hold" grpId="0" nodeType="afterEffect">
                                  <p:stCondLst>
                                    <p:cond delay="1000"/>
                                  </p:stCondLst>
                                  <p:childTnLst>
                                    <p:set>
                                      <p:cBhvr>
                                        <p:cTn id="192" dur="1" fill="hold">
                                          <p:stCondLst>
                                            <p:cond delay="0"/>
                                          </p:stCondLst>
                                        </p:cTn>
                                        <p:tgtEl>
                                          <p:spTgt spid="128"/>
                                        </p:tgtEl>
                                        <p:attrNameLst>
                                          <p:attrName>style.visibility</p:attrName>
                                        </p:attrNameLst>
                                      </p:cBhvr>
                                      <p:to>
                                        <p:strVal val="visible"/>
                                      </p:to>
                                    </p:set>
                                  </p:childTnLst>
                                </p:cTn>
                              </p:par>
                            </p:childTnLst>
                          </p:cTn>
                        </p:par>
                        <p:par>
                          <p:cTn id="193" fill="hold">
                            <p:stCondLst>
                              <p:cond delay="61000"/>
                            </p:stCondLst>
                            <p:childTnLst>
                              <p:par>
                                <p:cTn id="194" presetID="1" presetClass="entr" presetSubtype="0" fill="hold" grpId="0" nodeType="afterEffect">
                                  <p:stCondLst>
                                    <p:cond delay="1000"/>
                                  </p:stCondLst>
                                  <p:childTnLst>
                                    <p:set>
                                      <p:cBhvr>
                                        <p:cTn id="195" dur="1" fill="hold">
                                          <p:stCondLst>
                                            <p:cond delay="0"/>
                                          </p:stCondLst>
                                        </p:cTn>
                                        <p:tgtEl>
                                          <p:spTgt spid="129"/>
                                        </p:tgtEl>
                                        <p:attrNameLst>
                                          <p:attrName>style.visibility</p:attrName>
                                        </p:attrNameLst>
                                      </p:cBhvr>
                                      <p:to>
                                        <p:strVal val="visible"/>
                                      </p:to>
                                    </p:set>
                                  </p:childTnLst>
                                </p:cTn>
                              </p:par>
                            </p:childTnLst>
                          </p:cTn>
                        </p:par>
                        <p:par>
                          <p:cTn id="196" fill="hold">
                            <p:stCondLst>
                              <p:cond delay="62000"/>
                            </p:stCondLst>
                            <p:childTnLst>
                              <p:par>
                                <p:cTn id="197" presetID="1" presetClass="entr" presetSubtype="0" fill="hold" grpId="0" nodeType="afterEffect">
                                  <p:stCondLst>
                                    <p:cond delay="1000"/>
                                  </p:stCondLst>
                                  <p:childTnLst>
                                    <p:set>
                                      <p:cBhvr>
                                        <p:cTn id="198" dur="1" fill="hold">
                                          <p:stCondLst>
                                            <p:cond delay="0"/>
                                          </p:stCondLst>
                                        </p:cTn>
                                        <p:tgtEl>
                                          <p:spTgt spid="130"/>
                                        </p:tgtEl>
                                        <p:attrNameLst>
                                          <p:attrName>style.visibility</p:attrName>
                                        </p:attrNameLst>
                                      </p:cBhvr>
                                      <p:to>
                                        <p:strVal val="visible"/>
                                      </p:to>
                                    </p:set>
                                  </p:childTnLst>
                                </p:cTn>
                              </p:par>
                            </p:childTnLst>
                          </p:cTn>
                        </p:par>
                        <p:par>
                          <p:cTn id="199" fill="hold">
                            <p:stCondLst>
                              <p:cond delay="63000"/>
                            </p:stCondLst>
                            <p:childTnLst>
                              <p:par>
                                <p:cTn id="200" presetID="1" presetClass="entr" presetSubtype="0" fill="hold" grpId="0" nodeType="afterEffect">
                                  <p:stCondLst>
                                    <p:cond delay="1000"/>
                                  </p:stCondLst>
                                  <p:childTnLst>
                                    <p:set>
                                      <p:cBhvr>
                                        <p:cTn id="201" dur="1" fill="hold">
                                          <p:stCondLst>
                                            <p:cond delay="0"/>
                                          </p:stCondLst>
                                        </p:cTn>
                                        <p:tgtEl>
                                          <p:spTgt spid="131"/>
                                        </p:tgtEl>
                                        <p:attrNameLst>
                                          <p:attrName>style.visibility</p:attrName>
                                        </p:attrNameLst>
                                      </p:cBhvr>
                                      <p:to>
                                        <p:strVal val="visible"/>
                                      </p:to>
                                    </p:set>
                                  </p:childTnLst>
                                </p:cTn>
                              </p:par>
                            </p:childTnLst>
                          </p:cTn>
                        </p:par>
                        <p:par>
                          <p:cTn id="202" fill="hold">
                            <p:stCondLst>
                              <p:cond delay="64000"/>
                            </p:stCondLst>
                            <p:childTnLst>
                              <p:par>
                                <p:cTn id="203" presetID="1" presetClass="entr" presetSubtype="0" fill="hold" grpId="0" nodeType="afterEffect">
                                  <p:stCondLst>
                                    <p:cond delay="1000"/>
                                  </p:stCondLst>
                                  <p:childTnLst>
                                    <p:set>
                                      <p:cBhvr>
                                        <p:cTn id="204" dur="1" fill="hold">
                                          <p:stCondLst>
                                            <p:cond delay="0"/>
                                          </p:stCondLst>
                                        </p:cTn>
                                        <p:tgtEl>
                                          <p:spTgt spid="132"/>
                                        </p:tgtEl>
                                        <p:attrNameLst>
                                          <p:attrName>style.visibility</p:attrName>
                                        </p:attrNameLst>
                                      </p:cBhvr>
                                      <p:to>
                                        <p:strVal val="visible"/>
                                      </p:to>
                                    </p:set>
                                  </p:childTnLst>
                                </p:cTn>
                              </p:par>
                            </p:childTnLst>
                          </p:cTn>
                        </p:par>
                        <p:par>
                          <p:cTn id="205" fill="hold">
                            <p:stCondLst>
                              <p:cond delay="65000"/>
                            </p:stCondLst>
                            <p:childTnLst>
                              <p:par>
                                <p:cTn id="206" presetID="1" presetClass="entr" presetSubtype="0" fill="hold" grpId="0" nodeType="afterEffect">
                                  <p:stCondLst>
                                    <p:cond delay="1000"/>
                                  </p:stCondLst>
                                  <p:childTnLst>
                                    <p:set>
                                      <p:cBhvr>
                                        <p:cTn id="207" dur="1" fill="hold">
                                          <p:stCondLst>
                                            <p:cond delay="0"/>
                                          </p:stCondLst>
                                        </p:cTn>
                                        <p:tgtEl>
                                          <p:spTgt spid="133"/>
                                        </p:tgtEl>
                                        <p:attrNameLst>
                                          <p:attrName>style.visibility</p:attrName>
                                        </p:attrNameLst>
                                      </p:cBhvr>
                                      <p:to>
                                        <p:strVal val="visible"/>
                                      </p:to>
                                    </p:set>
                                  </p:childTnLst>
                                </p:cTn>
                              </p:par>
                            </p:childTnLst>
                          </p:cTn>
                        </p:par>
                        <p:par>
                          <p:cTn id="208" fill="hold">
                            <p:stCondLst>
                              <p:cond delay="66000"/>
                            </p:stCondLst>
                            <p:childTnLst>
                              <p:par>
                                <p:cTn id="209" presetID="1" presetClass="entr" presetSubtype="0" fill="hold" grpId="0" nodeType="afterEffect">
                                  <p:stCondLst>
                                    <p:cond delay="1000"/>
                                  </p:stCondLst>
                                  <p:childTnLst>
                                    <p:set>
                                      <p:cBhvr>
                                        <p:cTn id="210" dur="1" fill="hold">
                                          <p:stCondLst>
                                            <p:cond delay="0"/>
                                          </p:stCondLst>
                                        </p:cTn>
                                        <p:tgtEl>
                                          <p:spTgt spid="134"/>
                                        </p:tgtEl>
                                        <p:attrNameLst>
                                          <p:attrName>style.visibility</p:attrName>
                                        </p:attrNameLst>
                                      </p:cBhvr>
                                      <p:to>
                                        <p:strVal val="visible"/>
                                      </p:to>
                                    </p:set>
                                  </p:childTnLst>
                                </p:cTn>
                              </p:par>
                            </p:childTnLst>
                          </p:cTn>
                        </p:par>
                        <p:par>
                          <p:cTn id="211" fill="hold">
                            <p:stCondLst>
                              <p:cond delay="67000"/>
                            </p:stCondLst>
                            <p:childTnLst>
                              <p:par>
                                <p:cTn id="212" presetID="1" presetClass="entr" presetSubtype="0" fill="hold" grpId="0" nodeType="afterEffect">
                                  <p:stCondLst>
                                    <p:cond delay="1000"/>
                                  </p:stCondLst>
                                  <p:childTnLst>
                                    <p:set>
                                      <p:cBhvr>
                                        <p:cTn id="213" dur="1" fill="hold">
                                          <p:stCondLst>
                                            <p:cond delay="0"/>
                                          </p:stCondLst>
                                        </p:cTn>
                                        <p:tgtEl>
                                          <p:spTgt spid="135"/>
                                        </p:tgtEl>
                                        <p:attrNameLst>
                                          <p:attrName>style.visibility</p:attrName>
                                        </p:attrNameLst>
                                      </p:cBhvr>
                                      <p:to>
                                        <p:strVal val="visible"/>
                                      </p:to>
                                    </p:set>
                                  </p:childTnLst>
                                </p:cTn>
                              </p:par>
                            </p:childTnLst>
                          </p:cTn>
                        </p:par>
                        <p:par>
                          <p:cTn id="214" fill="hold">
                            <p:stCondLst>
                              <p:cond delay="68000"/>
                            </p:stCondLst>
                            <p:childTnLst>
                              <p:par>
                                <p:cTn id="215" presetID="1" presetClass="entr" presetSubtype="0" fill="hold" grpId="0" nodeType="afterEffect">
                                  <p:stCondLst>
                                    <p:cond delay="1000"/>
                                  </p:stCondLst>
                                  <p:childTnLst>
                                    <p:set>
                                      <p:cBhvr>
                                        <p:cTn id="216" dur="1" fill="hold">
                                          <p:stCondLst>
                                            <p:cond delay="0"/>
                                          </p:stCondLst>
                                        </p:cTn>
                                        <p:tgtEl>
                                          <p:spTgt spid="136"/>
                                        </p:tgtEl>
                                        <p:attrNameLst>
                                          <p:attrName>style.visibility</p:attrName>
                                        </p:attrNameLst>
                                      </p:cBhvr>
                                      <p:to>
                                        <p:strVal val="visible"/>
                                      </p:to>
                                    </p:set>
                                  </p:childTnLst>
                                </p:cTn>
                              </p:par>
                            </p:childTnLst>
                          </p:cTn>
                        </p:par>
                        <p:par>
                          <p:cTn id="217" fill="hold">
                            <p:stCondLst>
                              <p:cond delay="69000"/>
                            </p:stCondLst>
                            <p:childTnLst>
                              <p:par>
                                <p:cTn id="218" presetID="1" presetClass="entr" presetSubtype="0" fill="hold" grpId="0" nodeType="afterEffect">
                                  <p:stCondLst>
                                    <p:cond delay="1000"/>
                                  </p:stCondLst>
                                  <p:childTnLst>
                                    <p:set>
                                      <p:cBhvr>
                                        <p:cTn id="219" dur="1" fill="hold">
                                          <p:stCondLst>
                                            <p:cond delay="0"/>
                                          </p:stCondLst>
                                        </p:cTn>
                                        <p:tgtEl>
                                          <p:spTgt spid="137"/>
                                        </p:tgtEl>
                                        <p:attrNameLst>
                                          <p:attrName>style.visibility</p:attrName>
                                        </p:attrNameLst>
                                      </p:cBhvr>
                                      <p:to>
                                        <p:strVal val="visible"/>
                                      </p:to>
                                    </p:set>
                                  </p:childTnLst>
                                </p:cTn>
                              </p:par>
                            </p:childTnLst>
                          </p:cTn>
                        </p:par>
                        <p:par>
                          <p:cTn id="220" fill="hold">
                            <p:stCondLst>
                              <p:cond delay="70000"/>
                            </p:stCondLst>
                            <p:childTnLst>
                              <p:par>
                                <p:cTn id="221" presetID="1" presetClass="entr" presetSubtype="0" fill="hold" grpId="0" nodeType="afterEffect">
                                  <p:stCondLst>
                                    <p:cond delay="1000"/>
                                  </p:stCondLst>
                                  <p:childTnLst>
                                    <p:set>
                                      <p:cBhvr>
                                        <p:cTn id="222" dur="1" fill="hold">
                                          <p:stCondLst>
                                            <p:cond delay="0"/>
                                          </p:stCondLst>
                                        </p:cTn>
                                        <p:tgtEl>
                                          <p:spTgt spid="138"/>
                                        </p:tgtEl>
                                        <p:attrNameLst>
                                          <p:attrName>style.visibility</p:attrName>
                                        </p:attrNameLst>
                                      </p:cBhvr>
                                      <p:to>
                                        <p:strVal val="visible"/>
                                      </p:to>
                                    </p:set>
                                  </p:childTnLst>
                                </p:cTn>
                              </p:par>
                            </p:childTnLst>
                          </p:cTn>
                        </p:par>
                        <p:par>
                          <p:cTn id="223" fill="hold">
                            <p:stCondLst>
                              <p:cond delay="71000"/>
                            </p:stCondLst>
                            <p:childTnLst>
                              <p:par>
                                <p:cTn id="224" presetID="1" presetClass="entr" presetSubtype="0" fill="hold" grpId="0" nodeType="afterEffect">
                                  <p:stCondLst>
                                    <p:cond delay="1000"/>
                                  </p:stCondLst>
                                  <p:childTnLst>
                                    <p:set>
                                      <p:cBhvr>
                                        <p:cTn id="225" dur="1" fill="hold">
                                          <p:stCondLst>
                                            <p:cond delay="0"/>
                                          </p:stCondLst>
                                        </p:cTn>
                                        <p:tgtEl>
                                          <p:spTgt spid="139"/>
                                        </p:tgtEl>
                                        <p:attrNameLst>
                                          <p:attrName>style.visibility</p:attrName>
                                        </p:attrNameLst>
                                      </p:cBhvr>
                                      <p:to>
                                        <p:strVal val="visible"/>
                                      </p:to>
                                    </p:set>
                                  </p:childTnLst>
                                </p:cTn>
                              </p:par>
                            </p:childTnLst>
                          </p:cTn>
                        </p:par>
                        <p:par>
                          <p:cTn id="226" fill="hold">
                            <p:stCondLst>
                              <p:cond delay="72000"/>
                            </p:stCondLst>
                            <p:childTnLst>
                              <p:par>
                                <p:cTn id="227" presetID="1" presetClass="entr" presetSubtype="0" fill="hold" grpId="0" nodeType="afterEffect">
                                  <p:stCondLst>
                                    <p:cond delay="1000"/>
                                  </p:stCondLst>
                                  <p:childTnLst>
                                    <p:set>
                                      <p:cBhvr>
                                        <p:cTn id="228" dur="1" fill="hold">
                                          <p:stCondLst>
                                            <p:cond delay="0"/>
                                          </p:stCondLst>
                                        </p:cTn>
                                        <p:tgtEl>
                                          <p:spTgt spid="140"/>
                                        </p:tgtEl>
                                        <p:attrNameLst>
                                          <p:attrName>style.visibility</p:attrName>
                                        </p:attrNameLst>
                                      </p:cBhvr>
                                      <p:to>
                                        <p:strVal val="visible"/>
                                      </p:to>
                                    </p:set>
                                  </p:childTnLst>
                                </p:cTn>
                              </p:par>
                            </p:childTnLst>
                          </p:cTn>
                        </p:par>
                        <p:par>
                          <p:cTn id="229" fill="hold">
                            <p:stCondLst>
                              <p:cond delay="73000"/>
                            </p:stCondLst>
                            <p:childTnLst>
                              <p:par>
                                <p:cTn id="230" presetID="1" presetClass="entr" presetSubtype="0" fill="hold" grpId="0" nodeType="afterEffect">
                                  <p:stCondLst>
                                    <p:cond delay="1000"/>
                                  </p:stCondLst>
                                  <p:childTnLst>
                                    <p:set>
                                      <p:cBhvr>
                                        <p:cTn id="231" dur="1" fill="hold">
                                          <p:stCondLst>
                                            <p:cond delay="0"/>
                                          </p:stCondLst>
                                        </p:cTn>
                                        <p:tgtEl>
                                          <p:spTgt spid="141"/>
                                        </p:tgtEl>
                                        <p:attrNameLst>
                                          <p:attrName>style.visibility</p:attrName>
                                        </p:attrNameLst>
                                      </p:cBhvr>
                                      <p:to>
                                        <p:strVal val="visible"/>
                                      </p:to>
                                    </p:set>
                                  </p:childTnLst>
                                </p:cTn>
                              </p:par>
                            </p:childTnLst>
                          </p:cTn>
                        </p:par>
                        <p:par>
                          <p:cTn id="232" fill="hold">
                            <p:stCondLst>
                              <p:cond delay="74000"/>
                            </p:stCondLst>
                            <p:childTnLst>
                              <p:par>
                                <p:cTn id="233" presetID="1" presetClass="entr" presetSubtype="0" fill="hold" grpId="0" nodeType="afterEffect">
                                  <p:stCondLst>
                                    <p:cond delay="1000"/>
                                  </p:stCondLst>
                                  <p:childTnLst>
                                    <p:set>
                                      <p:cBhvr>
                                        <p:cTn id="234" dur="1" fill="hold">
                                          <p:stCondLst>
                                            <p:cond delay="0"/>
                                          </p:stCondLst>
                                        </p:cTn>
                                        <p:tgtEl>
                                          <p:spTgt spid="142"/>
                                        </p:tgtEl>
                                        <p:attrNameLst>
                                          <p:attrName>style.visibility</p:attrName>
                                        </p:attrNameLst>
                                      </p:cBhvr>
                                      <p:to>
                                        <p:strVal val="visible"/>
                                      </p:to>
                                    </p:set>
                                  </p:childTnLst>
                                </p:cTn>
                              </p:par>
                            </p:childTnLst>
                          </p:cTn>
                        </p:par>
                        <p:par>
                          <p:cTn id="235" fill="hold">
                            <p:stCondLst>
                              <p:cond delay="75000"/>
                            </p:stCondLst>
                            <p:childTnLst>
                              <p:par>
                                <p:cTn id="236" presetID="1" presetClass="entr" presetSubtype="0" fill="hold" grpId="0" nodeType="afterEffect">
                                  <p:stCondLst>
                                    <p:cond delay="1000"/>
                                  </p:stCondLst>
                                  <p:childTnLst>
                                    <p:set>
                                      <p:cBhvr>
                                        <p:cTn id="237" dur="1" fill="hold">
                                          <p:stCondLst>
                                            <p:cond delay="0"/>
                                          </p:stCondLst>
                                        </p:cTn>
                                        <p:tgtEl>
                                          <p:spTgt spid="143"/>
                                        </p:tgtEl>
                                        <p:attrNameLst>
                                          <p:attrName>style.visibility</p:attrName>
                                        </p:attrNameLst>
                                      </p:cBhvr>
                                      <p:to>
                                        <p:strVal val="visible"/>
                                      </p:to>
                                    </p:set>
                                  </p:childTnLst>
                                </p:cTn>
                              </p:par>
                            </p:childTnLst>
                          </p:cTn>
                        </p:par>
                        <p:par>
                          <p:cTn id="238" fill="hold">
                            <p:stCondLst>
                              <p:cond delay="76000"/>
                            </p:stCondLst>
                            <p:childTnLst>
                              <p:par>
                                <p:cTn id="239" presetID="1" presetClass="entr" presetSubtype="0" fill="hold" grpId="0" nodeType="afterEffect">
                                  <p:stCondLst>
                                    <p:cond delay="1000"/>
                                  </p:stCondLst>
                                  <p:childTnLst>
                                    <p:set>
                                      <p:cBhvr>
                                        <p:cTn id="240" dur="1" fill="hold">
                                          <p:stCondLst>
                                            <p:cond delay="0"/>
                                          </p:stCondLst>
                                        </p:cTn>
                                        <p:tgtEl>
                                          <p:spTgt spid="144"/>
                                        </p:tgtEl>
                                        <p:attrNameLst>
                                          <p:attrName>style.visibility</p:attrName>
                                        </p:attrNameLst>
                                      </p:cBhvr>
                                      <p:to>
                                        <p:strVal val="visible"/>
                                      </p:to>
                                    </p:set>
                                  </p:childTnLst>
                                </p:cTn>
                              </p:par>
                            </p:childTnLst>
                          </p:cTn>
                        </p:par>
                        <p:par>
                          <p:cTn id="241" fill="hold">
                            <p:stCondLst>
                              <p:cond delay="77000"/>
                            </p:stCondLst>
                            <p:childTnLst>
                              <p:par>
                                <p:cTn id="242" presetID="1" presetClass="entr" presetSubtype="0" fill="hold" grpId="0" nodeType="afterEffect">
                                  <p:stCondLst>
                                    <p:cond delay="1000"/>
                                  </p:stCondLst>
                                  <p:childTnLst>
                                    <p:set>
                                      <p:cBhvr>
                                        <p:cTn id="243" dur="1" fill="hold">
                                          <p:stCondLst>
                                            <p:cond delay="0"/>
                                          </p:stCondLst>
                                        </p:cTn>
                                        <p:tgtEl>
                                          <p:spTgt spid="145"/>
                                        </p:tgtEl>
                                        <p:attrNameLst>
                                          <p:attrName>style.visibility</p:attrName>
                                        </p:attrNameLst>
                                      </p:cBhvr>
                                      <p:to>
                                        <p:strVal val="visible"/>
                                      </p:to>
                                    </p:set>
                                  </p:childTnLst>
                                </p:cTn>
                              </p:par>
                            </p:childTnLst>
                          </p:cTn>
                        </p:par>
                        <p:par>
                          <p:cTn id="244" fill="hold">
                            <p:stCondLst>
                              <p:cond delay="78000"/>
                            </p:stCondLst>
                            <p:childTnLst>
                              <p:par>
                                <p:cTn id="245" presetID="1" presetClass="entr" presetSubtype="0" fill="hold" grpId="0" nodeType="afterEffect">
                                  <p:stCondLst>
                                    <p:cond delay="1000"/>
                                  </p:stCondLst>
                                  <p:childTnLst>
                                    <p:set>
                                      <p:cBhvr>
                                        <p:cTn id="246" dur="1" fill="hold">
                                          <p:stCondLst>
                                            <p:cond delay="0"/>
                                          </p:stCondLst>
                                        </p:cTn>
                                        <p:tgtEl>
                                          <p:spTgt spid="146"/>
                                        </p:tgtEl>
                                        <p:attrNameLst>
                                          <p:attrName>style.visibility</p:attrName>
                                        </p:attrNameLst>
                                      </p:cBhvr>
                                      <p:to>
                                        <p:strVal val="visible"/>
                                      </p:to>
                                    </p:set>
                                  </p:childTnLst>
                                </p:cTn>
                              </p:par>
                            </p:childTnLst>
                          </p:cTn>
                        </p:par>
                        <p:par>
                          <p:cTn id="247" fill="hold">
                            <p:stCondLst>
                              <p:cond delay="79000"/>
                            </p:stCondLst>
                            <p:childTnLst>
                              <p:par>
                                <p:cTn id="248" presetID="1" presetClass="entr" presetSubtype="0" fill="hold" grpId="0" nodeType="afterEffect">
                                  <p:stCondLst>
                                    <p:cond delay="1000"/>
                                  </p:stCondLst>
                                  <p:childTnLst>
                                    <p:set>
                                      <p:cBhvr>
                                        <p:cTn id="249" dur="1" fill="hold">
                                          <p:stCondLst>
                                            <p:cond delay="0"/>
                                          </p:stCondLst>
                                        </p:cTn>
                                        <p:tgtEl>
                                          <p:spTgt spid="147"/>
                                        </p:tgtEl>
                                        <p:attrNameLst>
                                          <p:attrName>style.visibility</p:attrName>
                                        </p:attrNameLst>
                                      </p:cBhvr>
                                      <p:to>
                                        <p:strVal val="visible"/>
                                      </p:to>
                                    </p:set>
                                  </p:childTnLst>
                                </p:cTn>
                              </p:par>
                            </p:childTnLst>
                          </p:cTn>
                        </p:par>
                        <p:par>
                          <p:cTn id="250" fill="hold">
                            <p:stCondLst>
                              <p:cond delay="80000"/>
                            </p:stCondLst>
                            <p:childTnLst>
                              <p:par>
                                <p:cTn id="251" presetID="1" presetClass="entr" presetSubtype="0" fill="hold" grpId="0" nodeType="afterEffect">
                                  <p:stCondLst>
                                    <p:cond delay="1000"/>
                                  </p:stCondLst>
                                  <p:childTnLst>
                                    <p:set>
                                      <p:cBhvr>
                                        <p:cTn id="252" dur="1" fill="hold">
                                          <p:stCondLst>
                                            <p:cond delay="0"/>
                                          </p:stCondLst>
                                        </p:cTn>
                                        <p:tgtEl>
                                          <p:spTgt spid="148"/>
                                        </p:tgtEl>
                                        <p:attrNameLst>
                                          <p:attrName>style.visibility</p:attrName>
                                        </p:attrNameLst>
                                      </p:cBhvr>
                                      <p:to>
                                        <p:strVal val="visible"/>
                                      </p:to>
                                    </p:set>
                                  </p:childTnLst>
                                </p:cTn>
                              </p:par>
                            </p:childTnLst>
                          </p:cTn>
                        </p:par>
                        <p:par>
                          <p:cTn id="253" fill="hold">
                            <p:stCondLst>
                              <p:cond delay="81000"/>
                            </p:stCondLst>
                            <p:childTnLst>
                              <p:par>
                                <p:cTn id="254" presetID="1" presetClass="entr" presetSubtype="0" fill="hold" grpId="0" nodeType="afterEffect">
                                  <p:stCondLst>
                                    <p:cond delay="1000"/>
                                  </p:stCondLst>
                                  <p:childTnLst>
                                    <p:set>
                                      <p:cBhvr>
                                        <p:cTn id="255" dur="1" fill="hold">
                                          <p:stCondLst>
                                            <p:cond delay="0"/>
                                          </p:stCondLst>
                                        </p:cTn>
                                        <p:tgtEl>
                                          <p:spTgt spid="149"/>
                                        </p:tgtEl>
                                        <p:attrNameLst>
                                          <p:attrName>style.visibility</p:attrName>
                                        </p:attrNameLst>
                                      </p:cBhvr>
                                      <p:to>
                                        <p:strVal val="visible"/>
                                      </p:to>
                                    </p:set>
                                  </p:childTnLst>
                                </p:cTn>
                              </p:par>
                            </p:childTnLst>
                          </p:cTn>
                        </p:par>
                        <p:par>
                          <p:cTn id="256" fill="hold">
                            <p:stCondLst>
                              <p:cond delay="82000"/>
                            </p:stCondLst>
                            <p:childTnLst>
                              <p:par>
                                <p:cTn id="257" presetID="1" presetClass="entr" presetSubtype="0" fill="hold" grpId="0" nodeType="afterEffect">
                                  <p:stCondLst>
                                    <p:cond delay="1000"/>
                                  </p:stCondLst>
                                  <p:childTnLst>
                                    <p:set>
                                      <p:cBhvr>
                                        <p:cTn id="258" dur="1" fill="hold">
                                          <p:stCondLst>
                                            <p:cond delay="0"/>
                                          </p:stCondLst>
                                        </p:cTn>
                                        <p:tgtEl>
                                          <p:spTgt spid="150"/>
                                        </p:tgtEl>
                                        <p:attrNameLst>
                                          <p:attrName>style.visibility</p:attrName>
                                        </p:attrNameLst>
                                      </p:cBhvr>
                                      <p:to>
                                        <p:strVal val="visible"/>
                                      </p:to>
                                    </p:set>
                                  </p:childTnLst>
                                </p:cTn>
                              </p:par>
                            </p:childTnLst>
                          </p:cTn>
                        </p:par>
                        <p:par>
                          <p:cTn id="259" fill="hold">
                            <p:stCondLst>
                              <p:cond delay="83000"/>
                            </p:stCondLst>
                            <p:childTnLst>
                              <p:par>
                                <p:cTn id="260" presetID="1" presetClass="entr" presetSubtype="0" fill="hold" grpId="0" nodeType="afterEffect">
                                  <p:stCondLst>
                                    <p:cond delay="1000"/>
                                  </p:stCondLst>
                                  <p:childTnLst>
                                    <p:set>
                                      <p:cBhvr>
                                        <p:cTn id="261" dur="1" fill="hold">
                                          <p:stCondLst>
                                            <p:cond delay="0"/>
                                          </p:stCondLst>
                                        </p:cTn>
                                        <p:tgtEl>
                                          <p:spTgt spid="151"/>
                                        </p:tgtEl>
                                        <p:attrNameLst>
                                          <p:attrName>style.visibility</p:attrName>
                                        </p:attrNameLst>
                                      </p:cBhvr>
                                      <p:to>
                                        <p:strVal val="visible"/>
                                      </p:to>
                                    </p:set>
                                  </p:childTnLst>
                                </p:cTn>
                              </p:par>
                            </p:childTnLst>
                          </p:cTn>
                        </p:par>
                        <p:par>
                          <p:cTn id="262" fill="hold">
                            <p:stCondLst>
                              <p:cond delay="84000"/>
                            </p:stCondLst>
                            <p:childTnLst>
                              <p:par>
                                <p:cTn id="263" presetID="1" presetClass="entr" presetSubtype="0" fill="hold" grpId="0" nodeType="afterEffect">
                                  <p:stCondLst>
                                    <p:cond delay="1000"/>
                                  </p:stCondLst>
                                  <p:childTnLst>
                                    <p:set>
                                      <p:cBhvr>
                                        <p:cTn id="264" dur="1" fill="hold">
                                          <p:stCondLst>
                                            <p:cond delay="0"/>
                                          </p:stCondLst>
                                        </p:cTn>
                                        <p:tgtEl>
                                          <p:spTgt spid="152"/>
                                        </p:tgtEl>
                                        <p:attrNameLst>
                                          <p:attrName>style.visibility</p:attrName>
                                        </p:attrNameLst>
                                      </p:cBhvr>
                                      <p:to>
                                        <p:strVal val="visible"/>
                                      </p:to>
                                    </p:set>
                                  </p:childTnLst>
                                </p:cTn>
                              </p:par>
                            </p:childTnLst>
                          </p:cTn>
                        </p:par>
                        <p:par>
                          <p:cTn id="265" fill="hold">
                            <p:stCondLst>
                              <p:cond delay="85000"/>
                            </p:stCondLst>
                            <p:childTnLst>
                              <p:par>
                                <p:cTn id="266" presetID="1" presetClass="entr" presetSubtype="0" fill="hold" grpId="0" nodeType="afterEffect">
                                  <p:stCondLst>
                                    <p:cond delay="1000"/>
                                  </p:stCondLst>
                                  <p:childTnLst>
                                    <p:set>
                                      <p:cBhvr>
                                        <p:cTn id="267" dur="1" fill="hold">
                                          <p:stCondLst>
                                            <p:cond delay="0"/>
                                          </p:stCondLst>
                                        </p:cTn>
                                        <p:tgtEl>
                                          <p:spTgt spid="153"/>
                                        </p:tgtEl>
                                        <p:attrNameLst>
                                          <p:attrName>style.visibility</p:attrName>
                                        </p:attrNameLst>
                                      </p:cBhvr>
                                      <p:to>
                                        <p:strVal val="visible"/>
                                      </p:to>
                                    </p:set>
                                  </p:childTnLst>
                                </p:cTn>
                              </p:par>
                            </p:childTnLst>
                          </p:cTn>
                        </p:par>
                        <p:par>
                          <p:cTn id="268" fill="hold">
                            <p:stCondLst>
                              <p:cond delay="86000"/>
                            </p:stCondLst>
                            <p:childTnLst>
                              <p:par>
                                <p:cTn id="269" presetID="1" presetClass="entr" presetSubtype="0" fill="hold" grpId="0" nodeType="afterEffect">
                                  <p:stCondLst>
                                    <p:cond delay="1000"/>
                                  </p:stCondLst>
                                  <p:childTnLst>
                                    <p:set>
                                      <p:cBhvr>
                                        <p:cTn id="270" dur="1" fill="hold">
                                          <p:stCondLst>
                                            <p:cond delay="0"/>
                                          </p:stCondLst>
                                        </p:cTn>
                                        <p:tgtEl>
                                          <p:spTgt spid="154"/>
                                        </p:tgtEl>
                                        <p:attrNameLst>
                                          <p:attrName>style.visibility</p:attrName>
                                        </p:attrNameLst>
                                      </p:cBhvr>
                                      <p:to>
                                        <p:strVal val="visible"/>
                                      </p:to>
                                    </p:set>
                                  </p:childTnLst>
                                </p:cTn>
                              </p:par>
                            </p:childTnLst>
                          </p:cTn>
                        </p:par>
                        <p:par>
                          <p:cTn id="271" fill="hold">
                            <p:stCondLst>
                              <p:cond delay="87000"/>
                            </p:stCondLst>
                            <p:childTnLst>
                              <p:par>
                                <p:cTn id="272" presetID="1" presetClass="entr" presetSubtype="0" fill="hold" grpId="0" nodeType="afterEffect">
                                  <p:stCondLst>
                                    <p:cond delay="1000"/>
                                  </p:stCondLst>
                                  <p:childTnLst>
                                    <p:set>
                                      <p:cBhvr>
                                        <p:cTn id="273" dur="1" fill="hold">
                                          <p:stCondLst>
                                            <p:cond delay="0"/>
                                          </p:stCondLst>
                                        </p:cTn>
                                        <p:tgtEl>
                                          <p:spTgt spid="155"/>
                                        </p:tgtEl>
                                        <p:attrNameLst>
                                          <p:attrName>style.visibility</p:attrName>
                                        </p:attrNameLst>
                                      </p:cBhvr>
                                      <p:to>
                                        <p:strVal val="visible"/>
                                      </p:to>
                                    </p:set>
                                  </p:childTnLst>
                                </p:cTn>
                              </p:par>
                            </p:childTnLst>
                          </p:cTn>
                        </p:par>
                        <p:par>
                          <p:cTn id="274" fill="hold">
                            <p:stCondLst>
                              <p:cond delay="88000"/>
                            </p:stCondLst>
                            <p:childTnLst>
                              <p:par>
                                <p:cTn id="275" presetID="1" presetClass="entr" presetSubtype="0" fill="hold" grpId="0" nodeType="afterEffect">
                                  <p:stCondLst>
                                    <p:cond delay="1000"/>
                                  </p:stCondLst>
                                  <p:childTnLst>
                                    <p:set>
                                      <p:cBhvr>
                                        <p:cTn id="276" dur="1" fill="hold">
                                          <p:stCondLst>
                                            <p:cond delay="0"/>
                                          </p:stCondLst>
                                        </p:cTn>
                                        <p:tgtEl>
                                          <p:spTgt spid="156"/>
                                        </p:tgtEl>
                                        <p:attrNameLst>
                                          <p:attrName>style.visibility</p:attrName>
                                        </p:attrNameLst>
                                      </p:cBhvr>
                                      <p:to>
                                        <p:strVal val="visible"/>
                                      </p:to>
                                    </p:set>
                                  </p:childTnLst>
                                </p:cTn>
                              </p:par>
                            </p:childTnLst>
                          </p:cTn>
                        </p:par>
                        <p:par>
                          <p:cTn id="277" fill="hold">
                            <p:stCondLst>
                              <p:cond delay="89000"/>
                            </p:stCondLst>
                            <p:childTnLst>
                              <p:par>
                                <p:cTn id="278" presetID="1" presetClass="entr" presetSubtype="0" fill="hold" grpId="0" nodeType="afterEffect">
                                  <p:stCondLst>
                                    <p:cond delay="1000"/>
                                  </p:stCondLst>
                                  <p:childTnLst>
                                    <p:set>
                                      <p:cBhvr>
                                        <p:cTn id="279" dur="1" fill="hold">
                                          <p:stCondLst>
                                            <p:cond delay="0"/>
                                          </p:stCondLst>
                                        </p:cTn>
                                        <p:tgtEl>
                                          <p:spTgt spid="157"/>
                                        </p:tgtEl>
                                        <p:attrNameLst>
                                          <p:attrName>style.visibility</p:attrName>
                                        </p:attrNameLst>
                                      </p:cBhvr>
                                      <p:to>
                                        <p:strVal val="visible"/>
                                      </p:to>
                                    </p:set>
                                  </p:childTnLst>
                                </p:cTn>
                              </p:par>
                            </p:childTnLst>
                          </p:cTn>
                        </p:par>
                        <p:par>
                          <p:cTn id="280" fill="hold">
                            <p:stCondLst>
                              <p:cond delay="90000"/>
                            </p:stCondLst>
                            <p:childTnLst>
                              <p:par>
                                <p:cTn id="281" presetID="1" presetClass="entr" presetSubtype="0" fill="hold" grpId="0" nodeType="afterEffect">
                                  <p:stCondLst>
                                    <p:cond delay="1000"/>
                                  </p:stCondLst>
                                  <p:childTnLst>
                                    <p:set>
                                      <p:cBhvr>
                                        <p:cTn id="282" dur="1" fill="hold">
                                          <p:stCondLst>
                                            <p:cond delay="0"/>
                                          </p:stCondLst>
                                        </p:cTn>
                                        <p:tgtEl>
                                          <p:spTgt spid="158"/>
                                        </p:tgtEl>
                                        <p:attrNameLst>
                                          <p:attrName>style.visibility</p:attrName>
                                        </p:attrNameLst>
                                      </p:cBhvr>
                                      <p:to>
                                        <p:strVal val="visible"/>
                                      </p:to>
                                    </p:set>
                                  </p:childTnLst>
                                </p:cTn>
                              </p:par>
                            </p:childTnLst>
                          </p:cTn>
                        </p:par>
                        <p:par>
                          <p:cTn id="283" fill="hold">
                            <p:stCondLst>
                              <p:cond delay="91000"/>
                            </p:stCondLst>
                            <p:childTnLst>
                              <p:par>
                                <p:cTn id="284" presetID="1" presetClass="entr" presetSubtype="0" fill="hold" grpId="0" nodeType="afterEffect">
                                  <p:stCondLst>
                                    <p:cond delay="1000"/>
                                  </p:stCondLst>
                                  <p:childTnLst>
                                    <p:set>
                                      <p:cBhvr>
                                        <p:cTn id="285" dur="1" fill="hold">
                                          <p:stCondLst>
                                            <p:cond delay="0"/>
                                          </p:stCondLst>
                                        </p:cTn>
                                        <p:tgtEl>
                                          <p:spTgt spid="159"/>
                                        </p:tgtEl>
                                        <p:attrNameLst>
                                          <p:attrName>style.visibility</p:attrName>
                                        </p:attrNameLst>
                                      </p:cBhvr>
                                      <p:to>
                                        <p:strVal val="visible"/>
                                      </p:to>
                                    </p:set>
                                  </p:childTnLst>
                                </p:cTn>
                              </p:par>
                            </p:childTnLst>
                          </p:cTn>
                        </p:par>
                        <p:par>
                          <p:cTn id="286" fill="hold">
                            <p:stCondLst>
                              <p:cond delay="92000"/>
                            </p:stCondLst>
                            <p:childTnLst>
                              <p:par>
                                <p:cTn id="287" presetID="1" presetClass="entr" presetSubtype="0" fill="hold" grpId="0" nodeType="afterEffect">
                                  <p:stCondLst>
                                    <p:cond delay="1000"/>
                                  </p:stCondLst>
                                  <p:childTnLst>
                                    <p:set>
                                      <p:cBhvr>
                                        <p:cTn id="288" dur="1" fill="hold">
                                          <p:stCondLst>
                                            <p:cond delay="0"/>
                                          </p:stCondLst>
                                        </p:cTn>
                                        <p:tgtEl>
                                          <p:spTgt spid="160"/>
                                        </p:tgtEl>
                                        <p:attrNameLst>
                                          <p:attrName>style.visibility</p:attrName>
                                        </p:attrNameLst>
                                      </p:cBhvr>
                                      <p:to>
                                        <p:strVal val="visible"/>
                                      </p:to>
                                    </p:set>
                                  </p:childTnLst>
                                </p:cTn>
                              </p:par>
                            </p:childTnLst>
                          </p:cTn>
                        </p:par>
                        <p:par>
                          <p:cTn id="289" fill="hold">
                            <p:stCondLst>
                              <p:cond delay="93000"/>
                            </p:stCondLst>
                            <p:childTnLst>
                              <p:par>
                                <p:cTn id="290" presetID="1" presetClass="entr" presetSubtype="0" fill="hold" grpId="0" nodeType="afterEffect">
                                  <p:stCondLst>
                                    <p:cond delay="1000"/>
                                  </p:stCondLst>
                                  <p:childTnLst>
                                    <p:set>
                                      <p:cBhvr>
                                        <p:cTn id="291" dur="1" fill="hold">
                                          <p:stCondLst>
                                            <p:cond delay="0"/>
                                          </p:stCondLst>
                                        </p:cTn>
                                        <p:tgtEl>
                                          <p:spTgt spid="161"/>
                                        </p:tgtEl>
                                        <p:attrNameLst>
                                          <p:attrName>style.visibility</p:attrName>
                                        </p:attrNameLst>
                                      </p:cBhvr>
                                      <p:to>
                                        <p:strVal val="visible"/>
                                      </p:to>
                                    </p:set>
                                  </p:childTnLst>
                                </p:cTn>
                              </p:par>
                            </p:childTnLst>
                          </p:cTn>
                        </p:par>
                        <p:par>
                          <p:cTn id="292" fill="hold">
                            <p:stCondLst>
                              <p:cond delay="94000"/>
                            </p:stCondLst>
                            <p:childTnLst>
                              <p:par>
                                <p:cTn id="293" presetID="1" presetClass="entr" presetSubtype="0" fill="hold" grpId="0" nodeType="afterEffect">
                                  <p:stCondLst>
                                    <p:cond delay="1000"/>
                                  </p:stCondLst>
                                  <p:childTnLst>
                                    <p:set>
                                      <p:cBhvr>
                                        <p:cTn id="294" dur="1" fill="hold">
                                          <p:stCondLst>
                                            <p:cond delay="0"/>
                                          </p:stCondLst>
                                        </p:cTn>
                                        <p:tgtEl>
                                          <p:spTgt spid="162"/>
                                        </p:tgtEl>
                                        <p:attrNameLst>
                                          <p:attrName>style.visibility</p:attrName>
                                        </p:attrNameLst>
                                      </p:cBhvr>
                                      <p:to>
                                        <p:strVal val="visible"/>
                                      </p:to>
                                    </p:set>
                                  </p:childTnLst>
                                </p:cTn>
                              </p:par>
                            </p:childTnLst>
                          </p:cTn>
                        </p:par>
                        <p:par>
                          <p:cTn id="295" fill="hold">
                            <p:stCondLst>
                              <p:cond delay="95000"/>
                            </p:stCondLst>
                            <p:childTnLst>
                              <p:par>
                                <p:cTn id="296" presetID="1" presetClass="entr" presetSubtype="0" fill="hold" grpId="0" nodeType="afterEffect">
                                  <p:stCondLst>
                                    <p:cond delay="1000"/>
                                  </p:stCondLst>
                                  <p:childTnLst>
                                    <p:set>
                                      <p:cBhvr>
                                        <p:cTn id="297" dur="1" fill="hold">
                                          <p:stCondLst>
                                            <p:cond delay="0"/>
                                          </p:stCondLst>
                                        </p:cTn>
                                        <p:tgtEl>
                                          <p:spTgt spid="163"/>
                                        </p:tgtEl>
                                        <p:attrNameLst>
                                          <p:attrName>style.visibility</p:attrName>
                                        </p:attrNameLst>
                                      </p:cBhvr>
                                      <p:to>
                                        <p:strVal val="visible"/>
                                      </p:to>
                                    </p:set>
                                  </p:childTnLst>
                                </p:cTn>
                              </p:par>
                            </p:childTnLst>
                          </p:cTn>
                        </p:par>
                        <p:par>
                          <p:cTn id="298" fill="hold">
                            <p:stCondLst>
                              <p:cond delay="96000"/>
                            </p:stCondLst>
                            <p:childTnLst>
                              <p:par>
                                <p:cTn id="299" presetID="1" presetClass="entr" presetSubtype="0" fill="hold" grpId="0" nodeType="afterEffect">
                                  <p:stCondLst>
                                    <p:cond delay="1000"/>
                                  </p:stCondLst>
                                  <p:childTnLst>
                                    <p:set>
                                      <p:cBhvr>
                                        <p:cTn id="300" dur="1" fill="hold">
                                          <p:stCondLst>
                                            <p:cond delay="0"/>
                                          </p:stCondLst>
                                        </p:cTn>
                                        <p:tgtEl>
                                          <p:spTgt spid="164"/>
                                        </p:tgtEl>
                                        <p:attrNameLst>
                                          <p:attrName>style.visibility</p:attrName>
                                        </p:attrNameLst>
                                      </p:cBhvr>
                                      <p:to>
                                        <p:strVal val="visible"/>
                                      </p:to>
                                    </p:set>
                                  </p:childTnLst>
                                </p:cTn>
                              </p:par>
                            </p:childTnLst>
                          </p:cTn>
                        </p:par>
                        <p:par>
                          <p:cTn id="301" fill="hold">
                            <p:stCondLst>
                              <p:cond delay="97000"/>
                            </p:stCondLst>
                            <p:childTnLst>
                              <p:par>
                                <p:cTn id="302" presetID="1" presetClass="entr" presetSubtype="0" fill="hold" grpId="0" nodeType="afterEffect">
                                  <p:stCondLst>
                                    <p:cond delay="1000"/>
                                  </p:stCondLst>
                                  <p:childTnLst>
                                    <p:set>
                                      <p:cBhvr>
                                        <p:cTn id="303" dur="1" fill="hold">
                                          <p:stCondLst>
                                            <p:cond delay="0"/>
                                          </p:stCondLst>
                                        </p:cTn>
                                        <p:tgtEl>
                                          <p:spTgt spid="165"/>
                                        </p:tgtEl>
                                        <p:attrNameLst>
                                          <p:attrName>style.visibility</p:attrName>
                                        </p:attrNameLst>
                                      </p:cBhvr>
                                      <p:to>
                                        <p:strVal val="visible"/>
                                      </p:to>
                                    </p:set>
                                  </p:childTnLst>
                                </p:cTn>
                              </p:par>
                            </p:childTnLst>
                          </p:cTn>
                        </p:par>
                        <p:par>
                          <p:cTn id="304" fill="hold">
                            <p:stCondLst>
                              <p:cond delay="98000"/>
                            </p:stCondLst>
                            <p:childTnLst>
                              <p:par>
                                <p:cTn id="305" presetID="1" presetClass="entr" presetSubtype="0" fill="hold" grpId="0" nodeType="afterEffect">
                                  <p:stCondLst>
                                    <p:cond delay="1000"/>
                                  </p:stCondLst>
                                  <p:childTnLst>
                                    <p:set>
                                      <p:cBhvr>
                                        <p:cTn id="306" dur="1" fill="hold">
                                          <p:stCondLst>
                                            <p:cond delay="0"/>
                                          </p:stCondLst>
                                        </p:cTn>
                                        <p:tgtEl>
                                          <p:spTgt spid="166"/>
                                        </p:tgtEl>
                                        <p:attrNameLst>
                                          <p:attrName>style.visibility</p:attrName>
                                        </p:attrNameLst>
                                      </p:cBhvr>
                                      <p:to>
                                        <p:strVal val="visible"/>
                                      </p:to>
                                    </p:set>
                                  </p:childTnLst>
                                </p:cTn>
                              </p:par>
                            </p:childTnLst>
                          </p:cTn>
                        </p:par>
                        <p:par>
                          <p:cTn id="307" fill="hold">
                            <p:stCondLst>
                              <p:cond delay="99000"/>
                            </p:stCondLst>
                            <p:childTnLst>
                              <p:par>
                                <p:cTn id="308" presetID="1" presetClass="entr" presetSubtype="0" fill="hold" grpId="0" nodeType="afterEffect">
                                  <p:stCondLst>
                                    <p:cond delay="1000"/>
                                  </p:stCondLst>
                                  <p:childTnLst>
                                    <p:set>
                                      <p:cBhvr>
                                        <p:cTn id="309" dur="1" fill="hold">
                                          <p:stCondLst>
                                            <p:cond delay="0"/>
                                          </p:stCondLst>
                                        </p:cTn>
                                        <p:tgtEl>
                                          <p:spTgt spid="167"/>
                                        </p:tgtEl>
                                        <p:attrNameLst>
                                          <p:attrName>style.visibility</p:attrName>
                                        </p:attrNameLst>
                                      </p:cBhvr>
                                      <p:to>
                                        <p:strVal val="visible"/>
                                      </p:to>
                                    </p:set>
                                  </p:childTnLst>
                                </p:cTn>
                              </p:par>
                            </p:childTnLst>
                          </p:cTn>
                        </p:par>
                        <p:par>
                          <p:cTn id="310" fill="hold">
                            <p:stCondLst>
                              <p:cond delay="100000"/>
                            </p:stCondLst>
                            <p:childTnLst>
                              <p:par>
                                <p:cTn id="311" presetID="1" presetClass="entr" presetSubtype="0" fill="hold" grpId="0" nodeType="afterEffect">
                                  <p:stCondLst>
                                    <p:cond delay="1000"/>
                                  </p:stCondLst>
                                  <p:childTnLst>
                                    <p:set>
                                      <p:cBhvr>
                                        <p:cTn id="312" dur="1" fill="hold">
                                          <p:stCondLst>
                                            <p:cond delay="0"/>
                                          </p:stCondLst>
                                        </p:cTn>
                                        <p:tgtEl>
                                          <p:spTgt spid="168"/>
                                        </p:tgtEl>
                                        <p:attrNameLst>
                                          <p:attrName>style.visibility</p:attrName>
                                        </p:attrNameLst>
                                      </p:cBhvr>
                                      <p:to>
                                        <p:strVal val="visible"/>
                                      </p:to>
                                    </p:set>
                                  </p:childTnLst>
                                </p:cTn>
                              </p:par>
                            </p:childTnLst>
                          </p:cTn>
                        </p:par>
                        <p:par>
                          <p:cTn id="313" fill="hold">
                            <p:stCondLst>
                              <p:cond delay="101000"/>
                            </p:stCondLst>
                            <p:childTnLst>
                              <p:par>
                                <p:cTn id="314" presetID="1" presetClass="entr" presetSubtype="0" fill="hold" grpId="0" nodeType="afterEffect">
                                  <p:stCondLst>
                                    <p:cond delay="1000"/>
                                  </p:stCondLst>
                                  <p:childTnLst>
                                    <p:set>
                                      <p:cBhvr>
                                        <p:cTn id="315" dur="1" fill="hold">
                                          <p:stCondLst>
                                            <p:cond delay="0"/>
                                          </p:stCondLst>
                                        </p:cTn>
                                        <p:tgtEl>
                                          <p:spTgt spid="169"/>
                                        </p:tgtEl>
                                        <p:attrNameLst>
                                          <p:attrName>style.visibility</p:attrName>
                                        </p:attrNameLst>
                                      </p:cBhvr>
                                      <p:to>
                                        <p:strVal val="visible"/>
                                      </p:to>
                                    </p:set>
                                  </p:childTnLst>
                                </p:cTn>
                              </p:par>
                            </p:childTnLst>
                          </p:cTn>
                        </p:par>
                        <p:par>
                          <p:cTn id="316" fill="hold">
                            <p:stCondLst>
                              <p:cond delay="102000"/>
                            </p:stCondLst>
                            <p:childTnLst>
                              <p:par>
                                <p:cTn id="317" presetID="1" presetClass="entr" presetSubtype="0" fill="hold" grpId="0" nodeType="afterEffect">
                                  <p:stCondLst>
                                    <p:cond delay="1000"/>
                                  </p:stCondLst>
                                  <p:childTnLst>
                                    <p:set>
                                      <p:cBhvr>
                                        <p:cTn id="318" dur="1" fill="hold">
                                          <p:stCondLst>
                                            <p:cond delay="0"/>
                                          </p:stCondLst>
                                        </p:cTn>
                                        <p:tgtEl>
                                          <p:spTgt spid="170"/>
                                        </p:tgtEl>
                                        <p:attrNameLst>
                                          <p:attrName>style.visibility</p:attrName>
                                        </p:attrNameLst>
                                      </p:cBhvr>
                                      <p:to>
                                        <p:strVal val="visible"/>
                                      </p:to>
                                    </p:set>
                                  </p:childTnLst>
                                </p:cTn>
                              </p:par>
                            </p:childTnLst>
                          </p:cTn>
                        </p:par>
                        <p:par>
                          <p:cTn id="319" fill="hold">
                            <p:stCondLst>
                              <p:cond delay="103000"/>
                            </p:stCondLst>
                            <p:childTnLst>
                              <p:par>
                                <p:cTn id="320" presetID="1" presetClass="entr" presetSubtype="0" fill="hold" grpId="0" nodeType="afterEffect">
                                  <p:stCondLst>
                                    <p:cond delay="1000"/>
                                  </p:stCondLst>
                                  <p:childTnLst>
                                    <p:set>
                                      <p:cBhvr>
                                        <p:cTn id="321" dur="1" fill="hold">
                                          <p:stCondLst>
                                            <p:cond delay="0"/>
                                          </p:stCondLst>
                                        </p:cTn>
                                        <p:tgtEl>
                                          <p:spTgt spid="171"/>
                                        </p:tgtEl>
                                        <p:attrNameLst>
                                          <p:attrName>style.visibility</p:attrName>
                                        </p:attrNameLst>
                                      </p:cBhvr>
                                      <p:to>
                                        <p:strVal val="visible"/>
                                      </p:to>
                                    </p:set>
                                  </p:childTnLst>
                                </p:cTn>
                              </p:par>
                            </p:childTnLst>
                          </p:cTn>
                        </p:par>
                        <p:par>
                          <p:cTn id="322" fill="hold">
                            <p:stCondLst>
                              <p:cond delay="104000"/>
                            </p:stCondLst>
                            <p:childTnLst>
                              <p:par>
                                <p:cTn id="323" presetID="1" presetClass="entr" presetSubtype="0" fill="hold" grpId="0" nodeType="afterEffect">
                                  <p:stCondLst>
                                    <p:cond delay="1000"/>
                                  </p:stCondLst>
                                  <p:childTnLst>
                                    <p:set>
                                      <p:cBhvr>
                                        <p:cTn id="324" dur="1" fill="hold">
                                          <p:stCondLst>
                                            <p:cond delay="0"/>
                                          </p:stCondLst>
                                        </p:cTn>
                                        <p:tgtEl>
                                          <p:spTgt spid="172"/>
                                        </p:tgtEl>
                                        <p:attrNameLst>
                                          <p:attrName>style.visibility</p:attrName>
                                        </p:attrNameLst>
                                      </p:cBhvr>
                                      <p:to>
                                        <p:strVal val="visible"/>
                                      </p:to>
                                    </p:set>
                                  </p:childTnLst>
                                </p:cTn>
                              </p:par>
                            </p:childTnLst>
                          </p:cTn>
                        </p:par>
                        <p:par>
                          <p:cTn id="325" fill="hold">
                            <p:stCondLst>
                              <p:cond delay="105000"/>
                            </p:stCondLst>
                            <p:childTnLst>
                              <p:par>
                                <p:cTn id="326" presetID="1" presetClass="entr" presetSubtype="0" fill="hold" grpId="0" nodeType="afterEffect">
                                  <p:stCondLst>
                                    <p:cond delay="1000"/>
                                  </p:stCondLst>
                                  <p:childTnLst>
                                    <p:set>
                                      <p:cBhvr>
                                        <p:cTn id="327" dur="1" fill="hold">
                                          <p:stCondLst>
                                            <p:cond delay="0"/>
                                          </p:stCondLst>
                                        </p:cTn>
                                        <p:tgtEl>
                                          <p:spTgt spid="173"/>
                                        </p:tgtEl>
                                        <p:attrNameLst>
                                          <p:attrName>style.visibility</p:attrName>
                                        </p:attrNameLst>
                                      </p:cBhvr>
                                      <p:to>
                                        <p:strVal val="visible"/>
                                      </p:to>
                                    </p:set>
                                  </p:childTnLst>
                                </p:cTn>
                              </p:par>
                            </p:childTnLst>
                          </p:cTn>
                        </p:par>
                        <p:par>
                          <p:cTn id="328" fill="hold">
                            <p:stCondLst>
                              <p:cond delay="106000"/>
                            </p:stCondLst>
                            <p:childTnLst>
                              <p:par>
                                <p:cTn id="329" presetID="1" presetClass="entr" presetSubtype="0" fill="hold" grpId="0" nodeType="afterEffect">
                                  <p:stCondLst>
                                    <p:cond delay="1000"/>
                                  </p:stCondLst>
                                  <p:childTnLst>
                                    <p:set>
                                      <p:cBhvr>
                                        <p:cTn id="330" dur="1" fill="hold">
                                          <p:stCondLst>
                                            <p:cond delay="0"/>
                                          </p:stCondLst>
                                        </p:cTn>
                                        <p:tgtEl>
                                          <p:spTgt spid="174"/>
                                        </p:tgtEl>
                                        <p:attrNameLst>
                                          <p:attrName>style.visibility</p:attrName>
                                        </p:attrNameLst>
                                      </p:cBhvr>
                                      <p:to>
                                        <p:strVal val="visible"/>
                                      </p:to>
                                    </p:set>
                                  </p:childTnLst>
                                </p:cTn>
                              </p:par>
                            </p:childTnLst>
                          </p:cTn>
                        </p:par>
                        <p:par>
                          <p:cTn id="331" fill="hold">
                            <p:stCondLst>
                              <p:cond delay="107000"/>
                            </p:stCondLst>
                            <p:childTnLst>
                              <p:par>
                                <p:cTn id="332" presetID="1" presetClass="entr" presetSubtype="0" fill="hold" grpId="0" nodeType="afterEffect">
                                  <p:stCondLst>
                                    <p:cond delay="1000"/>
                                  </p:stCondLst>
                                  <p:childTnLst>
                                    <p:set>
                                      <p:cBhvr>
                                        <p:cTn id="333" dur="1" fill="hold">
                                          <p:stCondLst>
                                            <p:cond delay="0"/>
                                          </p:stCondLst>
                                        </p:cTn>
                                        <p:tgtEl>
                                          <p:spTgt spid="175"/>
                                        </p:tgtEl>
                                        <p:attrNameLst>
                                          <p:attrName>style.visibility</p:attrName>
                                        </p:attrNameLst>
                                      </p:cBhvr>
                                      <p:to>
                                        <p:strVal val="visible"/>
                                      </p:to>
                                    </p:set>
                                  </p:childTnLst>
                                </p:cTn>
                              </p:par>
                            </p:childTnLst>
                          </p:cTn>
                        </p:par>
                        <p:par>
                          <p:cTn id="334" fill="hold">
                            <p:stCondLst>
                              <p:cond delay="108000"/>
                            </p:stCondLst>
                            <p:childTnLst>
                              <p:par>
                                <p:cTn id="335" presetID="1" presetClass="entr" presetSubtype="0" fill="hold" grpId="0" nodeType="afterEffect">
                                  <p:stCondLst>
                                    <p:cond delay="1000"/>
                                  </p:stCondLst>
                                  <p:childTnLst>
                                    <p:set>
                                      <p:cBhvr>
                                        <p:cTn id="336" dur="1" fill="hold">
                                          <p:stCondLst>
                                            <p:cond delay="0"/>
                                          </p:stCondLst>
                                        </p:cTn>
                                        <p:tgtEl>
                                          <p:spTgt spid="176"/>
                                        </p:tgtEl>
                                        <p:attrNameLst>
                                          <p:attrName>style.visibility</p:attrName>
                                        </p:attrNameLst>
                                      </p:cBhvr>
                                      <p:to>
                                        <p:strVal val="visible"/>
                                      </p:to>
                                    </p:set>
                                  </p:childTnLst>
                                </p:cTn>
                              </p:par>
                            </p:childTnLst>
                          </p:cTn>
                        </p:par>
                        <p:par>
                          <p:cTn id="337" fill="hold">
                            <p:stCondLst>
                              <p:cond delay="109000"/>
                            </p:stCondLst>
                            <p:childTnLst>
                              <p:par>
                                <p:cTn id="338" presetID="1" presetClass="entr" presetSubtype="0" fill="hold" grpId="0" nodeType="afterEffect">
                                  <p:stCondLst>
                                    <p:cond delay="1000"/>
                                  </p:stCondLst>
                                  <p:childTnLst>
                                    <p:set>
                                      <p:cBhvr>
                                        <p:cTn id="339" dur="1" fill="hold">
                                          <p:stCondLst>
                                            <p:cond delay="0"/>
                                          </p:stCondLst>
                                        </p:cTn>
                                        <p:tgtEl>
                                          <p:spTgt spid="177"/>
                                        </p:tgtEl>
                                        <p:attrNameLst>
                                          <p:attrName>style.visibility</p:attrName>
                                        </p:attrNameLst>
                                      </p:cBhvr>
                                      <p:to>
                                        <p:strVal val="visible"/>
                                      </p:to>
                                    </p:set>
                                  </p:childTnLst>
                                </p:cTn>
                              </p:par>
                            </p:childTnLst>
                          </p:cTn>
                        </p:par>
                        <p:par>
                          <p:cTn id="340" fill="hold">
                            <p:stCondLst>
                              <p:cond delay="110000"/>
                            </p:stCondLst>
                            <p:childTnLst>
                              <p:par>
                                <p:cTn id="341" presetID="1" presetClass="entr" presetSubtype="0" fill="hold" grpId="0" nodeType="afterEffect">
                                  <p:stCondLst>
                                    <p:cond delay="1000"/>
                                  </p:stCondLst>
                                  <p:childTnLst>
                                    <p:set>
                                      <p:cBhvr>
                                        <p:cTn id="342" dur="1" fill="hold">
                                          <p:stCondLst>
                                            <p:cond delay="0"/>
                                          </p:stCondLst>
                                        </p:cTn>
                                        <p:tgtEl>
                                          <p:spTgt spid="178"/>
                                        </p:tgtEl>
                                        <p:attrNameLst>
                                          <p:attrName>style.visibility</p:attrName>
                                        </p:attrNameLst>
                                      </p:cBhvr>
                                      <p:to>
                                        <p:strVal val="visible"/>
                                      </p:to>
                                    </p:set>
                                  </p:childTnLst>
                                </p:cTn>
                              </p:par>
                            </p:childTnLst>
                          </p:cTn>
                        </p:par>
                        <p:par>
                          <p:cTn id="343" fill="hold">
                            <p:stCondLst>
                              <p:cond delay="111000"/>
                            </p:stCondLst>
                            <p:childTnLst>
                              <p:par>
                                <p:cTn id="344" presetID="1" presetClass="entr" presetSubtype="0" fill="hold" grpId="0" nodeType="afterEffect">
                                  <p:stCondLst>
                                    <p:cond delay="1000"/>
                                  </p:stCondLst>
                                  <p:childTnLst>
                                    <p:set>
                                      <p:cBhvr>
                                        <p:cTn id="345" dur="1" fill="hold">
                                          <p:stCondLst>
                                            <p:cond delay="0"/>
                                          </p:stCondLst>
                                        </p:cTn>
                                        <p:tgtEl>
                                          <p:spTgt spid="179"/>
                                        </p:tgtEl>
                                        <p:attrNameLst>
                                          <p:attrName>style.visibility</p:attrName>
                                        </p:attrNameLst>
                                      </p:cBhvr>
                                      <p:to>
                                        <p:strVal val="visible"/>
                                      </p:to>
                                    </p:set>
                                  </p:childTnLst>
                                </p:cTn>
                              </p:par>
                            </p:childTnLst>
                          </p:cTn>
                        </p:par>
                        <p:par>
                          <p:cTn id="346" fill="hold">
                            <p:stCondLst>
                              <p:cond delay="112000"/>
                            </p:stCondLst>
                            <p:childTnLst>
                              <p:par>
                                <p:cTn id="347" presetID="1" presetClass="entr" presetSubtype="0" fill="hold" grpId="0" nodeType="afterEffect">
                                  <p:stCondLst>
                                    <p:cond delay="1000"/>
                                  </p:stCondLst>
                                  <p:childTnLst>
                                    <p:set>
                                      <p:cBhvr>
                                        <p:cTn id="348" dur="1" fill="hold">
                                          <p:stCondLst>
                                            <p:cond delay="0"/>
                                          </p:stCondLst>
                                        </p:cTn>
                                        <p:tgtEl>
                                          <p:spTgt spid="180"/>
                                        </p:tgtEl>
                                        <p:attrNameLst>
                                          <p:attrName>style.visibility</p:attrName>
                                        </p:attrNameLst>
                                      </p:cBhvr>
                                      <p:to>
                                        <p:strVal val="visible"/>
                                      </p:to>
                                    </p:set>
                                  </p:childTnLst>
                                </p:cTn>
                              </p:par>
                            </p:childTnLst>
                          </p:cTn>
                        </p:par>
                        <p:par>
                          <p:cTn id="349" fill="hold">
                            <p:stCondLst>
                              <p:cond delay="113000"/>
                            </p:stCondLst>
                            <p:childTnLst>
                              <p:par>
                                <p:cTn id="350" presetID="1" presetClass="entr" presetSubtype="0" fill="hold" grpId="0" nodeType="afterEffect">
                                  <p:stCondLst>
                                    <p:cond delay="1000"/>
                                  </p:stCondLst>
                                  <p:childTnLst>
                                    <p:set>
                                      <p:cBhvr>
                                        <p:cTn id="351" dur="1" fill="hold">
                                          <p:stCondLst>
                                            <p:cond delay="0"/>
                                          </p:stCondLst>
                                        </p:cTn>
                                        <p:tgtEl>
                                          <p:spTgt spid="181"/>
                                        </p:tgtEl>
                                        <p:attrNameLst>
                                          <p:attrName>style.visibility</p:attrName>
                                        </p:attrNameLst>
                                      </p:cBhvr>
                                      <p:to>
                                        <p:strVal val="visible"/>
                                      </p:to>
                                    </p:set>
                                  </p:childTnLst>
                                </p:cTn>
                              </p:par>
                            </p:childTnLst>
                          </p:cTn>
                        </p:par>
                        <p:par>
                          <p:cTn id="352" fill="hold">
                            <p:stCondLst>
                              <p:cond delay="114000"/>
                            </p:stCondLst>
                            <p:childTnLst>
                              <p:par>
                                <p:cTn id="353" presetID="1" presetClass="entr" presetSubtype="0" fill="hold" grpId="0" nodeType="afterEffect">
                                  <p:stCondLst>
                                    <p:cond delay="1000"/>
                                  </p:stCondLst>
                                  <p:childTnLst>
                                    <p:set>
                                      <p:cBhvr>
                                        <p:cTn id="354" dur="1" fill="hold">
                                          <p:stCondLst>
                                            <p:cond delay="0"/>
                                          </p:stCondLst>
                                        </p:cTn>
                                        <p:tgtEl>
                                          <p:spTgt spid="182"/>
                                        </p:tgtEl>
                                        <p:attrNameLst>
                                          <p:attrName>style.visibility</p:attrName>
                                        </p:attrNameLst>
                                      </p:cBhvr>
                                      <p:to>
                                        <p:strVal val="visible"/>
                                      </p:to>
                                    </p:set>
                                  </p:childTnLst>
                                </p:cTn>
                              </p:par>
                            </p:childTnLst>
                          </p:cTn>
                        </p:par>
                        <p:par>
                          <p:cTn id="355" fill="hold">
                            <p:stCondLst>
                              <p:cond delay="115000"/>
                            </p:stCondLst>
                            <p:childTnLst>
                              <p:par>
                                <p:cTn id="356" presetID="1" presetClass="entr" presetSubtype="0" fill="hold" grpId="0" nodeType="afterEffect">
                                  <p:stCondLst>
                                    <p:cond delay="1000"/>
                                  </p:stCondLst>
                                  <p:childTnLst>
                                    <p:set>
                                      <p:cBhvr>
                                        <p:cTn id="357" dur="1" fill="hold">
                                          <p:stCondLst>
                                            <p:cond delay="0"/>
                                          </p:stCondLst>
                                        </p:cTn>
                                        <p:tgtEl>
                                          <p:spTgt spid="183"/>
                                        </p:tgtEl>
                                        <p:attrNameLst>
                                          <p:attrName>style.visibility</p:attrName>
                                        </p:attrNameLst>
                                      </p:cBhvr>
                                      <p:to>
                                        <p:strVal val="visible"/>
                                      </p:to>
                                    </p:set>
                                  </p:childTnLst>
                                </p:cTn>
                              </p:par>
                            </p:childTnLst>
                          </p:cTn>
                        </p:par>
                        <p:par>
                          <p:cTn id="358" fill="hold">
                            <p:stCondLst>
                              <p:cond delay="116000"/>
                            </p:stCondLst>
                            <p:childTnLst>
                              <p:par>
                                <p:cTn id="359" presetID="1" presetClass="entr" presetSubtype="0" fill="hold" grpId="0" nodeType="afterEffect">
                                  <p:stCondLst>
                                    <p:cond delay="1000"/>
                                  </p:stCondLst>
                                  <p:childTnLst>
                                    <p:set>
                                      <p:cBhvr>
                                        <p:cTn id="360" dur="1" fill="hold">
                                          <p:stCondLst>
                                            <p:cond delay="0"/>
                                          </p:stCondLst>
                                        </p:cTn>
                                        <p:tgtEl>
                                          <p:spTgt spid="184"/>
                                        </p:tgtEl>
                                        <p:attrNameLst>
                                          <p:attrName>style.visibility</p:attrName>
                                        </p:attrNameLst>
                                      </p:cBhvr>
                                      <p:to>
                                        <p:strVal val="visible"/>
                                      </p:to>
                                    </p:set>
                                  </p:childTnLst>
                                </p:cTn>
                              </p:par>
                            </p:childTnLst>
                          </p:cTn>
                        </p:par>
                        <p:par>
                          <p:cTn id="361" fill="hold">
                            <p:stCondLst>
                              <p:cond delay="117000"/>
                            </p:stCondLst>
                            <p:childTnLst>
                              <p:par>
                                <p:cTn id="362" presetID="1" presetClass="entr" presetSubtype="0" fill="hold" grpId="0" nodeType="afterEffect">
                                  <p:stCondLst>
                                    <p:cond delay="1000"/>
                                  </p:stCondLst>
                                  <p:childTnLst>
                                    <p:set>
                                      <p:cBhvr>
                                        <p:cTn id="363" dur="1" fill="hold">
                                          <p:stCondLst>
                                            <p:cond delay="0"/>
                                          </p:stCondLst>
                                        </p:cTn>
                                        <p:tgtEl>
                                          <p:spTgt spid="185"/>
                                        </p:tgtEl>
                                        <p:attrNameLst>
                                          <p:attrName>style.visibility</p:attrName>
                                        </p:attrNameLst>
                                      </p:cBhvr>
                                      <p:to>
                                        <p:strVal val="visible"/>
                                      </p:to>
                                    </p:set>
                                  </p:childTnLst>
                                </p:cTn>
                              </p:par>
                            </p:childTnLst>
                          </p:cTn>
                        </p:par>
                        <p:par>
                          <p:cTn id="364" fill="hold">
                            <p:stCondLst>
                              <p:cond delay="118000"/>
                            </p:stCondLst>
                            <p:childTnLst>
                              <p:par>
                                <p:cTn id="365" presetID="1" presetClass="entr" presetSubtype="0" fill="hold" grpId="0" nodeType="afterEffect">
                                  <p:stCondLst>
                                    <p:cond delay="1000"/>
                                  </p:stCondLst>
                                  <p:childTnLst>
                                    <p:set>
                                      <p:cBhvr>
                                        <p:cTn id="366" dur="1" fill="hold">
                                          <p:stCondLst>
                                            <p:cond delay="0"/>
                                          </p:stCondLst>
                                        </p:cTn>
                                        <p:tgtEl>
                                          <p:spTgt spid="186"/>
                                        </p:tgtEl>
                                        <p:attrNameLst>
                                          <p:attrName>style.visibility</p:attrName>
                                        </p:attrNameLst>
                                      </p:cBhvr>
                                      <p:to>
                                        <p:strVal val="visible"/>
                                      </p:to>
                                    </p:set>
                                  </p:childTnLst>
                                </p:cTn>
                              </p:par>
                            </p:childTnLst>
                          </p:cTn>
                        </p:par>
                        <p:par>
                          <p:cTn id="367" fill="hold">
                            <p:stCondLst>
                              <p:cond delay="119000"/>
                            </p:stCondLst>
                            <p:childTnLst>
                              <p:par>
                                <p:cTn id="368" presetID="1" presetClass="entr" presetSubtype="0" fill="hold" grpId="0" nodeType="afterEffect">
                                  <p:stCondLst>
                                    <p:cond delay="1000"/>
                                  </p:stCondLst>
                                  <p:childTnLst>
                                    <p:set>
                                      <p:cBhvr>
                                        <p:cTn id="369" dur="1" fill="hold">
                                          <p:stCondLst>
                                            <p:cond delay="0"/>
                                          </p:stCondLst>
                                        </p:cTn>
                                        <p:tgtEl>
                                          <p:spTgt spid="187"/>
                                        </p:tgtEl>
                                        <p:attrNameLst>
                                          <p:attrName>style.visibility</p:attrName>
                                        </p:attrNameLst>
                                      </p:cBhvr>
                                      <p:to>
                                        <p:strVal val="visible"/>
                                      </p:to>
                                    </p:set>
                                  </p:childTnLst>
                                  <p:subTnLst>
                                    <p:audio>
                                      <p:cMediaNode>
                                        <p:cTn display="0" masterRel="sameClick">
                                          <p:stCondLst>
                                            <p:cond evt="begin" delay="0">
                                              <p:tn val="368"/>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F4146-5789-4020-A760-7FDA443FDE8A}"/>
              </a:ext>
            </a:extLst>
          </p:cNvPr>
          <p:cNvSpPr>
            <a:spLocks noGrp="1"/>
          </p:cNvSpPr>
          <p:nvPr>
            <p:ph type="title"/>
          </p:nvPr>
        </p:nvSpPr>
        <p:spPr>
          <a:xfrm>
            <a:off x="838198" y="0"/>
            <a:ext cx="10515600" cy="1325563"/>
          </a:xfrm>
        </p:spPr>
        <p:txBody>
          <a:bodyPr/>
          <a:lstStyle/>
          <a:p>
            <a:pPr algn="ctr"/>
            <a:r>
              <a:rPr lang="en-US" dirty="0"/>
              <a:t>Three-Minute Timer</a:t>
            </a:r>
          </a:p>
        </p:txBody>
      </p:sp>
      <p:sp>
        <p:nvSpPr>
          <p:cNvPr id="66" name="TextBox 65">
            <a:extLst>
              <a:ext uri="{FF2B5EF4-FFF2-40B4-BE49-F238E27FC236}">
                <a16:creationId xmlns:a16="http://schemas.microsoft.com/office/drawing/2014/main" id="{7CF385C8-367F-4A49-A1FC-B729ED2DF1DC}"/>
              </a:ext>
            </a:extLst>
          </p:cNvPr>
          <p:cNvSpPr txBox="1"/>
          <p:nvPr/>
        </p:nvSpPr>
        <p:spPr>
          <a:xfrm>
            <a:off x="3837159" y="6308209"/>
            <a:ext cx="4517679" cy="369332"/>
          </a:xfrm>
          <a:prstGeom prst="rect">
            <a:avLst/>
          </a:prstGeom>
          <a:noFill/>
        </p:spPr>
        <p:txBody>
          <a:bodyPr wrap="square" rtlCol="0">
            <a:spAutoFit/>
          </a:bodyPr>
          <a:lstStyle/>
          <a:p>
            <a:pPr algn="ctr"/>
            <a:r>
              <a:rPr lang="en-US" dirty="0"/>
              <a:t>Click the green area to start the timer.</a:t>
            </a:r>
          </a:p>
        </p:txBody>
      </p:sp>
      <p:sp>
        <p:nvSpPr>
          <p:cNvPr id="67" name="Rectangle 66">
            <a:extLst>
              <a:ext uri="{FF2B5EF4-FFF2-40B4-BE49-F238E27FC236}">
                <a16:creationId xmlns:a16="http://schemas.microsoft.com/office/drawing/2014/main" id="{A1EE31E5-ABBB-1A40-AD99-6816D0AF78B6}"/>
              </a:ext>
            </a:extLst>
          </p:cNvPr>
          <p:cNvSpPr>
            <a:spLocks noChangeArrowheads="1"/>
          </p:cNvSpPr>
          <p:nvPr/>
        </p:nvSpPr>
        <p:spPr bwMode="auto">
          <a:xfrm>
            <a:off x="2895601"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3:00</a:t>
            </a:r>
          </a:p>
        </p:txBody>
      </p:sp>
      <p:sp>
        <p:nvSpPr>
          <p:cNvPr id="68" name="Rectangle 67">
            <a:extLst>
              <a:ext uri="{FF2B5EF4-FFF2-40B4-BE49-F238E27FC236}">
                <a16:creationId xmlns:a16="http://schemas.microsoft.com/office/drawing/2014/main" id="{A24DBC86-1BFA-EC4D-BA93-6ED0E4CF445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2:59</a:t>
            </a:r>
          </a:p>
        </p:txBody>
      </p:sp>
      <p:sp>
        <p:nvSpPr>
          <p:cNvPr id="69" name="Rectangle 68">
            <a:extLst>
              <a:ext uri="{FF2B5EF4-FFF2-40B4-BE49-F238E27FC236}">
                <a16:creationId xmlns:a16="http://schemas.microsoft.com/office/drawing/2014/main" id="{984ACDA6-FDFA-834B-8C88-95561DD32CC2}"/>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2:58</a:t>
            </a:r>
          </a:p>
        </p:txBody>
      </p:sp>
      <p:sp>
        <p:nvSpPr>
          <p:cNvPr id="70" name="Rectangle 69">
            <a:extLst>
              <a:ext uri="{FF2B5EF4-FFF2-40B4-BE49-F238E27FC236}">
                <a16:creationId xmlns:a16="http://schemas.microsoft.com/office/drawing/2014/main" id="{ED0413A6-5BBA-A345-8C19-DCA115CFEBF8}"/>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2:57</a:t>
            </a:r>
          </a:p>
        </p:txBody>
      </p:sp>
      <p:sp>
        <p:nvSpPr>
          <p:cNvPr id="71" name="Rectangle 70">
            <a:extLst>
              <a:ext uri="{FF2B5EF4-FFF2-40B4-BE49-F238E27FC236}">
                <a16:creationId xmlns:a16="http://schemas.microsoft.com/office/drawing/2014/main" id="{BCE5F278-6E83-1243-A06A-4C50811BEED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2:56</a:t>
            </a:r>
          </a:p>
        </p:txBody>
      </p:sp>
      <p:sp>
        <p:nvSpPr>
          <p:cNvPr id="72" name="Rectangle 71">
            <a:extLst>
              <a:ext uri="{FF2B5EF4-FFF2-40B4-BE49-F238E27FC236}">
                <a16:creationId xmlns:a16="http://schemas.microsoft.com/office/drawing/2014/main" id="{43E9DE99-27AC-2849-9BBD-5A9251C4B5B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2:55</a:t>
            </a:r>
          </a:p>
        </p:txBody>
      </p:sp>
      <p:sp>
        <p:nvSpPr>
          <p:cNvPr id="73" name="Rectangle 72">
            <a:extLst>
              <a:ext uri="{FF2B5EF4-FFF2-40B4-BE49-F238E27FC236}">
                <a16:creationId xmlns:a16="http://schemas.microsoft.com/office/drawing/2014/main" id="{7F6965D5-5302-4A4A-93A0-0F2172C1661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2:54</a:t>
            </a:r>
          </a:p>
        </p:txBody>
      </p:sp>
      <p:sp>
        <p:nvSpPr>
          <p:cNvPr id="74" name="Rectangle 73">
            <a:extLst>
              <a:ext uri="{FF2B5EF4-FFF2-40B4-BE49-F238E27FC236}">
                <a16:creationId xmlns:a16="http://schemas.microsoft.com/office/drawing/2014/main" id="{79B9FE3D-FB13-BB4D-BC18-B29DB807C066}"/>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2:53</a:t>
            </a:r>
          </a:p>
        </p:txBody>
      </p:sp>
      <p:sp>
        <p:nvSpPr>
          <p:cNvPr id="75" name="Rectangle 74">
            <a:extLst>
              <a:ext uri="{FF2B5EF4-FFF2-40B4-BE49-F238E27FC236}">
                <a16:creationId xmlns:a16="http://schemas.microsoft.com/office/drawing/2014/main" id="{7EDA26A5-739C-EC41-A358-8ED2AFB13AEA}"/>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2:52</a:t>
            </a:r>
          </a:p>
        </p:txBody>
      </p:sp>
      <p:sp>
        <p:nvSpPr>
          <p:cNvPr id="76" name="Rectangle 75">
            <a:extLst>
              <a:ext uri="{FF2B5EF4-FFF2-40B4-BE49-F238E27FC236}">
                <a16:creationId xmlns:a16="http://schemas.microsoft.com/office/drawing/2014/main" id="{64207AF0-88FD-1143-B040-127883C8F5D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2:51</a:t>
            </a:r>
          </a:p>
        </p:txBody>
      </p:sp>
      <p:sp>
        <p:nvSpPr>
          <p:cNvPr id="77" name="Rectangle 76">
            <a:extLst>
              <a:ext uri="{FF2B5EF4-FFF2-40B4-BE49-F238E27FC236}">
                <a16:creationId xmlns:a16="http://schemas.microsoft.com/office/drawing/2014/main" id="{61D1092D-09E9-CD41-A4C2-79355CA7D0F5}"/>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2:50</a:t>
            </a:r>
          </a:p>
        </p:txBody>
      </p:sp>
      <p:sp>
        <p:nvSpPr>
          <p:cNvPr id="78" name="Rectangle 77">
            <a:extLst>
              <a:ext uri="{FF2B5EF4-FFF2-40B4-BE49-F238E27FC236}">
                <a16:creationId xmlns:a16="http://schemas.microsoft.com/office/drawing/2014/main" id="{9CA36782-793D-E045-AC9B-A12877F7EB22}"/>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2:49</a:t>
            </a:r>
          </a:p>
        </p:txBody>
      </p:sp>
      <p:sp>
        <p:nvSpPr>
          <p:cNvPr id="79" name="Rectangle 78">
            <a:extLst>
              <a:ext uri="{FF2B5EF4-FFF2-40B4-BE49-F238E27FC236}">
                <a16:creationId xmlns:a16="http://schemas.microsoft.com/office/drawing/2014/main" id="{10BC4B80-7328-B74C-A379-2B8F3F374C0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2:48</a:t>
            </a:r>
          </a:p>
        </p:txBody>
      </p:sp>
      <p:sp>
        <p:nvSpPr>
          <p:cNvPr id="80" name="Rectangle 79">
            <a:extLst>
              <a:ext uri="{FF2B5EF4-FFF2-40B4-BE49-F238E27FC236}">
                <a16:creationId xmlns:a16="http://schemas.microsoft.com/office/drawing/2014/main" id="{0B043DD4-50F4-6443-97F0-E204DFFD5148}"/>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2:47</a:t>
            </a:r>
          </a:p>
        </p:txBody>
      </p:sp>
      <p:sp>
        <p:nvSpPr>
          <p:cNvPr id="81" name="Rectangle 80">
            <a:extLst>
              <a:ext uri="{FF2B5EF4-FFF2-40B4-BE49-F238E27FC236}">
                <a16:creationId xmlns:a16="http://schemas.microsoft.com/office/drawing/2014/main" id="{3BDA06CC-15FF-D34B-BEFC-1AEC01567E4A}"/>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2:46</a:t>
            </a:r>
          </a:p>
        </p:txBody>
      </p:sp>
      <p:sp>
        <p:nvSpPr>
          <p:cNvPr id="82" name="Rectangle 81">
            <a:extLst>
              <a:ext uri="{FF2B5EF4-FFF2-40B4-BE49-F238E27FC236}">
                <a16:creationId xmlns:a16="http://schemas.microsoft.com/office/drawing/2014/main" id="{57803811-FED2-8F4C-9EC2-B4B974406169}"/>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2:45</a:t>
            </a:r>
          </a:p>
        </p:txBody>
      </p:sp>
      <p:sp>
        <p:nvSpPr>
          <p:cNvPr id="83" name="Rectangle 82">
            <a:extLst>
              <a:ext uri="{FF2B5EF4-FFF2-40B4-BE49-F238E27FC236}">
                <a16:creationId xmlns:a16="http://schemas.microsoft.com/office/drawing/2014/main" id="{C43EFA80-FB39-6349-9FBB-2B48E1127819}"/>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2:44</a:t>
            </a:r>
          </a:p>
        </p:txBody>
      </p:sp>
      <p:sp>
        <p:nvSpPr>
          <p:cNvPr id="84" name="Rectangle 83">
            <a:extLst>
              <a:ext uri="{FF2B5EF4-FFF2-40B4-BE49-F238E27FC236}">
                <a16:creationId xmlns:a16="http://schemas.microsoft.com/office/drawing/2014/main" id="{B699356D-A33B-6A49-AD68-0B957E7FE819}"/>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2:43</a:t>
            </a:r>
          </a:p>
        </p:txBody>
      </p:sp>
      <p:sp>
        <p:nvSpPr>
          <p:cNvPr id="85" name="Rectangle 84">
            <a:extLst>
              <a:ext uri="{FF2B5EF4-FFF2-40B4-BE49-F238E27FC236}">
                <a16:creationId xmlns:a16="http://schemas.microsoft.com/office/drawing/2014/main" id="{9F36E60B-7C63-4E49-84CE-83B57343FBEF}"/>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2:42</a:t>
            </a:r>
          </a:p>
        </p:txBody>
      </p:sp>
      <p:sp>
        <p:nvSpPr>
          <p:cNvPr id="86" name="Rectangle 85">
            <a:extLst>
              <a:ext uri="{FF2B5EF4-FFF2-40B4-BE49-F238E27FC236}">
                <a16:creationId xmlns:a16="http://schemas.microsoft.com/office/drawing/2014/main" id="{D3B77959-0324-0E42-9A49-424BD062D46D}"/>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2:41</a:t>
            </a:r>
          </a:p>
        </p:txBody>
      </p:sp>
      <p:sp>
        <p:nvSpPr>
          <p:cNvPr id="87" name="Rectangle 86">
            <a:extLst>
              <a:ext uri="{FF2B5EF4-FFF2-40B4-BE49-F238E27FC236}">
                <a16:creationId xmlns:a16="http://schemas.microsoft.com/office/drawing/2014/main" id="{97E5A17C-EE36-2444-8A04-FDADCC9BDBA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2:40</a:t>
            </a:r>
          </a:p>
        </p:txBody>
      </p:sp>
      <p:sp>
        <p:nvSpPr>
          <p:cNvPr id="88" name="Rectangle 87">
            <a:extLst>
              <a:ext uri="{FF2B5EF4-FFF2-40B4-BE49-F238E27FC236}">
                <a16:creationId xmlns:a16="http://schemas.microsoft.com/office/drawing/2014/main" id="{94BB67A0-3BD2-3D4C-A6AB-11FF6212A97B}"/>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2:39</a:t>
            </a:r>
          </a:p>
        </p:txBody>
      </p:sp>
      <p:sp>
        <p:nvSpPr>
          <p:cNvPr id="89" name="Rectangle 88">
            <a:extLst>
              <a:ext uri="{FF2B5EF4-FFF2-40B4-BE49-F238E27FC236}">
                <a16:creationId xmlns:a16="http://schemas.microsoft.com/office/drawing/2014/main" id="{8B736F72-4F06-C342-9095-2E3D4C2A6F1D}"/>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2:38</a:t>
            </a:r>
          </a:p>
        </p:txBody>
      </p:sp>
      <p:sp>
        <p:nvSpPr>
          <p:cNvPr id="90" name="Rectangle 89">
            <a:extLst>
              <a:ext uri="{FF2B5EF4-FFF2-40B4-BE49-F238E27FC236}">
                <a16:creationId xmlns:a16="http://schemas.microsoft.com/office/drawing/2014/main" id="{8AB9748B-5DA1-724E-A110-DC14A1D725B3}"/>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2:37</a:t>
            </a:r>
          </a:p>
        </p:txBody>
      </p:sp>
      <p:sp>
        <p:nvSpPr>
          <p:cNvPr id="91" name="Rectangle 90">
            <a:extLst>
              <a:ext uri="{FF2B5EF4-FFF2-40B4-BE49-F238E27FC236}">
                <a16:creationId xmlns:a16="http://schemas.microsoft.com/office/drawing/2014/main" id="{F0553206-D4EB-B049-ABA4-E38F901A996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2:36</a:t>
            </a:r>
          </a:p>
        </p:txBody>
      </p:sp>
      <p:sp>
        <p:nvSpPr>
          <p:cNvPr id="92" name="Rectangle 91">
            <a:extLst>
              <a:ext uri="{FF2B5EF4-FFF2-40B4-BE49-F238E27FC236}">
                <a16:creationId xmlns:a16="http://schemas.microsoft.com/office/drawing/2014/main" id="{EE40A5BC-5C3C-674B-AF2B-1448A1EB575A}"/>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2:35</a:t>
            </a:r>
          </a:p>
        </p:txBody>
      </p:sp>
      <p:sp>
        <p:nvSpPr>
          <p:cNvPr id="93" name="Rectangle 92">
            <a:extLst>
              <a:ext uri="{FF2B5EF4-FFF2-40B4-BE49-F238E27FC236}">
                <a16:creationId xmlns:a16="http://schemas.microsoft.com/office/drawing/2014/main" id="{F6BC77D7-2780-3E4F-AAA7-B151248D424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2:34</a:t>
            </a:r>
          </a:p>
        </p:txBody>
      </p:sp>
      <p:sp>
        <p:nvSpPr>
          <p:cNvPr id="94" name="Rectangle 93">
            <a:extLst>
              <a:ext uri="{FF2B5EF4-FFF2-40B4-BE49-F238E27FC236}">
                <a16:creationId xmlns:a16="http://schemas.microsoft.com/office/drawing/2014/main" id="{3AD29AED-6241-8B45-9AAE-184215A7CC5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2:33</a:t>
            </a:r>
          </a:p>
        </p:txBody>
      </p:sp>
      <p:sp>
        <p:nvSpPr>
          <p:cNvPr id="95" name="Rectangle 94">
            <a:extLst>
              <a:ext uri="{FF2B5EF4-FFF2-40B4-BE49-F238E27FC236}">
                <a16:creationId xmlns:a16="http://schemas.microsoft.com/office/drawing/2014/main" id="{5C0B899C-4578-C94C-B556-21048DA2C14A}"/>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2:32</a:t>
            </a:r>
          </a:p>
        </p:txBody>
      </p:sp>
      <p:sp>
        <p:nvSpPr>
          <p:cNvPr id="96" name="Rectangle 95">
            <a:extLst>
              <a:ext uri="{FF2B5EF4-FFF2-40B4-BE49-F238E27FC236}">
                <a16:creationId xmlns:a16="http://schemas.microsoft.com/office/drawing/2014/main" id="{EEDFA60F-6ED9-DD46-97F7-35562C163DE5}"/>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2:31</a:t>
            </a:r>
          </a:p>
        </p:txBody>
      </p:sp>
      <p:sp>
        <p:nvSpPr>
          <p:cNvPr id="97" name="Rectangle 96">
            <a:extLst>
              <a:ext uri="{FF2B5EF4-FFF2-40B4-BE49-F238E27FC236}">
                <a16:creationId xmlns:a16="http://schemas.microsoft.com/office/drawing/2014/main" id="{F04ADD8E-0AA6-7C45-A004-CC74C2ECB9C5}"/>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2:30</a:t>
            </a:r>
          </a:p>
        </p:txBody>
      </p:sp>
      <p:sp>
        <p:nvSpPr>
          <p:cNvPr id="98" name="Rectangle 97">
            <a:extLst>
              <a:ext uri="{FF2B5EF4-FFF2-40B4-BE49-F238E27FC236}">
                <a16:creationId xmlns:a16="http://schemas.microsoft.com/office/drawing/2014/main" id="{BBA7CF52-77EF-9248-B42E-5A0CFF9C93D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2:29</a:t>
            </a:r>
          </a:p>
        </p:txBody>
      </p:sp>
      <p:sp>
        <p:nvSpPr>
          <p:cNvPr id="99" name="Rectangle 98">
            <a:extLst>
              <a:ext uri="{FF2B5EF4-FFF2-40B4-BE49-F238E27FC236}">
                <a16:creationId xmlns:a16="http://schemas.microsoft.com/office/drawing/2014/main" id="{E5245B17-93C1-3440-8B23-A32C1B230B4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2:28</a:t>
            </a:r>
          </a:p>
        </p:txBody>
      </p:sp>
      <p:sp>
        <p:nvSpPr>
          <p:cNvPr id="100" name="Rectangle 99">
            <a:extLst>
              <a:ext uri="{FF2B5EF4-FFF2-40B4-BE49-F238E27FC236}">
                <a16:creationId xmlns:a16="http://schemas.microsoft.com/office/drawing/2014/main" id="{884FFD9A-0CD9-E744-A6D1-38A7B5EED88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2:27</a:t>
            </a:r>
          </a:p>
        </p:txBody>
      </p:sp>
      <p:sp>
        <p:nvSpPr>
          <p:cNvPr id="101" name="Rectangle 100">
            <a:extLst>
              <a:ext uri="{FF2B5EF4-FFF2-40B4-BE49-F238E27FC236}">
                <a16:creationId xmlns:a16="http://schemas.microsoft.com/office/drawing/2014/main" id="{79CA8CB7-DBE6-854C-AAB1-442D7D50D973}"/>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2:26</a:t>
            </a:r>
          </a:p>
        </p:txBody>
      </p:sp>
      <p:sp>
        <p:nvSpPr>
          <p:cNvPr id="102" name="Rectangle 101">
            <a:extLst>
              <a:ext uri="{FF2B5EF4-FFF2-40B4-BE49-F238E27FC236}">
                <a16:creationId xmlns:a16="http://schemas.microsoft.com/office/drawing/2014/main" id="{0FA5AAED-10E0-094C-B5F1-BB97D4051652}"/>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2:25</a:t>
            </a:r>
          </a:p>
        </p:txBody>
      </p:sp>
      <p:sp>
        <p:nvSpPr>
          <p:cNvPr id="103" name="Rectangle 102">
            <a:extLst>
              <a:ext uri="{FF2B5EF4-FFF2-40B4-BE49-F238E27FC236}">
                <a16:creationId xmlns:a16="http://schemas.microsoft.com/office/drawing/2014/main" id="{A15C1129-83DB-AE43-B034-7EEB4A40FC8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2:24</a:t>
            </a:r>
          </a:p>
        </p:txBody>
      </p:sp>
      <p:sp>
        <p:nvSpPr>
          <p:cNvPr id="104" name="Rectangle 103">
            <a:extLst>
              <a:ext uri="{FF2B5EF4-FFF2-40B4-BE49-F238E27FC236}">
                <a16:creationId xmlns:a16="http://schemas.microsoft.com/office/drawing/2014/main" id="{C8889CD1-45AA-6C4C-BCC6-2AE96056557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2:23</a:t>
            </a:r>
          </a:p>
        </p:txBody>
      </p:sp>
      <p:sp>
        <p:nvSpPr>
          <p:cNvPr id="105" name="Rectangle 104">
            <a:extLst>
              <a:ext uri="{FF2B5EF4-FFF2-40B4-BE49-F238E27FC236}">
                <a16:creationId xmlns:a16="http://schemas.microsoft.com/office/drawing/2014/main" id="{D5869391-596D-7C40-86B6-A575A1C78A69}"/>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2:22</a:t>
            </a:r>
          </a:p>
        </p:txBody>
      </p:sp>
      <p:sp>
        <p:nvSpPr>
          <p:cNvPr id="106" name="Rectangle 105">
            <a:extLst>
              <a:ext uri="{FF2B5EF4-FFF2-40B4-BE49-F238E27FC236}">
                <a16:creationId xmlns:a16="http://schemas.microsoft.com/office/drawing/2014/main" id="{EB4C0CDC-7301-ED4B-998B-FEE76778F58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2:21</a:t>
            </a:r>
          </a:p>
        </p:txBody>
      </p:sp>
      <p:sp>
        <p:nvSpPr>
          <p:cNvPr id="107" name="Rectangle 106">
            <a:extLst>
              <a:ext uri="{FF2B5EF4-FFF2-40B4-BE49-F238E27FC236}">
                <a16:creationId xmlns:a16="http://schemas.microsoft.com/office/drawing/2014/main" id="{3BBEC2B7-FBAA-1743-BBF1-68985942840F}"/>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2:20</a:t>
            </a:r>
          </a:p>
        </p:txBody>
      </p:sp>
      <p:sp>
        <p:nvSpPr>
          <p:cNvPr id="108" name="Rectangle 107">
            <a:extLst>
              <a:ext uri="{FF2B5EF4-FFF2-40B4-BE49-F238E27FC236}">
                <a16:creationId xmlns:a16="http://schemas.microsoft.com/office/drawing/2014/main" id="{A5EB4265-0386-A146-81C0-3E474200B2C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2:19</a:t>
            </a:r>
          </a:p>
        </p:txBody>
      </p:sp>
      <p:sp>
        <p:nvSpPr>
          <p:cNvPr id="109" name="Rectangle 108">
            <a:extLst>
              <a:ext uri="{FF2B5EF4-FFF2-40B4-BE49-F238E27FC236}">
                <a16:creationId xmlns:a16="http://schemas.microsoft.com/office/drawing/2014/main" id="{177D81F7-32E8-E248-985E-9688F572103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2:18</a:t>
            </a:r>
          </a:p>
        </p:txBody>
      </p:sp>
      <p:sp>
        <p:nvSpPr>
          <p:cNvPr id="110" name="Rectangle 109">
            <a:extLst>
              <a:ext uri="{FF2B5EF4-FFF2-40B4-BE49-F238E27FC236}">
                <a16:creationId xmlns:a16="http://schemas.microsoft.com/office/drawing/2014/main" id="{39D53212-F7AD-1649-B1C2-C347163FD6E9}"/>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2:17</a:t>
            </a:r>
          </a:p>
        </p:txBody>
      </p:sp>
      <p:sp>
        <p:nvSpPr>
          <p:cNvPr id="111" name="Rectangle 110">
            <a:extLst>
              <a:ext uri="{FF2B5EF4-FFF2-40B4-BE49-F238E27FC236}">
                <a16:creationId xmlns:a16="http://schemas.microsoft.com/office/drawing/2014/main" id="{62DEE67C-AD1B-1743-83C6-19361754BAE6}"/>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2:16</a:t>
            </a:r>
          </a:p>
        </p:txBody>
      </p:sp>
      <p:sp>
        <p:nvSpPr>
          <p:cNvPr id="112" name="Rectangle 111">
            <a:extLst>
              <a:ext uri="{FF2B5EF4-FFF2-40B4-BE49-F238E27FC236}">
                <a16:creationId xmlns:a16="http://schemas.microsoft.com/office/drawing/2014/main" id="{5A1140B8-8D9F-3940-A272-26AFDC240F3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2:15</a:t>
            </a:r>
          </a:p>
        </p:txBody>
      </p:sp>
      <p:sp>
        <p:nvSpPr>
          <p:cNvPr id="113" name="Rectangle 112">
            <a:extLst>
              <a:ext uri="{FF2B5EF4-FFF2-40B4-BE49-F238E27FC236}">
                <a16:creationId xmlns:a16="http://schemas.microsoft.com/office/drawing/2014/main" id="{95C6684A-6942-DB46-8BD5-708010736045}"/>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2:14</a:t>
            </a:r>
          </a:p>
        </p:txBody>
      </p:sp>
      <p:sp>
        <p:nvSpPr>
          <p:cNvPr id="114" name="Rectangle 113">
            <a:extLst>
              <a:ext uri="{FF2B5EF4-FFF2-40B4-BE49-F238E27FC236}">
                <a16:creationId xmlns:a16="http://schemas.microsoft.com/office/drawing/2014/main" id="{9FD69D2C-ED89-374F-87D4-4ABB3D7498AA}"/>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2:13</a:t>
            </a:r>
          </a:p>
        </p:txBody>
      </p:sp>
      <p:sp>
        <p:nvSpPr>
          <p:cNvPr id="115" name="Rectangle 114">
            <a:extLst>
              <a:ext uri="{FF2B5EF4-FFF2-40B4-BE49-F238E27FC236}">
                <a16:creationId xmlns:a16="http://schemas.microsoft.com/office/drawing/2014/main" id="{6BC3B8F6-A4D6-6E4E-9C0F-B9D567E51F1B}"/>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2:12</a:t>
            </a:r>
          </a:p>
        </p:txBody>
      </p:sp>
      <p:sp>
        <p:nvSpPr>
          <p:cNvPr id="116" name="Rectangle 115">
            <a:extLst>
              <a:ext uri="{FF2B5EF4-FFF2-40B4-BE49-F238E27FC236}">
                <a16:creationId xmlns:a16="http://schemas.microsoft.com/office/drawing/2014/main" id="{E13C2ECC-931D-3444-BDBA-72BAC7B67C19}"/>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2:11</a:t>
            </a:r>
          </a:p>
        </p:txBody>
      </p:sp>
      <p:sp>
        <p:nvSpPr>
          <p:cNvPr id="117" name="Rectangle 116">
            <a:extLst>
              <a:ext uri="{FF2B5EF4-FFF2-40B4-BE49-F238E27FC236}">
                <a16:creationId xmlns:a16="http://schemas.microsoft.com/office/drawing/2014/main" id="{8F564420-CE05-8F41-90A6-A1B0C462774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2:10</a:t>
            </a:r>
          </a:p>
        </p:txBody>
      </p:sp>
      <p:sp>
        <p:nvSpPr>
          <p:cNvPr id="118" name="Rectangle 117">
            <a:extLst>
              <a:ext uri="{FF2B5EF4-FFF2-40B4-BE49-F238E27FC236}">
                <a16:creationId xmlns:a16="http://schemas.microsoft.com/office/drawing/2014/main" id="{C0892E01-BFF3-E447-8141-5CA046C7F7C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2:09</a:t>
            </a:r>
          </a:p>
        </p:txBody>
      </p:sp>
      <p:sp>
        <p:nvSpPr>
          <p:cNvPr id="119" name="Rectangle 118">
            <a:extLst>
              <a:ext uri="{FF2B5EF4-FFF2-40B4-BE49-F238E27FC236}">
                <a16:creationId xmlns:a16="http://schemas.microsoft.com/office/drawing/2014/main" id="{E67F3731-615C-E34C-8D92-A5EF20AD7718}"/>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2:08</a:t>
            </a:r>
          </a:p>
        </p:txBody>
      </p:sp>
      <p:sp>
        <p:nvSpPr>
          <p:cNvPr id="120" name="Rectangle 119">
            <a:extLst>
              <a:ext uri="{FF2B5EF4-FFF2-40B4-BE49-F238E27FC236}">
                <a16:creationId xmlns:a16="http://schemas.microsoft.com/office/drawing/2014/main" id="{C197400F-E55C-B34A-A3EA-37D474246FB5}"/>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2:07</a:t>
            </a:r>
          </a:p>
        </p:txBody>
      </p:sp>
      <p:sp>
        <p:nvSpPr>
          <p:cNvPr id="121" name="Rectangle 120">
            <a:extLst>
              <a:ext uri="{FF2B5EF4-FFF2-40B4-BE49-F238E27FC236}">
                <a16:creationId xmlns:a16="http://schemas.microsoft.com/office/drawing/2014/main" id="{4EF374ED-07F3-E54D-86CF-C497D5EEE5A7}"/>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2:06</a:t>
            </a:r>
          </a:p>
        </p:txBody>
      </p:sp>
      <p:sp>
        <p:nvSpPr>
          <p:cNvPr id="122" name="Rectangle 121">
            <a:extLst>
              <a:ext uri="{FF2B5EF4-FFF2-40B4-BE49-F238E27FC236}">
                <a16:creationId xmlns:a16="http://schemas.microsoft.com/office/drawing/2014/main" id="{AA6BF8F1-CB50-4E49-8E0A-998A298A62E3}"/>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2:05</a:t>
            </a:r>
          </a:p>
        </p:txBody>
      </p:sp>
      <p:sp>
        <p:nvSpPr>
          <p:cNvPr id="123" name="Rectangle 122">
            <a:extLst>
              <a:ext uri="{FF2B5EF4-FFF2-40B4-BE49-F238E27FC236}">
                <a16:creationId xmlns:a16="http://schemas.microsoft.com/office/drawing/2014/main" id="{C69A8643-C1C4-6943-95B2-C32302494C9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2:04</a:t>
            </a:r>
          </a:p>
        </p:txBody>
      </p:sp>
      <p:sp>
        <p:nvSpPr>
          <p:cNvPr id="124" name="Rectangle 123">
            <a:extLst>
              <a:ext uri="{FF2B5EF4-FFF2-40B4-BE49-F238E27FC236}">
                <a16:creationId xmlns:a16="http://schemas.microsoft.com/office/drawing/2014/main" id="{0409F614-1F1E-3C42-8B7B-04A03FAD3747}"/>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2:03</a:t>
            </a:r>
          </a:p>
        </p:txBody>
      </p:sp>
      <p:sp>
        <p:nvSpPr>
          <p:cNvPr id="125" name="Rectangle 124">
            <a:extLst>
              <a:ext uri="{FF2B5EF4-FFF2-40B4-BE49-F238E27FC236}">
                <a16:creationId xmlns:a16="http://schemas.microsoft.com/office/drawing/2014/main" id="{52309BF7-E98A-8D44-88AD-320E4B7F6C6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2:02</a:t>
            </a:r>
          </a:p>
        </p:txBody>
      </p:sp>
      <p:sp>
        <p:nvSpPr>
          <p:cNvPr id="126" name="Rectangle 125">
            <a:extLst>
              <a:ext uri="{FF2B5EF4-FFF2-40B4-BE49-F238E27FC236}">
                <a16:creationId xmlns:a16="http://schemas.microsoft.com/office/drawing/2014/main" id="{8CC5F8FC-C793-F542-BC84-20AE984B7C2B}"/>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2:01</a:t>
            </a:r>
          </a:p>
        </p:txBody>
      </p:sp>
      <p:sp>
        <p:nvSpPr>
          <p:cNvPr id="127" name="Rectangle 126">
            <a:extLst>
              <a:ext uri="{FF2B5EF4-FFF2-40B4-BE49-F238E27FC236}">
                <a16:creationId xmlns:a16="http://schemas.microsoft.com/office/drawing/2014/main" id="{E8C60118-F46B-A84B-A636-6EBF7A0B25CC}"/>
              </a:ext>
            </a:extLst>
          </p:cNvPr>
          <p:cNvSpPr>
            <a:spLocks noChangeArrowheads="1"/>
          </p:cNvSpPr>
          <p:nvPr/>
        </p:nvSpPr>
        <p:spPr bwMode="auto">
          <a:xfrm>
            <a:off x="2895601"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2:00</a:t>
            </a:r>
          </a:p>
        </p:txBody>
      </p:sp>
      <p:sp>
        <p:nvSpPr>
          <p:cNvPr id="128" name="Rectangle 127">
            <a:extLst>
              <a:ext uri="{FF2B5EF4-FFF2-40B4-BE49-F238E27FC236}">
                <a16:creationId xmlns:a16="http://schemas.microsoft.com/office/drawing/2014/main" id="{A4F14446-238D-A845-88CB-E2ED440355DA}"/>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1:59</a:t>
            </a:r>
          </a:p>
        </p:txBody>
      </p:sp>
      <p:sp>
        <p:nvSpPr>
          <p:cNvPr id="129" name="Rectangle 128">
            <a:extLst>
              <a:ext uri="{FF2B5EF4-FFF2-40B4-BE49-F238E27FC236}">
                <a16:creationId xmlns:a16="http://schemas.microsoft.com/office/drawing/2014/main" id="{3A1452F6-903A-D740-A8BD-8528FD2D44A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1:58</a:t>
            </a:r>
          </a:p>
        </p:txBody>
      </p:sp>
      <p:sp>
        <p:nvSpPr>
          <p:cNvPr id="130" name="Rectangle 129">
            <a:extLst>
              <a:ext uri="{FF2B5EF4-FFF2-40B4-BE49-F238E27FC236}">
                <a16:creationId xmlns:a16="http://schemas.microsoft.com/office/drawing/2014/main" id="{55AD2E0C-254C-6342-BAD3-7FB803E1502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1:57</a:t>
            </a:r>
          </a:p>
        </p:txBody>
      </p:sp>
      <p:sp>
        <p:nvSpPr>
          <p:cNvPr id="131" name="Rectangle 130">
            <a:extLst>
              <a:ext uri="{FF2B5EF4-FFF2-40B4-BE49-F238E27FC236}">
                <a16:creationId xmlns:a16="http://schemas.microsoft.com/office/drawing/2014/main" id="{129C8B82-91A4-B644-B43E-E802ECBD8B92}"/>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1:56</a:t>
            </a:r>
          </a:p>
        </p:txBody>
      </p:sp>
      <p:sp>
        <p:nvSpPr>
          <p:cNvPr id="132" name="Rectangle 131">
            <a:extLst>
              <a:ext uri="{FF2B5EF4-FFF2-40B4-BE49-F238E27FC236}">
                <a16:creationId xmlns:a16="http://schemas.microsoft.com/office/drawing/2014/main" id="{4D203683-C254-8B4B-B92A-C0D05A7CEDB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1:55</a:t>
            </a:r>
          </a:p>
        </p:txBody>
      </p:sp>
      <p:sp>
        <p:nvSpPr>
          <p:cNvPr id="133" name="Rectangle 132">
            <a:extLst>
              <a:ext uri="{FF2B5EF4-FFF2-40B4-BE49-F238E27FC236}">
                <a16:creationId xmlns:a16="http://schemas.microsoft.com/office/drawing/2014/main" id="{6DDB40D1-58FF-254E-961D-6C6D956BDE2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1:54</a:t>
            </a:r>
          </a:p>
        </p:txBody>
      </p:sp>
      <p:sp>
        <p:nvSpPr>
          <p:cNvPr id="134" name="Rectangle 133">
            <a:extLst>
              <a:ext uri="{FF2B5EF4-FFF2-40B4-BE49-F238E27FC236}">
                <a16:creationId xmlns:a16="http://schemas.microsoft.com/office/drawing/2014/main" id="{CB2D475D-5515-8447-B48E-9ADC571756E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1:53</a:t>
            </a:r>
          </a:p>
        </p:txBody>
      </p:sp>
      <p:sp>
        <p:nvSpPr>
          <p:cNvPr id="135" name="Rectangle 134">
            <a:extLst>
              <a:ext uri="{FF2B5EF4-FFF2-40B4-BE49-F238E27FC236}">
                <a16:creationId xmlns:a16="http://schemas.microsoft.com/office/drawing/2014/main" id="{79ED828D-A768-CC4C-985E-E6BFEA359A3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1:52</a:t>
            </a:r>
          </a:p>
        </p:txBody>
      </p:sp>
      <p:sp>
        <p:nvSpPr>
          <p:cNvPr id="136" name="Rectangle 135">
            <a:extLst>
              <a:ext uri="{FF2B5EF4-FFF2-40B4-BE49-F238E27FC236}">
                <a16:creationId xmlns:a16="http://schemas.microsoft.com/office/drawing/2014/main" id="{91EAD5DB-7D29-4541-B374-1778FD9F60BF}"/>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1:51</a:t>
            </a:r>
          </a:p>
        </p:txBody>
      </p:sp>
      <p:sp>
        <p:nvSpPr>
          <p:cNvPr id="137" name="Rectangle 136">
            <a:extLst>
              <a:ext uri="{FF2B5EF4-FFF2-40B4-BE49-F238E27FC236}">
                <a16:creationId xmlns:a16="http://schemas.microsoft.com/office/drawing/2014/main" id="{F23C781F-24F9-814A-8E7D-360D55D01DB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1:50</a:t>
            </a:r>
          </a:p>
        </p:txBody>
      </p:sp>
      <p:sp>
        <p:nvSpPr>
          <p:cNvPr id="138" name="Rectangle 137">
            <a:extLst>
              <a:ext uri="{FF2B5EF4-FFF2-40B4-BE49-F238E27FC236}">
                <a16:creationId xmlns:a16="http://schemas.microsoft.com/office/drawing/2014/main" id="{C1D0CD7C-564B-594F-B464-5F685EE67BBF}"/>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1:49</a:t>
            </a:r>
          </a:p>
        </p:txBody>
      </p:sp>
      <p:sp>
        <p:nvSpPr>
          <p:cNvPr id="139" name="Rectangle 138">
            <a:extLst>
              <a:ext uri="{FF2B5EF4-FFF2-40B4-BE49-F238E27FC236}">
                <a16:creationId xmlns:a16="http://schemas.microsoft.com/office/drawing/2014/main" id="{2176704D-EE12-FB43-B4C6-8B53D66D967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1:48</a:t>
            </a:r>
          </a:p>
        </p:txBody>
      </p:sp>
      <p:sp>
        <p:nvSpPr>
          <p:cNvPr id="140" name="Rectangle 139">
            <a:extLst>
              <a:ext uri="{FF2B5EF4-FFF2-40B4-BE49-F238E27FC236}">
                <a16:creationId xmlns:a16="http://schemas.microsoft.com/office/drawing/2014/main" id="{5E03F605-49C4-8644-9CAD-D2A70FCCB108}"/>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1:47</a:t>
            </a:r>
          </a:p>
        </p:txBody>
      </p:sp>
      <p:sp>
        <p:nvSpPr>
          <p:cNvPr id="141" name="Rectangle 140">
            <a:extLst>
              <a:ext uri="{FF2B5EF4-FFF2-40B4-BE49-F238E27FC236}">
                <a16:creationId xmlns:a16="http://schemas.microsoft.com/office/drawing/2014/main" id="{C94D2758-7566-BD4F-9A0E-72F2478F216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1:46</a:t>
            </a:r>
          </a:p>
        </p:txBody>
      </p:sp>
      <p:sp>
        <p:nvSpPr>
          <p:cNvPr id="142" name="Rectangle 141">
            <a:extLst>
              <a:ext uri="{FF2B5EF4-FFF2-40B4-BE49-F238E27FC236}">
                <a16:creationId xmlns:a16="http://schemas.microsoft.com/office/drawing/2014/main" id="{7A26774B-5D5C-A04D-B7BD-4D427EBE7CB8}"/>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1:45</a:t>
            </a:r>
          </a:p>
        </p:txBody>
      </p:sp>
      <p:sp>
        <p:nvSpPr>
          <p:cNvPr id="143" name="Rectangle 142">
            <a:extLst>
              <a:ext uri="{FF2B5EF4-FFF2-40B4-BE49-F238E27FC236}">
                <a16:creationId xmlns:a16="http://schemas.microsoft.com/office/drawing/2014/main" id="{E5C5AAD8-5B39-C247-B487-4714894ADEF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1:44</a:t>
            </a:r>
          </a:p>
        </p:txBody>
      </p:sp>
      <p:sp>
        <p:nvSpPr>
          <p:cNvPr id="144" name="Rectangle 143">
            <a:extLst>
              <a:ext uri="{FF2B5EF4-FFF2-40B4-BE49-F238E27FC236}">
                <a16:creationId xmlns:a16="http://schemas.microsoft.com/office/drawing/2014/main" id="{D57A54E0-0503-3E4B-8778-7BEBDA88E588}"/>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1:43</a:t>
            </a:r>
          </a:p>
        </p:txBody>
      </p:sp>
      <p:sp>
        <p:nvSpPr>
          <p:cNvPr id="145" name="Rectangle 144">
            <a:extLst>
              <a:ext uri="{FF2B5EF4-FFF2-40B4-BE49-F238E27FC236}">
                <a16:creationId xmlns:a16="http://schemas.microsoft.com/office/drawing/2014/main" id="{16B5785F-9FE0-9A4F-9548-AF1CC5A67AC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1:42</a:t>
            </a:r>
          </a:p>
        </p:txBody>
      </p:sp>
      <p:sp>
        <p:nvSpPr>
          <p:cNvPr id="146" name="Rectangle 145">
            <a:extLst>
              <a:ext uri="{FF2B5EF4-FFF2-40B4-BE49-F238E27FC236}">
                <a16:creationId xmlns:a16="http://schemas.microsoft.com/office/drawing/2014/main" id="{7C69E7B5-B0C9-7845-9ECC-739ADF0ECEF2}"/>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1:41</a:t>
            </a:r>
          </a:p>
        </p:txBody>
      </p:sp>
      <p:sp>
        <p:nvSpPr>
          <p:cNvPr id="147" name="Rectangle 146">
            <a:extLst>
              <a:ext uri="{FF2B5EF4-FFF2-40B4-BE49-F238E27FC236}">
                <a16:creationId xmlns:a16="http://schemas.microsoft.com/office/drawing/2014/main" id="{40FF3DD5-3C7C-A947-927A-965D24D89C3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1:40</a:t>
            </a:r>
          </a:p>
        </p:txBody>
      </p:sp>
      <p:sp>
        <p:nvSpPr>
          <p:cNvPr id="148" name="Rectangle 147">
            <a:extLst>
              <a:ext uri="{FF2B5EF4-FFF2-40B4-BE49-F238E27FC236}">
                <a16:creationId xmlns:a16="http://schemas.microsoft.com/office/drawing/2014/main" id="{6EA14F42-050B-0B49-A1B3-8985716E08ED}"/>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1:39</a:t>
            </a:r>
          </a:p>
        </p:txBody>
      </p:sp>
      <p:sp>
        <p:nvSpPr>
          <p:cNvPr id="149" name="Rectangle 148">
            <a:extLst>
              <a:ext uri="{FF2B5EF4-FFF2-40B4-BE49-F238E27FC236}">
                <a16:creationId xmlns:a16="http://schemas.microsoft.com/office/drawing/2014/main" id="{A331A8BF-663E-5E4D-B3BE-38EA77E79A1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1:38</a:t>
            </a:r>
          </a:p>
        </p:txBody>
      </p:sp>
      <p:sp>
        <p:nvSpPr>
          <p:cNvPr id="150" name="Rectangle 149">
            <a:extLst>
              <a:ext uri="{FF2B5EF4-FFF2-40B4-BE49-F238E27FC236}">
                <a16:creationId xmlns:a16="http://schemas.microsoft.com/office/drawing/2014/main" id="{AC741EC4-3048-2046-8C94-6D623BF8B043}"/>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1:37</a:t>
            </a:r>
          </a:p>
        </p:txBody>
      </p:sp>
      <p:sp>
        <p:nvSpPr>
          <p:cNvPr id="151" name="Rectangle 150">
            <a:extLst>
              <a:ext uri="{FF2B5EF4-FFF2-40B4-BE49-F238E27FC236}">
                <a16:creationId xmlns:a16="http://schemas.microsoft.com/office/drawing/2014/main" id="{C2CE3FB2-2039-3642-AD1E-9C8204B66EF3}"/>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1:36</a:t>
            </a:r>
          </a:p>
        </p:txBody>
      </p:sp>
      <p:sp>
        <p:nvSpPr>
          <p:cNvPr id="152" name="Rectangle 151">
            <a:extLst>
              <a:ext uri="{FF2B5EF4-FFF2-40B4-BE49-F238E27FC236}">
                <a16:creationId xmlns:a16="http://schemas.microsoft.com/office/drawing/2014/main" id="{C8D376F8-C7BC-0A47-B422-BD4959C96C4D}"/>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1:35</a:t>
            </a:r>
          </a:p>
        </p:txBody>
      </p:sp>
      <p:sp>
        <p:nvSpPr>
          <p:cNvPr id="153" name="Rectangle 152">
            <a:extLst>
              <a:ext uri="{FF2B5EF4-FFF2-40B4-BE49-F238E27FC236}">
                <a16:creationId xmlns:a16="http://schemas.microsoft.com/office/drawing/2014/main" id="{F4EAA68F-D0AB-4148-A947-92CBD823F73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1:34</a:t>
            </a:r>
          </a:p>
        </p:txBody>
      </p:sp>
      <p:sp>
        <p:nvSpPr>
          <p:cNvPr id="154" name="Rectangle 153">
            <a:extLst>
              <a:ext uri="{FF2B5EF4-FFF2-40B4-BE49-F238E27FC236}">
                <a16:creationId xmlns:a16="http://schemas.microsoft.com/office/drawing/2014/main" id="{2784FA1E-4971-6B4A-BD44-E26CAB0A1D2F}"/>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1:33</a:t>
            </a:r>
          </a:p>
        </p:txBody>
      </p:sp>
      <p:sp>
        <p:nvSpPr>
          <p:cNvPr id="155" name="Rectangle 154">
            <a:extLst>
              <a:ext uri="{FF2B5EF4-FFF2-40B4-BE49-F238E27FC236}">
                <a16:creationId xmlns:a16="http://schemas.microsoft.com/office/drawing/2014/main" id="{09E2A99C-725F-2448-BB6F-447BA29876AB}"/>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1:32</a:t>
            </a:r>
          </a:p>
        </p:txBody>
      </p:sp>
      <p:sp>
        <p:nvSpPr>
          <p:cNvPr id="156" name="Rectangle 155">
            <a:extLst>
              <a:ext uri="{FF2B5EF4-FFF2-40B4-BE49-F238E27FC236}">
                <a16:creationId xmlns:a16="http://schemas.microsoft.com/office/drawing/2014/main" id="{EE60AC11-6DCA-5F4F-A5A0-46910A697AAA}"/>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1:31</a:t>
            </a:r>
          </a:p>
        </p:txBody>
      </p:sp>
      <p:sp>
        <p:nvSpPr>
          <p:cNvPr id="157" name="Rectangle 156">
            <a:extLst>
              <a:ext uri="{FF2B5EF4-FFF2-40B4-BE49-F238E27FC236}">
                <a16:creationId xmlns:a16="http://schemas.microsoft.com/office/drawing/2014/main" id="{11FC4EF7-1D5E-134B-B997-69EF0C43466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1:30</a:t>
            </a:r>
          </a:p>
        </p:txBody>
      </p:sp>
      <p:sp>
        <p:nvSpPr>
          <p:cNvPr id="158" name="Rectangle 157">
            <a:extLst>
              <a:ext uri="{FF2B5EF4-FFF2-40B4-BE49-F238E27FC236}">
                <a16:creationId xmlns:a16="http://schemas.microsoft.com/office/drawing/2014/main" id="{72AA4D69-CC6A-4942-B006-C3025F71AE18}"/>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1:29</a:t>
            </a:r>
          </a:p>
        </p:txBody>
      </p:sp>
      <p:sp>
        <p:nvSpPr>
          <p:cNvPr id="159" name="Rectangle 158">
            <a:extLst>
              <a:ext uri="{FF2B5EF4-FFF2-40B4-BE49-F238E27FC236}">
                <a16:creationId xmlns:a16="http://schemas.microsoft.com/office/drawing/2014/main" id="{31609912-50E3-E74F-85E2-2AB7901A813B}"/>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1:28</a:t>
            </a:r>
          </a:p>
        </p:txBody>
      </p:sp>
      <p:sp>
        <p:nvSpPr>
          <p:cNvPr id="160" name="Rectangle 159">
            <a:extLst>
              <a:ext uri="{FF2B5EF4-FFF2-40B4-BE49-F238E27FC236}">
                <a16:creationId xmlns:a16="http://schemas.microsoft.com/office/drawing/2014/main" id="{13F1F2D4-E51F-C44D-9703-47C86F83FE86}"/>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1:27</a:t>
            </a:r>
          </a:p>
        </p:txBody>
      </p:sp>
      <p:sp>
        <p:nvSpPr>
          <p:cNvPr id="161" name="Rectangle 160">
            <a:extLst>
              <a:ext uri="{FF2B5EF4-FFF2-40B4-BE49-F238E27FC236}">
                <a16:creationId xmlns:a16="http://schemas.microsoft.com/office/drawing/2014/main" id="{18C731CB-9185-834F-9914-0EDD4A599C02}"/>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1:26</a:t>
            </a:r>
          </a:p>
        </p:txBody>
      </p:sp>
      <p:sp>
        <p:nvSpPr>
          <p:cNvPr id="162" name="Rectangle 161">
            <a:extLst>
              <a:ext uri="{FF2B5EF4-FFF2-40B4-BE49-F238E27FC236}">
                <a16:creationId xmlns:a16="http://schemas.microsoft.com/office/drawing/2014/main" id="{69BEE304-B82D-E343-9D89-53909B485DB4}"/>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1:25</a:t>
            </a:r>
          </a:p>
        </p:txBody>
      </p:sp>
      <p:sp>
        <p:nvSpPr>
          <p:cNvPr id="163" name="Rectangle 162">
            <a:extLst>
              <a:ext uri="{FF2B5EF4-FFF2-40B4-BE49-F238E27FC236}">
                <a16:creationId xmlns:a16="http://schemas.microsoft.com/office/drawing/2014/main" id="{F6043D03-AC7C-3149-9E45-FA155B28CDD2}"/>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1:24</a:t>
            </a:r>
          </a:p>
        </p:txBody>
      </p:sp>
      <p:sp>
        <p:nvSpPr>
          <p:cNvPr id="164" name="Rectangle 163">
            <a:extLst>
              <a:ext uri="{FF2B5EF4-FFF2-40B4-BE49-F238E27FC236}">
                <a16:creationId xmlns:a16="http://schemas.microsoft.com/office/drawing/2014/main" id="{DFABA43C-3847-F245-8A09-2021CDD9A068}"/>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1:23</a:t>
            </a:r>
          </a:p>
        </p:txBody>
      </p:sp>
      <p:sp>
        <p:nvSpPr>
          <p:cNvPr id="165" name="Rectangle 164">
            <a:extLst>
              <a:ext uri="{FF2B5EF4-FFF2-40B4-BE49-F238E27FC236}">
                <a16:creationId xmlns:a16="http://schemas.microsoft.com/office/drawing/2014/main" id="{7DCA37D1-E7EA-FA47-970E-D716FA76F8C3}"/>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1:22</a:t>
            </a:r>
          </a:p>
        </p:txBody>
      </p:sp>
      <p:sp>
        <p:nvSpPr>
          <p:cNvPr id="166" name="Rectangle 165">
            <a:extLst>
              <a:ext uri="{FF2B5EF4-FFF2-40B4-BE49-F238E27FC236}">
                <a16:creationId xmlns:a16="http://schemas.microsoft.com/office/drawing/2014/main" id="{139399D6-B891-694D-A814-B613C343DEE4}"/>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1:21</a:t>
            </a:r>
          </a:p>
        </p:txBody>
      </p:sp>
      <p:sp>
        <p:nvSpPr>
          <p:cNvPr id="167" name="Rectangle 166">
            <a:extLst>
              <a:ext uri="{FF2B5EF4-FFF2-40B4-BE49-F238E27FC236}">
                <a16:creationId xmlns:a16="http://schemas.microsoft.com/office/drawing/2014/main" id="{12223F03-1AA8-784D-BA51-021598E6A3FB}"/>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1:20</a:t>
            </a:r>
          </a:p>
        </p:txBody>
      </p:sp>
      <p:sp>
        <p:nvSpPr>
          <p:cNvPr id="168" name="Rectangle 167">
            <a:extLst>
              <a:ext uri="{FF2B5EF4-FFF2-40B4-BE49-F238E27FC236}">
                <a16:creationId xmlns:a16="http://schemas.microsoft.com/office/drawing/2014/main" id="{4926D91E-77E0-2D4B-8DF0-CFDF2899042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1:19</a:t>
            </a:r>
          </a:p>
        </p:txBody>
      </p:sp>
      <p:sp>
        <p:nvSpPr>
          <p:cNvPr id="169" name="Rectangle 168">
            <a:extLst>
              <a:ext uri="{FF2B5EF4-FFF2-40B4-BE49-F238E27FC236}">
                <a16:creationId xmlns:a16="http://schemas.microsoft.com/office/drawing/2014/main" id="{CE467417-69A9-0B4A-B8C4-13DDABCD0E14}"/>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1:18</a:t>
            </a:r>
          </a:p>
        </p:txBody>
      </p:sp>
      <p:sp>
        <p:nvSpPr>
          <p:cNvPr id="170" name="Rectangle 169">
            <a:extLst>
              <a:ext uri="{FF2B5EF4-FFF2-40B4-BE49-F238E27FC236}">
                <a16:creationId xmlns:a16="http://schemas.microsoft.com/office/drawing/2014/main" id="{0B50107D-C892-4B46-A721-92759ADF19B5}"/>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1:17</a:t>
            </a:r>
          </a:p>
        </p:txBody>
      </p:sp>
      <p:sp>
        <p:nvSpPr>
          <p:cNvPr id="171" name="Rectangle 170">
            <a:extLst>
              <a:ext uri="{FF2B5EF4-FFF2-40B4-BE49-F238E27FC236}">
                <a16:creationId xmlns:a16="http://schemas.microsoft.com/office/drawing/2014/main" id="{C00DAB0B-94E4-3149-9099-C124ACE2679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1:16</a:t>
            </a:r>
          </a:p>
        </p:txBody>
      </p:sp>
      <p:sp>
        <p:nvSpPr>
          <p:cNvPr id="172" name="Rectangle 171">
            <a:extLst>
              <a:ext uri="{FF2B5EF4-FFF2-40B4-BE49-F238E27FC236}">
                <a16:creationId xmlns:a16="http://schemas.microsoft.com/office/drawing/2014/main" id="{71BD90B5-5507-2541-930F-9CC7184FB6A3}"/>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1:15</a:t>
            </a:r>
          </a:p>
        </p:txBody>
      </p:sp>
      <p:sp>
        <p:nvSpPr>
          <p:cNvPr id="173" name="Rectangle 172">
            <a:extLst>
              <a:ext uri="{FF2B5EF4-FFF2-40B4-BE49-F238E27FC236}">
                <a16:creationId xmlns:a16="http://schemas.microsoft.com/office/drawing/2014/main" id="{3B93B6DB-60E4-B044-93FB-B134D9F3787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1:14</a:t>
            </a:r>
          </a:p>
        </p:txBody>
      </p:sp>
      <p:sp>
        <p:nvSpPr>
          <p:cNvPr id="174" name="Rectangle 173">
            <a:extLst>
              <a:ext uri="{FF2B5EF4-FFF2-40B4-BE49-F238E27FC236}">
                <a16:creationId xmlns:a16="http://schemas.microsoft.com/office/drawing/2014/main" id="{7BF5C205-B7AD-B64C-A414-B47C2E90CAB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1:13</a:t>
            </a:r>
          </a:p>
        </p:txBody>
      </p:sp>
      <p:sp>
        <p:nvSpPr>
          <p:cNvPr id="175" name="Rectangle 174">
            <a:extLst>
              <a:ext uri="{FF2B5EF4-FFF2-40B4-BE49-F238E27FC236}">
                <a16:creationId xmlns:a16="http://schemas.microsoft.com/office/drawing/2014/main" id="{E0A8B1F0-6B74-F14A-830C-76E035BFDD3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1:12</a:t>
            </a:r>
          </a:p>
        </p:txBody>
      </p:sp>
      <p:sp>
        <p:nvSpPr>
          <p:cNvPr id="176" name="Rectangle 175">
            <a:extLst>
              <a:ext uri="{FF2B5EF4-FFF2-40B4-BE49-F238E27FC236}">
                <a16:creationId xmlns:a16="http://schemas.microsoft.com/office/drawing/2014/main" id="{AB3BD474-CBCE-B947-B7B8-85404905CAC3}"/>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1:11</a:t>
            </a:r>
          </a:p>
        </p:txBody>
      </p:sp>
      <p:sp>
        <p:nvSpPr>
          <p:cNvPr id="177" name="Rectangle 176">
            <a:extLst>
              <a:ext uri="{FF2B5EF4-FFF2-40B4-BE49-F238E27FC236}">
                <a16:creationId xmlns:a16="http://schemas.microsoft.com/office/drawing/2014/main" id="{28CACEAB-0D9B-2942-83CD-ADDFD7F841D4}"/>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1:10</a:t>
            </a:r>
          </a:p>
        </p:txBody>
      </p:sp>
      <p:sp>
        <p:nvSpPr>
          <p:cNvPr id="178" name="Rectangle 177">
            <a:extLst>
              <a:ext uri="{FF2B5EF4-FFF2-40B4-BE49-F238E27FC236}">
                <a16:creationId xmlns:a16="http://schemas.microsoft.com/office/drawing/2014/main" id="{0E46CA89-9A70-094F-BAB8-8CD1FA045E87}"/>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1:09</a:t>
            </a:r>
          </a:p>
        </p:txBody>
      </p:sp>
      <p:sp>
        <p:nvSpPr>
          <p:cNvPr id="179" name="Rectangle 178">
            <a:extLst>
              <a:ext uri="{FF2B5EF4-FFF2-40B4-BE49-F238E27FC236}">
                <a16:creationId xmlns:a16="http://schemas.microsoft.com/office/drawing/2014/main" id="{755D90C1-E7C3-4245-87A3-FA02C5E5A6E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1:08</a:t>
            </a:r>
          </a:p>
        </p:txBody>
      </p:sp>
      <p:sp>
        <p:nvSpPr>
          <p:cNvPr id="180" name="Rectangle 179">
            <a:extLst>
              <a:ext uri="{FF2B5EF4-FFF2-40B4-BE49-F238E27FC236}">
                <a16:creationId xmlns:a16="http://schemas.microsoft.com/office/drawing/2014/main" id="{0E5AFCEB-3DC8-9945-B74F-D7FE2773F54D}"/>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1:07</a:t>
            </a:r>
          </a:p>
        </p:txBody>
      </p:sp>
      <p:sp>
        <p:nvSpPr>
          <p:cNvPr id="181" name="Rectangle 180">
            <a:extLst>
              <a:ext uri="{FF2B5EF4-FFF2-40B4-BE49-F238E27FC236}">
                <a16:creationId xmlns:a16="http://schemas.microsoft.com/office/drawing/2014/main" id="{CEFB3EFD-5444-AA47-8250-60A03F9EE478}"/>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1:06</a:t>
            </a:r>
          </a:p>
        </p:txBody>
      </p:sp>
      <p:sp>
        <p:nvSpPr>
          <p:cNvPr id="182" name="Rectangle 181">
            <a:extLst>
              <a:ext uri="{FF2B5EF4-FFF2-40B4-BE49-F238E27FC236}">
                <a16:creationId xmlns:a16="http://schemas.microsoft.com/office/drawing/2014/main" id="{541BE192-9EF6-8E4C-B4D0-0777FAEE7C18}"/>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1:05</a:t>
            </a:r>
          </a:p>
        </p:txBody>
      </p:sp>
      <p:sp>
        <p:nvSpPr>
          <p:cNvPr id="183" name="Rectangle 182">
            <a:extLst>
              <a:ext uri="{FF2B5EF4-FFF2-40B4-BE49-F238E27FC236}">
                <a16:creationId xmlns:a16="http://schemas.microsoft.com/office/drawing/2014/main" id="{3C9476C0-B844-1F46-8167-ED81BC34D5D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1:04</a:t>
            </a:r>
          </a:p>
        </p:txBody>
      </p:sp>
      <p:sp>
        <p:nvSpPr>
          <p:cNvPr id="184" name="Rectangle 183">
            <a:extLst>
              <a:ext uri="{FF2B5EF4-FFF2-40B4-BE49-F238E27FC236}">
                <a16:creationId xmlns:a16="http://schemas.microsoft.com/office/drawing/2014/main" id="{5A732319-4EBB-5E4B-B293-08C3DB6174A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1:03</a:t>
            </a:r>
          </a:p>
        </p:txBody>
      </p:sp>
      <p:sp>
        <p:nvSpPr>
          <p:cNvPr id="185" name="Rectangle 184">
            <a:extLst>
              <a:ext uri="{FF2B5EF4-FFF2-40B4-BE49-F238E27FC236}">
                <a16:creationId xmlns:a16="http://schemas.microsoft.com/office/drawing/2014/main" id="{35FA25BA-5E97-D04C-81FA-A2CF000C951F}"/>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1:02</a:t>
            </a:r>
          </a:p>
        </p:txBody>
      </p:sp>
      <p:sp>
        <p:nvSpPr>
          <p:cNvPr id="186" name="Rectangle 185">
            <a:extLst>
              <a:ext uri="{FF2B5EF4-FFF2-40B4-BE49-F238E27FC236}">
                <a16:creationId xmlns:a16="http://schemas.microsoft.com/office/drawing/2014/main" id="{17712C18-2FA4-FB41-8F2F-49976CB30CC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1:01</a:t>
            </a:r>
          </a:p>
        </p:txBody>
      </p:sp>
      <p:sp>
        <p:nvSpPr>
          <p:cNvPr id="187" name="Rectangle 186">
            <a:extLst>
              <a:ext uri="{FF2B5EF4-FFF2-40B4-BE49-F238E27FC236}">
                <a16:creationId xmlns:a16="http://schemas.microsoft.com/office/drawing/2014/main" id="{68546194-45B2-A248-A268-AC8F5C0DD027}"/>
              </a:ext>
            </a:extLst>
          </p:cNvPr>
          <p:cNvSpPr>
            <a:spLocks noChangeArrowheads="1"/>
          </p:cNvSpPr>
          <p:nvPr/>
        </p:nvSpPr>
        <p:spPr bwMode="auto">
          <a:xfrm>
            <a:off x="2895601"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1:00</a:t>
            </a:r>
          </a:p>
        </p:txBody>
      </p:sp>
      <p:sp>
        <p:nvSpPr>
          <p:cNvPr id="188" name="Rectangle 187">
            <a:extLst>
              <a:ext uri="{FF2B5EF4-FFF2-40B4-BE49-F238E27FC236}">
                <a16:creationId xmlns:a16="http://schemas.microsoft.com/office/drawing/2014/main" id="{1614A3BB-8F31-3D4B-969E-32BF66A270C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0:59</a:t>
            </a:r>
          </a:p>
        </p:txBody>
      </p:sp>
      <p:sp>
        <p:nvSpPr>
          <p:cNvPr id="189" name="Rectangle 188">
            <a:extLst>
              <a:ext uri="{FF2B5EF4-FFF2-40B4-BE49-F238E27FC236}">
                <a16:creationId xmlns:a16="http://schemas.microsoft.com/office/drawing/2014/main" id="{3E5EFB2C-8C89-EE44-B2A9-FCF086502306}"/>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0:58</a:t>
            </a:r>
          </a:p>
        </p:txBody>
      </p:sp>
      <p:sp>
        <p:nvSpPr>
          <p:cNvPr id="190" name="Rectangle 189">
            <a:extLst>
              <a:ext uri="{FF2B5EF4-FFF2-40B4-BE49-F238E27FC236}">
                <a16:creationId xmlns:a16="http://schemas.microsoft.com/office/drawing/2014/main" id="{2A370D35-FCC1-FF40-A415-ADB09AD65BC5}"/>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0:57</a:t>
            </a:r>
          </a:p>
        </p:txBody>
      </p:sp>
      <p:sp>
        <p:nvSpPr>
          <p:cNvPr id="191" name="Rectangle 190">
            <a:extLst>
              <a:ext uri="{FF2B5EF4-FFF2-40B4-BE49-F238E27FC236}">
                <a16:creationId xmlns:a16="http://schemas.microsoft.com/office/drawing/2014/main" id="{B9622106-7AF8-F74B-A2A5-DC7A0145262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0:56</a:t>
            </a:r>
          </a:p>
        </p:txBody>
      </p:sp>
      <p:sp>
        <p:nvSpPr>
          <p:cNvPr id="192" name="Rectangle 191">
            <a:extLst>
              <a:ext uri="{FF2B5EF4-FFF2-40B4-BE49-F238E27FC236}">
                <a16:creationId xmlns:a16="http://schemas.microsoft.com/office/drawing/2014/main" id="{79104D16-EFC1-AA4D-978E-09271C6D3F9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0:55</a:t>
            </a:r>
          </a:p>
        </p:txBody>
      </p:sp>
      <p:sp>
        <p:nvSpPr>
          <p:cNvPr id="193" name="Rectangle 192">
            <a:extLst>
              <a:ext uri="{FF2B5EF4-FFF2-40B4-BE49-F238E27FC236}">
                <a16:creationId xmlns:a16="http://schemas.microsoft.com/office/drawing/2014/main" id="{5B73CC65-5378-D04F-BC91-4A9DEFBF6D44}"/>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0:54</a:t>
            </a:r>
          </a:p>
        </p:txBody>
      </p:sp>
      <p:sp>
        <p:nvSpPr>
          <p:cNvPr id="194" name="Rectangle 193">
            <a:extLst>
              <a:ext uri="{FF2B5EF4-FFF2-40B4-BE49-F238E27FC236}">
                <a16:creationId xmlns:a16="http://schemas.microsoft.com/office/drawing/2014/main" id="{39AA91B6-1DD0-234A-9A0A-ED1EE1E8664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0:53</a:t>
            </a:r>
          </a:p>
        </p:txBody>
      </p:sp>
      <p:sp>
        <p:nvSpPr>
          <p:cNvPr id="195" name="Rectangle 194">
            <a:extLst>
              <a:ext uri="{FF2B5EF4-FFF2-40B4-BE49-F238E27FC236}">
                <a16:creationId xmlns:a16="http://schemas.microsoft.com/office/drawing/2014/main" id="{18A70705-8E42-9146-97BB-EA6E76811B1F}"/>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0:52</a:t>
            </a:r>
          </a:p>
        </p:txBody>
      </p:sp>
      <p:sp>
        <p:nvSpPr>
          <p:cNvPr id="196" name="Rectangle 195">
            <a:extLst>
              <a:ext uri="{FF2B5EF4-FFF2-40B4-BE49-F238E27FC236}">
                <a16:creationId xmlns:a16="http://schemas.microsoft.com/office/drawing/2014/main" id="{D52CDCA3-160D-0540-9AE7-826D9FFDF89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0:51</a:t>
            </a:r>
          </a:p>
        </p:txBody>
      </p:sp>
      <p:sp>
        <p:nvSpPr>
          <p:cNvPr id="197" name="Rectangle 196">
            <a:extLst>
              <a:ext uri="{FF2B5EF4-FFF2-40B4-BE49-F238E27FC236}">
                <a16:creationId xmlns:a16="http://schemas.microsoft.com/office/drawing/2014/main" id="{66F740B1-0ED7-6C43-9BB5-3B5B58C95D2A}"/>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0:50</a:t>
            </a:r>
          </a:p>
        </p:txBody>
      </p:sp>
      <p:sp>
        <p:nvSpPr>
          <p:cNvPr id="198" name="Rectangle 197">
            <a:extLst>
              <a:ext uri="{FF2B5EF4-FFF2-40B4-BE49-F238E27FC236}">
                <a16:creationId xmlns:a16="http://schemas.microsoft.com/office/drawing/2014/main" id="{27FC2215-6E44-4A4B-BF47-D10326F410A3}"/>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0:49</a:t>
            </a:r>
          </a:p>
        </p:txBody>
      </p:sp>
      <p:sp>
        <p:nvSpPr>
          <p:cNvPr id="199" name="Rectangle 198">
            <a:extLst>
              <a:ext uri="{FF2B5EF4-FFF2-40B4-BE49-F238E27FC236}">
                <a16:creationId xmlns:a16="http://schemas.microsoft.com/office/drawing/2014/main" id="{A537ED95-3F6E-8641-A02F-6CDF210C161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0:48</a:t>
            </a:r>
          </a:p>
        </p:txBody>
      </p:sp>
      <p:sp>
        <p:nvSpPr>
          <p:cNvPr id="200" name="Rectangle 199">
            <a:extLst>
              <a:ext uri="{FF2B5EF4-FFF2-40B4-BE49-F238E27FC236}">
                <a16:creationId xmlns:a16="http://schemas.microsoft.com/office/drawing/2014/main" id="{C6D74B1D-9088-F444-9E62-1BFF7569E9BD}"/>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0:47</a:t>
            </a:r>
          </a:p>
        </p:txBody>
      </p:sp>
      <p:sp>
        <p:nvSpPr>
          <p:cNvPr id="201" name="Rectangle 200">
            <a:extLst>
              <a:ext uri="{FF2B5EF4-FFF2-40B4-BE49-F238E27FC236}">
                <a16:creationId xmlns:a16="http://schemas.microsoft.com/office/drawing/2014/main" id="{382F97EB-EE01-2C47-9776-2370928B0648}"/>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0:46</a:t>
            </a:r>
          </a:p>
        </p:txBody>
      </p:sp>
      <p:sp>
        <p:nvSpPr>
          <p:cNvPr id="202" name="Rectangle 201">
            <a:extLst>
              <a:ext uri="{FF2B5EF4-FFF2-40B4-BE49-F238E27FC236}">
                <a16:creationId xmlns:a16="http://schemas.microsoft.com/office/drawing/2014/main" id="{88489233-8BFD-9444-BBD5-88BC7D48BC9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0:45</a:t>
            </a:r>
          </a:p>
        </p:txBody>
      </p:sp>
      <p:sp>
        <p:nvSpPr>
          <p:cNvPr id="203" name="Rectangle 202">
            <a:extLst>
              <a:ext uri="{FF2B5EF4-FFF2-40B4-BE49-F238E27FC236}">
                <a16:creationId xmlns:a16="http://schemas.microsoft.com/office/drawing/2014/main" id="{9524ABBE-9325-3E4C-A241-2F43FFC23193}"/>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0:44</a:t>
            </a:r>
          </a:p>
        </p:txBody>
      </p:sp>
      <p:sp>
        <p:nvSpPr>
          <p:cNvPr id="204" name="Rectangle 203">
            <a:extLst>
              <a:ext uri="{FF2B5EF4-FFF2-40B4-BE49-F238E27FC236}">
                <a16:creationId xmlns:a16="http://schemas.microsoft.com/office/drawing/2014/main" id="{C15FDEA7-9695-9744-9E39-67B065DFE7C9}"/>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0:43</a:t>
            </a:r>
          </a:p>
        </p:txBody>
      </p:sp>
      <p:sp>
        <p:nvSpPr>
          <p:cNvPr id="205" name="Rectangle 204">
            <a:extLst>
              <a:ext uri="{FF2B5EF4-FFF2-40B4-BE49-F238E27FC236}">
                <a16:creationId xmlns:a16="http://schemas.microsoft.com/office/drawing/2014/main" id="{772ECB53-CF9A-2746-8B2F-CBE9AB5B7F74}"/>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0:42</a:t>
            </a:r>
          </a:p>
        </p:txBody>
      </p:sp>
      <p:sp>
        <p:nvSpPr>
          <p:cNvPr id="206" name="Rectangle 205">
            <a:extLst>
              <a:ext uri="{FF2B5EF4-FFF2-40B4-BE49-F238E27FC236}">
                <a16:creationId xmlns:a16="http://schemas.microsoft.com/office/drawing/2014/main" id="{D80C6D3E-E53B-D747-BF23-E58789052EE3}"/>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0:41</a:t>
            </a:r>
          </a:p>
        </p:txBody>
      </p:sp>
      <p:sp>
        <p:nvSpPr>
          <p:cNvPr id="207" name="Rectangle 206">
            <a:extLst>
              <a:ext uri="{FF2B5EF4-FFF2-40B4-BE49-F238E27FC236}">
                <a16:creationId xmlns:a16="http://schemas.microsoft.com/office/drawing/2014/main" id="{ED9B6604-BE9C-3D40-8A35-4F0AB771BF43}"/>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0:40</a:t>
            </a:r>
          </a:p>
        </p:txBody>
      </p:sp>
      <p:sp>
        <p:nvSpPr>
          <p:cNvPr id="208" name="Rectangle 207">
            <a:extLst>
              <a:ext uri="{FF2B5EF4-FFF2-40B4-BE49-F238E27FC236}">
                <a16:creationId xmlns:a16="http://schemas.microsoft.com/office/drawing/2014/main" id="{551C6577-6BB9-6B4F-96DA-44FC3640F60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0:39</a:t>
            </a:r>
          </a:p>
        </p:txBody>
      </p:sp>
      <p:sp>
        <p:nvSpPr>
          <p:cNvPr id="209" name="Rectangle 208">
            <a:extLst>
              <a:ext uri="{FF2B5EF4-FFF2-40B4-BE49-F238E27FC236}">
                <a16:creationId xmlns:a16="http://schemas.microsoft.com/office/drawing/2014/main" id="{C5C3CCF3-1E61-064C-944C-24C3545FD62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0:38</a:t>
            </a:r>
          </a:p>
        </p:txBody>
      </p:sp>
      <p:sp>
        <p:nvSpPr>
          <p:cNvPr id="210" name="Rectangle 209">
            <a:extLst>
              <a:ext uri="{FF2B5EF4-FFF2-40B4-BE49-F238E27FC236}">
                <a16:creationId xmlns:a16="http://schemas.microsoft.com/office/drawing/2014/main" id="{17942C18-0804-6849-BC60-11287EF1E836}"/>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0:37</a:t>
            </a:r>
          </a:p>
        </p:txBody>
      </p:sp>
      <p:sp>
        <p:nvSpPr>
          <p:cNvPr id="211" name="Rectangle 210">
            <a:extLst>
              <a:ext uri="{FF2B5EF4-FFF2-40B4-BE49-F238E27FC236}">
                <a16:creationId xmlns:a16="http://schemas.microsoft.com/office/drawing/2014/main" id="{E50E0D6A-91B7-3D42-90BC-F19F618AB19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0:36</a:t>
            </a:r>
          </a:p>
        </p:txBody>
      </p:sp>
      <p:sp>
        <p:nvSpPr>
          <p:cNvPr id="212" name="Rectangle 211">
            <a:extLst>
              <a:ext uri="{FF2B5EF4-FFF2-40B4-BE49-F238E27FC236}">
                <a16:creationId xmlns:a16="http://schemas.microsoft.com/office/drawing/2014/main" id="{E1C339A3-4D78-A048-980F-A8389FB16656}"/>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0:35</a:t>
            </a:r>
          </a:p>
        </p:txBody>
      </p:sp>
      <p:sp>
        <p:nvSpPr>
          <p:cNvPr id="213" name="Rectangle 212">
            <a:extLst>
              <a:ext uri="{FF2B5EF4-FFF2-40B4-BE49-F238E27FC236}">
                <a16:creationId xmlns:a16="http://schemas.microsoft.com/office/drawing/2014/main" id="{76AFDF7E-5C68-C949-B8D2-E5B5726BEA2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0:34</a:t>
            </a:r>
          </a:p>
        </p:txBody>
      </p:sp>
      <p:sp>
        <p:nvSpPr>
          <p:cNvPr id="214" name="Rectangle 213">
            <a:extLst>
              <a:ext uri="{FF2B5EF4-FFF2-40B4-BE49-F238E27FC236}">
                <a16:creationId xmlns:a16="http://schemas.microsoft.com/office/drawing/2014/main" id="{2B277EA5-195A-7747-B818-43AB3DA89776}"/>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0:33</a:t>
            </a:r>
          </a:p>
        </p:txBody>
      </p:sp>
      <p:sp>
        <p:nvSpPr>
          <p:cNvPr id="215" name="Rectangle 214">
            <a:extLst>
              <a:ext uri="{FF2B5EF4-FFF2-40B4-BE49-F238E27FC236}">
                <a16:creationId xmlns:a16="http://schemas.microsoft.com/office/drawing/2014/main" id="{DE149451-C945-9241-93BC-28EE025423F7}"/>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0:32</a:t>
            </a:r>
          </a:p>
        </p:txBody>
      </p:sp>
      <p:sp>
        <p:nvSpPr>
          <p:cNvPr id="216" name="Rectangle 215">
            <a:extLst>
              <a:ext uri="{FF2B5EF4-FFF2-40B4-BE49-F238E27FC236}">
                <a16:creationId xmlns:a16="http://schemas.microsoft.com/office/drawing/2014/main" id="{E3359CE8-B2E8-3841-B29B-BBD56ECF4CFF}"/>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0:31</a:t>
            </a:r>
          </a:p>
        </p:txBody>
      </p:sp>
      <p:sp>
        <p:nvSpPr>
          <p:cNvPr id="217" name="Rectangle 216">
            <a:extLst>
              <a:ext uri="{FF2B5EF4-FFF2-40B4-BE49-F238E27FC236}">
                <a16:creationId xmlns:a16="http://schemas.microsoft.com/office/drawing/2014/main" id="{BCC909D5-5167-284B-9E74-04A47DAA3705}"/>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0:30</a:t>
            </a:r>
          </a:p>
        </p:txBody>
      </p:sp>
      <p:sp>
        <p:nvSpPr>
          <p:cNvPr id="218" name="Rectangle 217">
            <a:extLst>
              <a:ext uri="{FF2B5EF4-FFF2-40B4-BE49-F238E27FC236}">
                <a16:creationId xmlns:a16="http://schemas.microsoft.com/office/drawing/2014/main" id="{4B5752B0-E50A-4D49-AC40-2825E893C46B}"/>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0:29</a:t>
            </a:r>
          </a:p>
        </p:txBody>
      </p:sp>
      <p:sp>
        <p:nvSpPr>
          <p:cNvPr id="219" name="Rectangle 218">
            <a:extLst>
              <a:ext uri="{FF2B5EF4-FFF2-40B4-BE49-F238E27FC236}">
                <a16:creationId xmlns:a16="http://schemas.microsoft.com/office/drawing/2014/main" id="{F696CABE-9997-DB49-B13C-20B95091C2C3}"/>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0:28</a:t>
            </a:r>
          </a:p>
        </p:txBody>
      </p:sp>
      <p:sp>
        <p:nvSpPr>
          <p:cNvPr id="220" name="Rectangle 219">
            <a:extLst>
              <a:ext uri="{FF2B5EF4-FFF2-40B4-BE49-F238E27FC236}">
                <a16:creationId xmlns:a16="http://schemas.microsoft.com/office/drawing/2014/main" id="{FF628476-9397-F147-92AC-E0F295678B0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0:27</a:t>
            </a:r>
          </a:p>
        </p:txBody>
      </p:sp>
      <p:sp>
        <p:nvSpPr>
          <p:cNvPr id="221" name="Rectangle 220">
            <a:extLst>
              <a:ext uri="{FF2B5EF4-FFF2-40B4-BE49-F238E27FC236}">
                <a16:creationId xmlns:a16="http://schemas.microsoft.com/office/drawing/2014/main" id="{9E228CE1-02B6-F14B-A30A-51B04E0752AD}"/>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0:26</a:t>
            </a:r>
          </a:p>
        </p:txBody>
      </p:sp>
      <p:sp>
        <p:nvSpPr>
          <p:cNvPr id="222" name="Rectangle 221">
            <a:extLst>
              <a:ext uri="{FF2B5EF4-FFF2-40B4-BE49-F238E27FC236}">
                <a16:creationId xmlns:a16="http://schemas.microsoft.com/office/drawing/2014/main" id="{E8C226B7-98A6-9F41-B630-9A5354B80E6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0:25</a:t>
            </a:r>
          </a:p>
        </p:txBody>
      </p:sp>
      <p:sp>
        <p:nvSpPr>
          <p:cNvPr id="223" name="Rectangle 222">
            <a:extLst>
              <a:ext uri="{FF2B5EF4-FFF2-40B4-BE49-F238E27FC236}">
                <a16:creationId xmlns:a16="http://schemas.microsoft.com/office/drawing/2014/main" id="{C9875F84-5DF9-9A44-823B-8329D0B19447}"/>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0:24</a:t>
            </a:r>
          </a:p>
        </p:txBody>
      </p:sp>
      <p:sp>
        <p:nvSpPr>
          <p:cNvPr id="224" name="Rectangle 223">
            <a:extLst>
              <a:ext uri="{FF2B5EF4-FFF2-40B4-BE49-F238E27FC236}">
                <a16:creationId xmlns:a16="http://schemas.microsoft.com/office/drawing/2014/main" id="{091D9879-D75B-0A41-B0A4-065547DC818C}"/>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0:23</a:t>
            </a:r>
          </a:p>
        </p:txBody>
      </p:sp>
      <p:sp>
        <p:nvSpPr>
          <p:cNvPr id="225" name="Rectangle 224">
            <a:extLst>
              <a:ext uri="{FF2B5EF4-FFF2-40B4-BE49-F238E27FC236}">
                <a16:creationId xmlns:a16="http://schemas.microsoft.com/office/drawing/2014/main" id="{09478A34-8EA8-4043-B19B-A6BD17D5A96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0:22</a:t>
            </a:r>
          </a:p>
        </p:txBody>
      </p:sp>
      <p:sp>
        <p:nvSpPr>
          <p:cNvPr id="226" name="Rectangle 225">
            <a:extLst>
              <a:ext uri="{FF2B5EF4-FFF2-40B4-BE49-F238E27FC236}">
                <a16:creationId xmlns:a16="http://schemas.microsoft.com/office/drawing/2014/main" id="{F47075A8-41B3-8A4B-AAA4-5812204244E5}"/>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0:21</a:t>
            </a:r>
          </a:p>
        </p:txBody>
      </p:sp>
      <p:sp>
        <p:nvSpPr>
          <p:cNvPr id="227" name="Rectangle 226">
            <a:extLst>
              <a:ext uri="{FF2B5EF4-FFF2-40B4-BE49-F238E27FC236}">
                <a16:creationId xmlns:a16="http://schemas.microsoft.com/office/drawing/2014/main" id="{AAD1D29E-069D-544C-B28F-CFC3A7A8747A}"/>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0:20</a:t>
            </a:r>
          </a:p>
        </p:txBody>
      </p:sp>
      <p:sp>
        <p:nvSpPr>
          <p:cNvPr id="228" name="Rectangle 227">
            <a:extLst>
              <a:ext uri="{FF2B5EF4-FFF2-40B4-BE49-F238E27FC236}">
                <a16:creationId xmlns:a16="http://schemas.microsoft.com/office/drawing/2014/main" id="{5DC01F04-9BA8-B246-80CD-F0C57379FDFA}"/>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0:19</a:t>
            </a:r>
          </a:p>
        </p:txBody>
      </p:sp>
      <p:sp>
        <p:nvSpPr>
          <p:cNvPr id="229" name="Rectangle 228">
            <a:extLst>
              <a:ext uri="{FF2B5EF4-FFF2-40B4-BE49-F238E27FC236}">
                <a16:creationId xmlns:a16="http://schemas.microsoft.com/office/drawing/2014/main" id="{FE815BE4-2B31-7343-B23B-B2A4DFDC50AB}"/>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0:18</a:t>
            </a:r>
          </a:p>
        </p:txBody>
      </p:sp>
      <p:sp>
        <p:nvSpPr>
          <p:cNvPr id="230" name="Rectangle 229">
            <a:extLst>
              <a:ext uri="{FF2B5EF4-FFF2-40B4-BE49-F238E27FC236}">
                <a16:creationId xmlns:a16="http://schemas.microsoft.com/office/drawing/2014/main" id="{45E54BB1-0338-A64D-9F9D-96674D12A6E5}"/>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0:17</a:t>
            </a:r>
          </a:p>
        </p:txBody>
      </p:sp>
      <p:sp>
        <p:nvSpPr>
          <p:cNvPr id="231" name="Rectangle 230">
            <a:extLst>
              <a:ext uri="{FF2B5EF4-FFF2-40B4-BE49-F238E27FC236}">
                <a16:creationId xmlns:a16="http://schemas.microsoft.com/office/drawing/2014/main" id="{3F52DD31-0C91-D54F-A297-473824E5388B}"/>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0:16</a:t>
            </a:r>
          </a:p>
        </p:txBody>
      </p:sp>
      <p:sp>
        <p:nvSpPr>
          <p:cNvPr id="232" name="Rectangle 231">
            <a:extLst>
              <a:ext uri="{FF2B5EF4-FFF2-40B4-BE49-F238E27FC236}">
                <a16:creationId xmlns:a16="http://schemas.microsoft.com/office/drawing/2014/main" id="{EDD5F418-99AE-5047-8E8D-526D667D68AF}"/>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0:15</a:t>
            </a:r>
          </a:p>
        </p:txBody>
      </p:sp>
      <p:sp>
        <p:nvSpPr>
          <p:cNvPr id="233" name="Rectangle 232">
            <a:extLst>
              <a:ext uri="{FF2B5EF4-FFF2-40B4-BE49-F238E27FC236}">
                <a16:creationId xmlns:a16="http://schemas.microsoft.com/office/drawing/2014/main" id="{AA23E03A-DE57-0749-AD4B-A4ACE7113ECA}"/>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0:14</a:t>
            </a:r>
          </a:p>
        </p:txBody>
      </p:sp>
      <p:sp>
        <p:nvSpPr>
          <p:cNvPr id="234" name="Rectangle 233">
            <a:extLst>
              <a:ext uri="{FF2B5EF4-FFF2-40B4-BE49-F238E27FC236}">
                <a16:creationId xmlns:a16="http://schemas.microsoft.com/office/drawing/2014/main" id="{12F2B106-51B1-124E-8B20-37901EB83C30}"/>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0:13</a:t>
            </a:r>
          </a:p>
        </p:txBody>
      </p:sp>
      <p:sp>
        <p:nvSpPr>
          <p:cNvPr id="235" name="Rectangle 234">
            <a:extLst>
              <a:ext uri="{FF2B5EF4-FFF2-40B4-BE49-F238E27FC236}">
                <a16:creationId xmlns:a16="http://schemas.microsoft.com/office/drawing/2014/main" id="{49752546-D081-5348-AA9D-FA2CAC3538C6}"/>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0:12</a:t>
            </a:r>
          </a:p>
        </p:txBody>
      </p:sp>
      <p:sp>
        <p:nvSpPr>
          <p:cNvPr id="236" name="Rectangle 235">
            <a:extLst>
              <a:ext uri="{FF2B5EF4-FFF2-40B4-BE49-F238E27FC236}">
                <a16:creationId xmlns:a16="http://schemas.microsoft.com/office/drawing/2014/main" id="{7252EA5C-4815-8D48-A8E4-0C531DD1E0F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0:11</a:t>
            </a:r>
          </a:p>
        </p:txBody>
      </p:sp>
      <p:sp>
        <p:nvSpPr>
          <p:cNvPr id="237" name="Rectangle 236">
            <a:extLst>
              <a:ext uri="{FF2B5EF4-FFF2-40B4-BE49-F238E27FC236}">
                <a16:creationId xmlns:a16="http://schemas.microsoft.com/office/drawing/2014/main" id="{F8917CD1-4E93-7243-8865-0B77ACA344F6}"/>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0:10</a:t>
            </a:r>
          </a:p>
        </p:txBody>
      </p:sp>
      <p:sp>
        <p:nvSpPr>
          <p:cNvPr id="238" name="Rectangle 237">
            <a:extLst>
              <a:ext uri="{FF2B5EF4-FFF2-40B4-BE49-F238E27FC236}">
                <a16:creationId xmlns:a16="http://schemas.microsoft.com/office/drawing/2014/main" id="{04A70F9F-3AC0-4E49-903A-1DDA00C2548E}"/>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0:09</a:t>
            </a:r>
          </a:p>
        </p:txBody>
      </p:sp>
      <p:sp>
        <p:nvSpPr>
          <p:cNvPr id="239" name="Rectangle 238">
            <a:extLst>
              <a:ext uri="{FF2B5EF4-FFF2-40B4-BE49-F238E27FC236}">
                <a16:creationId xmlns:a16="http://schemas.microsoft.com/office/drawing/2014/main" id="{CFDED49F-2663-ED4B-A6EB-9C639C324E79}"/>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0:08</a:t>
            </a:r>
          </a:p>
        </p:txBody>
      </p:sp>
      <p:sp>
        <p:nvSpPr>
          <p:cNvPr id="240" name="Rectangle 239">
            <a:extLst>
              <a:ext uri="{FF2B5EF4-FFF2-40B4-BE49-F238E27FC236}">
                <a16:creationId xmlns:a16="http://schemas.microsoft.com/office/drawing/2014/main" id="{0C0CBD69-5FC4-0149-8202-A60FD0786BE9}"/>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0:07</a:t>
            </a:r>
          </a:p>
        </p:txBody>
      </p:sp>
      <p:sp>
        <p:nvSpPr>
          <p:cNvPr id="241" name="Rectangle 240">
            <a:extLst>
              <a:ext uri="{FF2B5EF4-FFF2-40B4-BE49-F238E27FC236}">
                <a16:creationId xmlns:a16="http://schemas.microsoft.com/office/drawing/2014/main" id="{0E6C64DE-6129-424B-9DD7-4727A525A8C4}"/>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0:06</a:t>
            </a:r>
          </a:p>
        </p:txBody>
      </p:sp>
      <p:sp>
        <p:nvSpPr>
          <p:cNvPr id="242" name="Rectangle 241">
            <a:extLst>
              <a:ext uri="{FF2B5EF4-FFF2-40B4-BE49-F238E27FC236}">
                <a16:creationId xmlns:a16="http://schemas.microsoft.com/office/drawing/2014/main" id="{3B1595C7-884A-0C47-B9E4-D38035536ED1}"/>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0:05</a:t>
            </a:r>
          </a:p>
        </p:txBody>
      </p:sp>
      <p:sp>
        <p:nvSpPr>
          <p:cNvPr id="243" name="Rectangle 242">
            <a:extLst>
              <a:ext uri="{FF2B5EF4-FFF2-40B4-BE49-F238E27FC236}">
                <a16:creationId xmlns:a16="http://schemas.microsoft.com/office/drawing/2014/main" id="{D65B4B78-CF2F-3345-85BA-715C2AF0DB85}"/>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0:04</a:t>
            </a:r>
          </a:p>
        </p:txBody>
      </p:sp>
      <p:sp>
        <p:nvSpPr>
          <p:cNvPr id="244" name="Rectangle 243">
            <a:extLst>
              <a:ext uri="{FF2B5EF4-FFF2-40B4-BE49-F238E27FC236}">
                <a16:creationId xmlns:a16="http://schemas.microsoft.com/office/drawing/2014/main" id="{A59C25FF-E685-CE4D-86FE-1866AB15FAC5}"/>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0:03</a:t>
            </a:r>
          </a:p>
        </p:txBody>
      </p:sp>
      <p:sp>
        <p:nvSpPr>
          <p:cNvPr id="245" name="Rectangle 122">
            <a:extLst>
              <a:ext uri="{FF2B5EF4-FFF2-40B4-BE49-F238E27FC236}">
                <a16:creationId xmlns:a16="http://schemas.microsoft.com/office/drawing/2014/main" id="{69F28AD4-BCA8-4E40-B8AE-6C7AC91C356B}"/>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0:02</a:t>
            </a:r>
          </a:p>
        </p:txBody>
      </p:sp>
      <p:sp>
        <p:nvSpPr>
          <p:cNvPr id="246" name="Rectangle 121">
            <a:extLst>
              <a:ext uri="{FF2B5EF4-FFF2-40B4-BE49-F238E27FC236}">
                <a16:creationId xmlns:a16="http://schemas.microsoft.com/office/drawing/2014/main" id="{DB70DF29-F853-DA43-8F73-620D39B201D7}"/>
              </a:ext>
            </a:extLst>
          </p:cNvPr>
          <p:cNvSpPr>
            <a:spLocks noChangeArrowheads="1"/>
          </p:cNvSpPr>
          <p:nvPr/>
        </p:nvSpPr>
        <p:spPr bwMode="auto">
          <a:xfrm>
            <a:off x="2895600" y="1143000"/>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0:01</a:t>
            </a:r>
          </a:p>
        </p:txBody>
      </p:sp>
      <p:sp>
        <p:nvSpPr>
          <p:cNvPr id="247" name="Rectangle 246">
            <a:extLst>
              <a:ext uri="{FF2B5EF4-FFF2-40B4-BE49-F238E27FC236}">
                <a16:creationId xmlns:a16="http://schemas.microsoft.com/office/drawing/2014/main" id="{6873435F-71D0-D844-B966-70AC28D92EEA}"/>
              </a:ext>
            </a:extLst>
          </p:cNvPr>
          <p:cNvSpPr>
            <a:spLocks noChangeArrowheads="1"/>
          </p:cNvSpPr>
          <p:nvPr/>
        </p:nvSpPr>
        <p:spPr bwMode="auto">
          <a:xfrm>
            <a:off x="2895600" y="1143000"/>
            <a:ext cx="6400800" cy="4572000"/>
          </a:xfrm>
          <a:prstGeom prst="rect">
            <a:avLst/>
          </a:prstGeom>
          <a:solidFill>
            <a:srgbClr val="F6000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End</a:t>
            </a:r>
          </a:p>
        </p:txBody>
      </p:sp>
      <p:sp>
        <p:nvSpPr>
          <p:cNvPr id="248" name="Rectangle 247">
            <a:extLst>
              <a:ext uri="{FF2B5EF4-FFF2-40B4-BE49-F238E27FC236}">
                <a16:creationId xmlns:a16="http://schemas.microsoft.com/office/drawing/2014/main" id="{0596404F-E30C-2E48-90B2-4DE463D3C43F}"/>
              </a:ext>
            </a:extLst>
          </p:cNvPr>
          <p:cNvSpPr>
            <a:spLocks noChangeArrowheads="1"/>
          </p:cNvSpPr>
          <p:nvPr/>
        </p:nvSpPr>
        <p:spPr bwMode="auto">
          <a:xfrm>
            <a:off x="2895600" y="1143000"/>
            <a:ext cx="6400800" cy="4572000"/>
          </a:xfrm>
          <a:prstGeom prst="rect">
            <a:avLst/>
          </a:prstGeom>
          <a:solidFill>
            <a:srgbClr val="00B05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3:00</a:t>
            </a:r>
          </a:p>
        </p:txBody>
      </p:sp>
    </p:spTree>
    <p:extLst>
      <p:ext uri="{BB962C8B-B14F-4D97-AF65-F5344CB8AC3E}">
        <p14:creationId xmlns:p14="http://schemas.microsoft.com/office/powerpoint/2010/main" val="22469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8"/>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7"/>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1000"/>
                                  </p:stCondLst>
                                  <p:childTnLst>
                                    <p:set>
                                      <p:cBhvr>
                                        <p:cTn id="12" dur="1" fill="hold">
                                          <p:stCondLst>
                                            <p:cond delay="0"/>
                                          </p:stCondLst>
                                        </p:cTn>
                                        <p:tgtEl>
                                          <p:spTgt spid="68"/>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1000"/>
                                  </p:stCondLst>
                                  <p:childTnLst>
                                    <p:set>
                                      <p:cBhvr>
                                        <p:cTn id="15" dur="1" fill="hold">
                                          <p:stCondLst>
                                            <p:cond delay="0"/>
                                          </p:stCondLst>
                                        </p:cTn>
                                        <p:tgtEl>
                                          <p:spTgt spid="69"/>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1000"/>
                                  </p:stCondLst>
                                  <p:childTnLst>
                                    <p:set>
                                      <p:cBhvr>
                                        <p:cTn id="18" dur="1" fill="hold">
                                          <p:stCondLst>
                                            <p:cond delay="0"/>
                                          </p:stCondLst>
                                        </p:cTn>
                                        <p:tgtEl>
                                          <p:spTgt spid="70"/>
                                        </p:tgtEl>
                                        <p:attrNameLst>
                                          <p:attrName>style.visibility</p:attrName>
                                        </p:attrNameLst>
                                      </p:cBhvr>
                                      <p:to>
                                        <p:strVal val="visible"/>
                                      </p:to>
                                    </p:set>
                                  </p:childTnLst>
                                </p:cTn>
                              </p:par>
                            </p:childTnLst>
                          </p:cTn>
                        </p:par>
                        <p:par>
                          <p:cTn id="19" fill="hold">
                            <p:stCondLst>
                              <p:cond delay="3000"/>
                            </p:stCondLst>
                            <p:childTnLst>
                              <p:par>
                                <p:cTn id="20" presetID="1" presetClass="entr" presetSubtype="0" fill="hold" grpId="0" nodeType="afterEffect">
                                  <p:stCondLst>
                                    <p:cond delay="1000"/>
                                  </p:stCondLst>
                                  <p:childTnLst>
                                    <p:set>
                                      <p:cBhvr>
                                        <p:cTn id="21" dur="1" fill="hold">
                                          <p:stCondLst>
                                            <p:cond delay="0"/>
                                          </p:stCondLst>
                                        </p:cTn>
                                        <p:tgtEl>
                                          <p:spTgt spid="71"/>
                                        </p:tgtEl>
                                        <p:attrNameLst>
                                          <p:attrName>style.visibility</p:attrName>
                                        </p:attrNameLst>
                                      </p:cBhvr>
                                      <p:to>
                                        <p:strVal val="visible"/>
                                      </p:to>
                                    </p:set>
                                  </p:childTnLst>
                                </p:cTn>
                              </p:par>
                            </p:childTnLst>
                          </p:cTn>
                        </p:par>
                        <p:par>
                          <p:cTn id="22" fill="hold">
                            <p:stCondLst>
                              <p:cond delay="4000"/>
                            </p:stCondLst>
                            <p:childTnLst>
                              <p:par>
                                <p:cTn id="23" presetID="1" presetClass="entr" presetSubtype="0" fill="hold" grpId="0" nodeType="afterEffect">
                                  <p:stCondLst>
                                    <p:cond delay="1000"/>
                                  </p:stCondLst>
                                  <p:childTnLst>
                                    <p:set>
                                      <p:cBhvr>
                                        <p:cTn id="24" dur="1" fill="hold">
                                          <p:stCondLst>
                                            <p:cond delay="0"/>
                                          </p:stCondLst>
                                        </p:cTn>
                                        <p:tgtEl>
                                          <p:spTgt spid="72"/>
                                        </p:tgtEl>
                                        <p:attrNameLst>
                                          <p:attrName>style.visibility</p:attrName>
                                        </p:attrNameLst>
                                      </p:cBhvr>
                                      <p:to>
                                        <p:strVal val="visible"/>
                                      </p:to>
                                    </p:set>
                                  </p:childTnLst>
                                </p:cTn>
                              </p:par>
                            </p:childTnLst>
                          </p:cTn>
                        </p:par>
                        <p:par>
                          <p:cTn id="25" fill="hold">
                            <p:stCondLst>
                              <p:cond delay="5000"/>
                            </p:stCondLst>
                            <p:childTnLst>
                              <p:par>
                                <p:cTn id="26" presetID="1" presetClass="entr" presetSubtype="0" fill="hold" grpId="0" nodeType="afterEffect">
                                  <p:stCondLst>
                                    <p:cond delay="1000"/>
                                  </p:stCondLst>
                                  <p:childTnLst>
                                    <p:set>
                                      <p:cBhvr>
                                        <p:cTn id="27" dur="1" fill="hold">
                                          <p:stCondLst>
                                            <p:cond delay="0"/>
                                          </p:stCondLst>
                                        </p:cTn>
                                        <p:tgtEl>
                                          <p:spTgt spid="73"/>
                                        </p:tgtEl>
                                        <p:attrNameLst>
                                          <p:attrName>style.visibility</p:attrName>
                                        </p:attrNameLst>
                                      </p:cBhvr>
                                      <p:to>
                                        <p:strVal val="visible"/>
                                      </p:to>
                                    </p:set>
                                  </p:childTnLst>
                                </p:cTn>
                              </p:par>
                            </p:childTnLst>
                          </p:cTn>
                        </p:par>
                        <p:par>
                          <p:cTn id="28" fill="hold">
                            <p:stCondLst>
                              <p:cond delay="6000"/>
                            </p:stCondLst>
                            <p:childTnLst>
                              <p:par>
                                <p:cTn id="29" presetID="1" presetClass="entr" presetSubtype="0" fill="hold" grpId="0" nodeType="afterEffect">
                                  <p:stCondLst>
                                    <p:cond delay="1000"/>
                                  </p:stCondLst>
                                  <p:childTnLst>
                                    <p:set>
                                      <p:cBhvr>
                                        <p:cTn id="30" dur="1" fill="hold">
                                          <p:stCondLst>
                                            <p:cond delay="0"/>
                                          </p:stCondLst>
                                        </p:cTn>
                                        <p:tgtEl>
                                          <p:spTgt spid="74"/>
                                        </p:tgtEl>
                                        <p:attrNameLst>
                                          <p:attrName>style.visibility</p:attrName>
                                        </p:attrNameLst>
                                      </p:cBhvr>
                                      <p:to>
                                        <p:strVal val="visible"/>
                                      </p:to>
                                    </p:set>
                                  </p:childTnLst>
                                </p:cTn>
                              </p:par>
                            </p:childTnLst>
                          </p:cTn>
                        </p:par>
                        <p:par>
                          <p:cTn id="31" fill="hold">
                            <p:stCondLst>
                              <p:cond delay="7000"/>
                            </p:stCondLst>
                            <p:childTnLst>
                              <p:par>
                                <p:cTn id="32" presetID="1" presetClass="entr" presetSubtype="0" fill="hold" grpId="0" nodeType="afterEffect">
                                  <p:stCondLst>
                                    <p:cond delay="1000"/>
                                  </p:stCondLst>
                                  <p:childTnLst>
                                    <p:set>
                                      <p:cBhvr>
                                        <p:cTn id="33" dur="1" fill="hold">
                                          <p:stCondLst>
                                            <p:cond delay="0"/>
                                          </p:stCondLst>
                                        </p:cTn>
                                        <p:tgtEl>
                                          <p:spTgt spid="75"/>
                                        </p:tgtEl>
                                        <p:attrNameLst>
                                          <p:attrName>style.visibility</p:attrName>
                                        </p:attrNameLst>
                                      </p:cBhvr>
                                      <p:to>
                                        <p:strVal val="visible"/>
                                      </p:to>
                                    </p:set>
                                  </p:childTnLst>
                                </p:cTn>
                              </p:par>
                            </p:childTnLst>
                          </p:cTn>
                        </p:par>
                        <p:par>
                          <p:cTn id="34" fill="hold">
                            <p:stCondLst>
                              <p:cond delay="8000"/>
                            </p:stCondLst>
                            <p:childTnLst>
                              <p:par>
                                <p:cTn id="35" presetID="1" presetClass="entr" presetSubtype="0" fill="hold" grpId="0" nodeType="afterEffect">
                                  <p:stCondLst>
                                    <p:cond delay="1000"/>
                                  </p:stCondLst>
                                  <p:childTnLst>
                                    <p:set>
                                      <p:cBhvr>
                                        <p:cTn id="36" dur="1" fill="hold">
                                          <p:stCondLst>
                                            <p:cond delay="0"/>
                                          </p:stCondLst>
                                        </p:cTn>
                                        <p:tgtEl>
                                          <p:spTgt spid="76"/>
                                        </p:tgtEl>
                                        <p:attrNameLst>
                                          <p:attrName>style.visibility</p:attrName>
                                        </p:attrNameLst>
                                      </p:cBhvr>
                                      <p:to>
                                        <p:strVal val="visible"/>
                                      </p:to>
                                    </p:set>
                                  </p:childTnLst>
                                </p:cTn>
                              </p:par>
                            </p:childTnLst>
                          </p:cTn>
                        </p:par>
                        <p:par>
                          <p:cTn id="37" fill="hold">
                            <p:stCondLst>
                              <p:cond delay="9000"/>
                            </p:stCondLst>
                            <p:childTnLst>
                              <p:par>
                                <p:cTn id="38" presetID="1" presetClass="entr" presetSubtype="0" fill="hold" grpId="0" nodeType="afterEffect">
                                  <p:stCondLst>
                                    <p:cond delay="1000"/>
                                  </p:stCondLst>
                                  <p:childTnLst>
                                    <p:set>
                                      <p:cBhvr>
                                        <p:cTn id="39" dur="1" fill="hold">
                                          <p:stCondLst>
                                            <p:cond delay="0"/>
                                          </p:stCondLst>
                                        </p:cTn>
                                        <p:tgtEl>
                                          <p:spTgt spid="77"/>
                                        </p:tgtEl>
                                        <p:attrNameLst>
                                          <p:attrName>style.visibility</p:attrName>
                                        </p:attrNameLst>
                                      </p:cBhvr>
                                      <p:to>
                                        <p:strVal val="visible"/>
                                      </p:to>
                                    </p:set>
                                  </p:childTnLst>
                                </p:cTn>
                              </p:par>
                            </p:childTnLst>
                          </p:cTn>
                        </p:par>
                        <p:par>
                          <p:cTn id="40" fill="hold">
                            <p:stCondLst>
                              <p:cond delay="10000"/>
                            </p:stCondLst>
                            <p:childTnLst>
                              <p:par>
                                <p:cTn id="41" presetID="1" presetClass="entr" presetSubtype="0" fill="hold" grpId="0" nodeType="afterEffect">
                                  <p:stCondLst>
                                    <p:cond delay="1000"/>
                                  </p:stCondLst>
                                  <p:childTnLst>
                                    <p:set>
                                      <p:cBhvr>
                                        <p:cTn id="42" dur="1" fill="hold">
                                          <p:stCondLst>
                                            <p:cond delay="0"/>
                                          </p:stCondLst>
                                        </p:cTn>
                                        <p:tgtEl>
                                          <p:spTgt spid="78"/>
                                        </p:tgtEl>
                                        <p:attrNameLst>
                                          <p:attrName>style.visibility</p:attrName>
                                        </p:attrNameLst>
                                      </p:cBhvr>
                                      <p:to>
                                        <p:strVal val="visible"/>
                                      </p:to>
                                    </p:set>
                                  </p:childTnLst>
                                </p:cTn>
                              </p:par>
                            </p:childTnLst>
                          </p:cTn>
                        </p:par>
                        <p:par>
                          <p:cTn id="43" fill="hold">
                            <p:stCondLst>
                              <p:cond delay="11000"/>
                            </p:stCondLst>
                            <p:childTnLst>
                              <p:par>
                                <p:cTn id="44" presetID="1" presetClass="entr" presetSubtype="0" fill="hold" grpId="0" nodeType="afterEffect">
                                  <p:stCondLst>
                                    <p:cond delay="1000"/>
                                  </p:stCondLst>
                                  <p:childTnLst>
                                    <p:set>
                                      <p:cBhvr>
                                        <p:cTn id="45" dur="1" fill="hold">
                                          <p:stCondLst>
                                            <p:cond delay="0"/>
                                          </p:stCondLst>
                                        </p:cTn>
                                        <p:tgtEl>
                                          <p:spTgt spid="79"/>
                                        </p:tgtEl>
                                        <p:attrNameLst>
                                          <p:attrName>style.visibility</p:attrName>
                                        </p:attrNameLst>
                                      </p:cBhvr>
                                      <p:to>
                                        <p:strVal val="visible"/>
                                      </p:to>
                                    </p:set>
                                  </p:childTnLst>
                                </p:cTn>
                              </p:par>
                            </p:childTnLst>
                          </p:cTn>
                        </p:par>
                        <p:par>
                          <p:cTn id="46" fill="hold">
                            <p:stCondLst>
                              <p:cond delay="12000"/>
                            </p:stCondLst>
                            <p:childTnLst>
                              <p:par>
                                <p:cTn id="47" presetID="1" presetClass="entr" presetSubtype="0" fill="hold" grpId="0" nodeType="afterEffect">
                                  <p:stCondLst>
                                    <p:cond delay="1000"/>
                                  </p:stCondLst>
                                  <p:childTnLst>
                                    <p:set>
                                      <p:cBhvr>
                                        <p:cTn id="48" dur="1" fill="hold">
                                          <p:stCondLst>
                                            <p:cond delay="0"/>
                                          </p:stCondLst>
                                        </p:cTn>
                                        <p:tgtEl>
                                          <p:spTgt spid="80"/>
                                        </p:tgtEl>
                                        <p:attrNameLst>
                                          <p:attrName>style.visibility</p:attrName>
                                        </p:attrNameLst>
                                      </p:cBhvr>
                                      <p:to>
                                        <p:strVal val="visible"/>
                                      </p:to>
                                    </p:set>
                                  </p:childTnLst>
                                </p:cTn>
                              </p:par>
                            </p:childTnLst>
                          </p:cTn>
                        </p:par>
                        <p:par>
                          <p:cTn id="49" fill="hold">
                            <p:stCondLst>
                              <p:cond delay="13000"/>
                            </p:stCondLst>
                            <p:childTnLst>
                              <p:par>
                                <p:cTn id="50" presetID="1" presetClass="entr" presetSubtype="0" fill="hold" grpId="0" nodeType="afterEffect">
                                  <p:stCondLst>
                                    <p:cond delay="1000"/>
                                  </p:stCondLst>
                                  <p:childTnLst>
                                    <p:set>
                                      <p:cBhvr>
                                        <p:cTn id="51" dur="1" fill="hold">
                                          <p:stCondLst>
                                            <p:cond delay="0"/>
                                          </p:stCondLst>
                                        </p:cTn>
                                        <p:tgtEl>
                                          <p:spTgt spid="81"/>
                                        </p:tgtEl>
                                        <p:attrNameLst>
                                          <p:attrName>style.visibility</p:attrName>
                                        </p:attrNameLst>
                                      </p:cBhvr>
                                      <p:to>
                                        <p:strVal val="visible"/>
                                      </p:to>
                                    </p:set>
                                  </p:childTnLst>
                                </p:cTn>
                              </p:par>
                            </p:childTnLst>
                          </p:cTn>
                        </p:par>
                        <p:par>
                          <p:cTn id="52" fill="hold">
                            <p:stCondLst>
                              <p:cond delay="14000"/>
                            </p:stCondLst>
                            <p:childTnLst>
                              <p:par>
                                <p:cTn id="53" presetID="1" presetClass="entr" presetSubtype="0" fill="hold" grpId="0" nodeType="afterEffect">
                                  <p:stCondLst>
                                    <p:cond delay="1000"/>
                                  </p:stCondLst>
                                  <p:childTnLst>
                                    <p:set>
                                      <p:cBhvr>
                                        <p:cTn id="54" dur="1" fill="hold">
                                          <p:stCondLst>
                                            <p:cond delay="0"/>
                                          </p:stCondLst>
                                        </p:cTn>
                                        <p:tgtEl>
                                          <p:spTgt spid="82"/>
                                        </p:tgtEl>
                                        <p:attrNameLst>
                                          <p:attrName>style.visibility</p:attrName>
                                        </p:attrNameLst>
                                      </p:cBhvr>
                                      <p:to>
                                        <p:strVal val="visible"/>
                                      </p:to>
                                    </p:set>
                                  </p:childTnLst>
                                </p:cTn>
                              </p:par>
                            </p:childTnLst>
                          </p:cTn>
                        </p:par>
                        <p:par>
                          <p:cTn id="55" fill="hold">
                            <p:stCondLst>
                              <p:cond delay="15000"/>
                            </p:stCondLst>
                            <p:childTnLst>
                              <p:par>
                                <p:cTn id="56" presetID="1" presetClass="entr" presetSubtype="0" fill="hold" grpId="0" nodeType="afterEffect">
                                  <p:stCondLst>
                                    <p:cond delay="1000"/>
                                  </p:stCondLst>
                                  <p:childTnLst>
                                    <p:set>
                                      <p:cBhvr>
                                        <p:cTn id="57" dur="1" fill="hold">
                                          <p:stCondLst>
                                            <p:cond delay="0"/>
                                          </p:stCondLst>
                                        </p:cTn>
                                        <p:tgtEl>
                                          <p:spTgt spid="83"/>
                                        </p:tgtEl>
                                        <p:attrNameLst>
                                          <p:attrName>style.visibility</p:attrName>
                                        </p:attrNameLst>
                                      </p:cBhvr>
                                      <p:to>
                                        <p:strVal val="visible"/>
                                      </p:to>
                                    </p:set>
                                  </p:childTnLst>
                                </p:cTn>
                              </p:par>
                            </p:childTnLst>
                          </p:cTn>
                        </p:par>
                        <p:par>
                          <p:cTn id="58" fill="hold">
                            <p:stCondLst>
                              <p:cond delay="16000"/>
                            </p:stCondLst>
                            <p:childTnLst>
                              <p:par>
                                <p:cTn id="59" presetID="1" presetClass="entr" presetSubtype="0" fill="hold" grpId="0" nodeType="afterEffect">
                                  <p:stCondLst>
                                    <p:cond delay="1000"/>
                                  </p:stCondLst>
                                  <p:childTnLst>
                                    <p:set>
                                      <p:cBhvr>
                                        <p:cTn id="60" dur="1" fill="hold">
                                          <p:stCondLst>
                                            <p:cond delay="0"/>
                                          </p:stCondLst>
                                        </p:cTn>
                                        <p:tgtEl>
                                          <p:spTgt spid="84"/>
                                        </p:tgtEl>
                                        <p:attrNameLst>
                                          <p:attrName>style.visibility</p:attrName>
                                        </p:attrNameLst>
                                      </p:cBhvr>
                                      <p:to>
                                        <p:strVal val="visible"/>
                                      </p:to>
                                    </p:set>
                                  </p:childTnLst>
                                </p:cTn>
                              </p:par>
                            </p:childTnLst>
                          </p:cTn>
                        </p:par>
                        <p:par>
                          <p:cTn id="61" fill="hold">
                            <p:stCondLst>
                              <p:cond delay="17000"/>
                            </p:stCondLst>
                            <p:childTnLst>
                              <p:par>
                                <p:cTn id="62" presetID="1" presetClass="entr" presetSubtype="0" fill="hold" grpId="0" nodeType="afterEffect">
                                  <p:stCondLst>
                                    <p:cond delay="1000"/>
                                  </p:stCondLst>
                                  <p:childTnLst>
                                    <p:set>
                                      <p:cBhvr>
                                        <p:cTn id="63" dur="1" fill="hold">
                                          <p:stCondLst>
                                            <p:cond delay="0"/>
                                          </p:stCondLst>
                                        </p:cTn>
                                        <p:tgtEl>
                                          <p:spTgt spid="85"/>
                                        </p:tgtEl>
                                        <p:attrNameLst>
                                          <p:attrName>style.visibility</p:attrName>
                                        </p:attrNameLst>
                                      </p:cBhvr>
                                      <p:to>
                                        <p:strVal val="visible"/>
                                      </p:to>
                                    </p:set>
                                  </p:childTnLst>
                                </p:cTn>
                              </p:par>
                            </p:childTnLst>
                          </p:cTn>
                        </p:par>
                        <p:par>
                          <p:cTn id="64" fill="hold">
                            <p:stCondLst>
                              <p:cond delay="18000"/>
                            </p:stCondLst>
                            <p:childTnLst>
                              <p:par>
                                <p:cTn id="65" presetID="1" presetClass="entr" presetSubtype="0" fill="hold" grpId="0" nodeType="afterEffect">
                                  <p:stCondLst>
                                    <p:cond delay="1000"/>
                                  </p:stCondLst>
                                  <p:childTnLst>
                                    <p:set>
                                      <p:cBhvr>
                                        <p:cTn id="66" dur="1" fill="hold">
                                          <p:stCondLst>
                                            <p:cond delay="0"/>
                                          </p:stCondLst>
                                        </p:cTn>
                                        <p:tgtEl>
                                          <p:spTgt spid="86"/>
                                        </p:tgtEl>
                                        <p:attrNameLst>
                                          <p:attrName>style.visibility</p:attrName>
                                        </p:attrNameLst>
                                      </p:cBhvr>
                                      <p:to>
                                        <p:strVal val="visible"/>
                                      </p:to>
                                    </p:set>
                                  </p:childTnLst>
                                </p:cTn>
                              </p:par>
                            </p:childTnLst>
                          </p:cTn>
                        </p:par>
                        <p:par>
                          <p:cTn id="67" fill="hold">
                            <p:stCondLst>
                              <p:cond delay="19000"/>
                            </p:stCondLst>
                            <p:childTnLst>
                              <p:par>
                                <p:cTn id="68" presetID="1" presetClass="entr" presetSubtype="0" fill="hold" grpId="0" nodeType="afterEffect">
                                  <p:stCondLst>
                                    <p:cond delay="1000"/>
                                  </p:stCondLst>
                                  <p:childTnLst>
                                    <p:set>
                                      <p:cBhvr>
                                        <p:cTn id="69" dur="1" fill="hold">
                                          <p:stCondLst>
                                            <p:cond delay="0"/>
                                          </p:stCondLst>
                                        </p:cTn>
                                        <p:tgtEl>
                                          <p:spTgt spid="87"/>
                                        </p:tgtEl>
                                        <p:attrNameLst>
                                          <p:attrName>style.visibility</p:attrName>
                                        </p:attrNameLst>
                                      </p:cBhvr>
                                      <p:to>
                                        <p:strVal val="visible"/>
                                      </p:to>
                                    </p:set>
                                  </p:childTnLst>
                                </p:cTn>
                              </p:par>
                            </p:childTnLst>
                          </p:cTn>
                        </p:par>
                        <p:par>
                          <p:cTn id="70" fill="hold">
                            <p:stCondLst>
                              <p:cond delay="20000"/>
                            </p:stCondLst>
                            <p:childTnLst>
                              <p:par>
                                <p:cTn id="71" presetID="1" presetClass="entr" presetSubtype="0" fill="hold" grpId="0" nodeType="afterEffect">
                                  <p:stCondLst>
                                    <p:cond delay="1000"/>
                                  </p:stCondLst>
                                  <p:childTnLst>
                                    <p:set>
                                      <p:cBhvr>
                                        <p:cTn id="72" dur="1" fill="hold">
                                          <p:stCondLst>
                                            <p:cond delay="0"/>
                                          </p:stCondLst>
                                        </p:cTn>
                                        <p:tgtEl>
                                          <p:spTgt spid="88"/>
                                        </p:tgtEl>
                                        <p:attrNameLst>
                                          <p:attrName>style.visibility</p:attrName>
                                        </p:attrNameLst>
                                      </p:cBhvr>
                                      <p:to>
                                        <p:strVal val="visible"/>
                                      </p:to>
                                    </p:set>
                                  </p:childTnLst>
                                </p:cTn>
                              </p:par>
                            </p:childTnLst>
                          </p:cTn>
                        </p:par>
                        <p:par>
                          <p:cTn id="73" fill="hold">
                            <p:stCondLst>
                              <p:cond delay="21000"/>
                            </p:stCondLst>
                            <p:childTnLst>
                              <p:par>
                                <p:cTn id="74" presetID="1" presetClass="entr" presetSubtype="0" fill="hold" grpId="0" nodeType="afterEffect">
                                  <p:stCondLst>
                                    <p:cond delay="1000"/>
                                  </p:stCondLst>
                                  <p:childTnLst>
                                    <p:set>
                                      <p:cBhvr>
                                        <p:cTn id="75" dur="1" fill="hold">
                                          <p:stCondLst>
                                            <p:cond delay="0"/>
                                          </p:stCondLst>
                                        </p:cTn>
                                        <p:tgtEl>
                                          <p:spTgt spid="89"/>
                                        </p:tgtEl>
                                        <p:attrNameLst>
                                          <p:attrName>style.visibility</p:attrName>
                                        </p:attrNameLst>
                                      </p:cBhvr>
                                      <p:to>
                                        <p:strVal val="visible"/>
                                      </p:to>
                                    </p:set>
                                  </p:childTnLst>
                                </p:cTn>
                              </p:par>
                            </p:childTnLst>
                          </p:cTn>
                        </p:par>
                        <p:par>
                          <p:cTn id="76" fill="hold">
                            <p:stCondLst>
                              <p:cond delay="22000"/>
                            </p:stCondLst>
                            <p:childTnLst>
                              <p:par>
                                <p:cTn id="77" presetID="1" presetClass="entr" presetSubtype="0" fill="hold" grpId="0" nodeType="afterEffect">
                                  <p:stCondLst>
                                    <p:cond delay="1000"/>
                                  </p:stCondLst>
                                  <p:childTnLst>
                                    <p:set>
                                      <p:cBhvr>
                                        <p:cTn id="78" dur="1" fill="hold">
                                          <p:stCondLst>
                                            <p:cond delay="0"/>
                                          </p:stCondLst>
                                        </p:cTn>
                                        <p:tgtEl>
                                          <p:spTgt spid="90"/>
                                        </p:tgtEl>
                                        <p:attrNameLst>
                                          <p:attrName>style.visibility</p:attrName>
                                        </p:attrNameLst>
                                      </p:cBhvr>
                                      <p:to>
                                        <p:strVal val="visible"/>
                                      </p:to>
                                    </p:set>
                                  </p:childTnLst>
                                </p:cTn>
                              </p:par>
                            </p:childTnLst>
                          </p:cTn>
                        </p:par>
                        <p:par>
                          <p:cTn id="79" fill="hold">
                            <p:stCondLst>
                              <p:cond delay="23000"/>
                            </p:stCondLst>
                            <p:childTnLst>
                              <p:par>
                                <p:cTn id="80" presetID="1" presetClass="entr" presetSubtype="0" fill="hold" grpId="0" nodeType="afterEffect">
                                  <p:stCondLst>
                                    <p:cond delay="1000"/>
                                  </p:stCondLst>
                                  <p:childTnLst>
                                    <p:set>
                                      <p:cBhvr>
                                        <p:cTn id="81" dur="1" fill="hold">
                                          <p:stCondLst>
                                            <p:cond delay="0"/>
                                          </p:stCondLst>
                                        </p:cTn>
                                        <p:tgtEl>
                                          <p:spTgt spid="91"/>
                                        </p:tgtEl>
                                        <p:attrNameLst>
                                          <p:attrName>style.visibility</p:attrName>
                                        </p:attrNameLst>
                                      </p:cBhvr>
                                      <p:to>
                                        <p:strVal val="visible"/>
                                      </p:to>
                                    </p:set>
                                  </p:childTnLst>
                                </p:cTn>
                              </p:par>
                            </p:childTnLst>
                          </p:cTn>
                        </p:par>
                        <p:par>
                          <p:cTn id="82" fill="hold">
                            <p:stCondLst>
                              <p:cond delay="24000"/>
                            </p:stCondLst>
                            <p:childTnLst>
                              <p:par>
                                <p:cTn id="83" presetID="1" presetClass="entr" presetSubtype="0" fill="hold" grpId="0" nodeType="afterEffect">
                                  <p:stCondLst>
                                    <p:cond delay="1000"/>
                                  </p:stCondLst>
                                  <p:childTnLst>
                                    <p:set>
                                      <p:cBhvr>
                                        <p:cTn id="84" dur="1" fill="hold">
                                          <p:stCondLst>
                                            <p:cond delay="0"/>
                                          </p:stCondLst>
                                        </p:cTn>
                                        <p:tgtEl>
                                          <p:spTgt spid="92"/>
                                        </p:tgtEl>
                                        <p:attrNameLst>
                                          <p:attrName>style.visibility</p:attrName>
                                        </p:attrNameLst>
                                      </p:cBhvr>
                                      <p:to>
                                        <p:strVal val="visible"/>
                                      </p:to>
                                    </p:set>
                                  </p:childTnLst>
                                </p:cTn>
                              </p:par>
                            </p:childTnLst>
                          </p:cTn>
                        </p:par>
                        <p:par>
                          <p:cTn id="85" fill="hold">
                            <p:stCondLst>
                              <p:cond delay="25000"/>
                            </p:stCondLst>
                            <p:childTnLst>
                              <p:par>
                                <p:cTn id="86" presetID="1" presetClass="entr" presetSubtype="0" fill="hold" grpId="0" nodeType="afterEffect">
                                  <p:stCondLst>
                                    <p:cond delay="1000"/>
                                  </p:stCondLst>
                                  <p:childTnLst>
                                    <p:set>
                                      <p:cBhvr>
                                        <p:cTn id="87" dur="1" fill="hold">
                                          <p:stCondLst>
                                            <p:cond delay="0"/>
                                          </p:stCondLst>
                                        </p:cTn>
                                        <p:tgtEl>
                                          <p:spTgt spid="93"/>
                                        </p:tgtEl>
                                        <p:attrNameLst>
                                          <p:attrName>style.visibility</p:attrName>
                                        </p:attrNameLst>
                                      </p:cBhvr>
                                      <p:to>
                                        <p:strVal val="visible"/>
                                      </p:to>
                                    </p:set>
                                  </p:childTnLst>
                                </p:cTn>
                              </p:par>
                            </p:childTnLst>
                          </p:cTn>
                        </p:par>
                        <p:par>
                          <p:cTn id="88" fill="hold">
                            <p:stCondLst>
                              <p:cond delay="26000"/>
                            </p:stCondLst>
                            <p:childTnLst>
                              <p:par>
                                <p:cTn id="89" presetID="1" presetClass="entr" presetSubtype="0" fill="hold" grpId="0" nodeType="afterEffect">
                                  <p:stCondLst>
                                    <p:cond delay="1000"/>
                                  </p:stCondLst>
                                  <p:childTnLst>
                                    <p:set>
                                      <p:cBhvr>
                                        <p:cTn id="90" dur="1" fill="hold">
                                          <p:stCondLst>
                                            <p:cond delay="0"/>
                                          </p:stCondLst>
                                        </p:cTn>
                                        <p:tgtEl>
                                          <p:spTgt spid="94"/>
                                        </p:tgtEl>
                                        <p:attrNameLst>
                                          <p:attrName>style.visibility</p:attrName>
                                        </p:attrNameLst>
                                      </p:cBhvr>
                                      <p:to>
                                        <p:strVal val="visible"/>
                                      </p:to>
                                    </p:set>
                                  </p:childTnLst>
                                </p:cTn>
                              </p:par>
                            </p:childTnLst>
                          </p:cTn>
                        </p:par>
                        <p:par>
                          <p:cTn id="91" fill="hold">
                            <p:stCondLst>
                              <p:cond delay="27000"/>
                            </p:stCondLst>
                            <p:childTnLst>
                              <p:par>
                                <p:cTn id="92" presetID="1" presetClass="entr" presetSubtype="0" fill="hold" grpId="0" nodeType="afterEffect">
                                  <p:stCondLst>
                                    <p:cond delay="1000"/>
                                  </p:stCondLst>
                                  <p:childTnLst>
                                    <p:set>
                                      <p:cBhvr>
                                        <p:cTn id="93" dur="1" fill="hold">
                                          <p:stCondLst>
                                            <p:cond delay="0"/>
                                          </p:stCondLst>
                                        </p:cTn>
                                        <p:tgtEl>
                                          <p:spTgt spid="95"/>
                                        </p:tgtEl>
                                        <p:attrNameLst>
                                          <p:attrName>style.visibility</p:attrName>
                                        </p:attrNameLst>
                                      </p:cBhvr>
                                      <p:to>
                                        <p:strVal val="visible"/>
                                      </p:to>
                                    </p:set>
                                  </p:childTnLst>
                                </p:cTn>
                              </p:par>
                            </p:childTnLst>
                          </p:cTn>
                        </p:par>
                        <p:par>
                          <p:cTn id="94" fill="hold">
                            <p:stCondLst>
                              <p:cond delay="28000"/>
                            </p:stCondLst>
                            <p:childTnLst>
                              <p:par>
                                <p:cTn id="95" presetID="1" presetClass="entr" presetSubtype="0" fill="hold" grpId="0" nodeType="afterEffect">
                                  <p:stCondLst>
                                    <p:cond delay="1000"/>
                                  </p:stCondLst>
                                  <p:childTnLst>
                                    <p:set>
                                      <p:cBhvr>
                                        <p:cTn id="96" dur="1" fill="hold">
                                          <p:stCondLst>
                                            <p:cond delay="0"/>
                                          </p:stCondLst>
                                        </p:cTn>
                                        <p:tgtEl>
                                          <p:spTgt spid="96"/>
                                        </p:tgtEl>
                                        <p:attrNameLst>
                                          <p:attrName>style.visibility</p:attrName>
                                        </p:attrNameLst>
                                      </p:cBhvr>
                                      <p:to>
                                        <p:strVal val="visible"/>
                                      </p:to>
                                    </p:set>
                                  </p:childTnLst>
                                </p:cTn>
                              </p:par>
                            </p:childTnLst>
                          </p:cTn>
                        </p:par>
                        <p:par>
                          <p:cTn id="97" fill="hold">
                            <p:stCondLst>
                              <p:cond delay="29000"/>
                            </p:stCondLst>
                            <p:childTnLst>
                              <p:par>
                                <p:cTn id="98" presetID="1" presetClass="entr" presetSubtype="0" fill="hold" grpId="0" nodeType="afterEffect">
                                  <p:stCondLst>
                                    <p:cond delay="1000"/>
                                  </p:stCondLst>
                                  <p:childTnLst>
                                    <p:set>
                                      <p:cBhvr>
                                        <p:cTn id="99" dur="1" fill="hold">
                                          <p:stCondLst>
                                            <p:cond delay="0"/>
                                          </p:stCondLst>
                                        </p:cTn>
                                        <p:tgtEl>
                                          <p:spTgt spid="97"/>
                                        </p:tgtEl>
                                        <p:attrNameLst>
                                          <p:attrName>style.visibility</p:attrName>
                                        </p:attrNameLst>
                                      </p:cBhvr>
                                      <p:to>
                                        <p:strVal val="visible"/>
                                      </p:to>
                                    </p:set>
                                  </p:childTnLst>
                                </p:cTn>
                              </p:par>
                            </p:childTnLst>
                          </p:cTn>
                        </p:par>
                        <p:par>
                          <p:cTn id="100" fill="hold">
                            <p:stCondLst>
                              <p:cond delay="30000"/>
                            </p:stCondLst>
                            <p:childTnLst>
                              <p:par>
                                <p:cTn id="101" presetID="1" presetClass="entr" presetSubtype="0" fill="hold" grpId="0" nodeType="afterEffect">
                                  <p:stCondLst>
                                    <p:cond delay="1000"/>
                                  </p:stCondLst>
                                  <p:childTnLst>
                                    <p:set>
                                      <p:cBhvr>
                                        <p:cTn id="102" dur="1" fill="hold">
                                          <p:stCondLst>
                                            <p:cond delay="0"/>
                                          </p:stCondLst>
                                        </p:cTn>
                                        <p:tgtEl>
                                          <p:spTgt spid="98"/>
                                        </p:tgtEl>
                                        <p:attrNameLst>
                                          <p:attrName>style.visibility</p:attrName>
                                        </p:attrNameLst>
                                      </p:cBhvr>
                                      <p:to>
                                        <p:strVal val="visible"/>
                                      </p:to>
                                    </p:set>
                                  </p:childTnLst>
                                </p:cTn>
                              </p:par>
                            </p:childTnLst>
                          </p:cTn>
                        </p:par>
                        <p:par>
                          <p:cTn id="103" fill="hold">
                            <p:stCondLst>
                              <p:cond delay="31000"/>
                            </p:stCondLst>
                            <p:childTnLst>
                              <p:par>
                                <p:cTn id="104" presetID="1" presetClass="entr" presetSubtype="0" fill="hold" grpId="0" nodeType="afterEffect">
                                  <p:stCondLst>
                                    <p:cond delay="1000"/>
                                  </p:stCondLst>
                                  <p:childTnLst>
                                    <p:set>
                                      <p:cBhvr>
                                        <p:cTn id="105" dur="1" fill="hold">
                                          <p:stCondLst>
                                            <p:cond delay="0"/>
                                          </p:stCondLst>
                                        </p:cTn>
                                        <p:tgtEl>
                                          <p:spTgt spid="99"/>
                                        </p:tgtEl>
                                        <p:attrNameLst>
                                          <p:attrName>style.visibility</p:attrName>
                                        </p:attrNameLst>
                                      </p:cBhvr>
                                      <p:to>
                                        <p:strVal val="visible"/>
                                      </p:to>
                                    </p:set>
                                  </p:childTnLst>
                                </p:cTn>
                              </p:par>
                            </p:childTnLst>
                          </p:cTn>
                        </p:par>
                        <p:par>
                          <p:cTn id="106" fill="hold">
                            <p:stCondLst>
                              <p:cond delay="32000"/>
                            </p:stCondLst>
                            <p:childTnLst>
                              <p:par>
                                <p:cTn id="107" presetID="1" presetClass="entr" presetSubtype="0" fill="hold" grpId="0" nodeType="afterEffect">
                                  <p:stCondLst>
                                    <p:cond delay="1000"/>
                                  </p:stCondLst>
                                  <p:childTnLst>
                                    <p:set>
                                      <p:cBhvr>
                                        <p:cTn id="108" dur="1" fill="hold">
                                          <p:stCondLst>
                                            <p:cond delay="0"/>
                                          </p:stCondLst>
                                        </p:cTn>
                                        <p:tgtEl>
                                          <p:spTgt spid="100"/>
                                        </p:tgtEl>
                                        <p:attrNameLst>
                                          <p:attrName>style.visibility</p:attrName>
                                        </p:attrNameLst>
                                      </p:cBhvr>
                                      <p:to>
                                        <p:strVal val="visible"/>
                                      </p:to>
                                    </p:set>
                                  </p:childTnLst>
                                </p:cTn>
                              </p:par>
                            </p:childTnLst>
                          </p:cTn>
                        </p:par>
                        <p:par>
                          <p:cTn id="109" fill="hold">
                            <p:stCondLst>
                              <p:cond delay="33000"/>
                            </p:stCondLst>
                            <p:childTnLst>
                              <p:par>
                                <p:cTn id="110" presetID="1" presetClass="entr" presetSubtype="0" fill="hold" grpId="0" nodeType="afterEffect">
                                  <p:stCondLst>
                                    <p:cond delay="1000"/>
                                  </p:stCondLst>
                                  <p:childTnLst>
                                    <p:set>
                                      <p:cBhvr>
                                        <p:cTn id="111" dur="1" fill="hold">
                                          <p:stCondLst>
                                            <p:cond delay="0"/>
                                          </p:stCondLst>
                                        </p:cTn>
                                        <p:tgtEl>
                                          <p:spTgt spid="101"/>
                                        </p:tgtEl>
                                        <p:attrNameLst>
                                          <p:attrName>style.visibility</p:attrName>
                                        </p:attrNameLst>
                                      </p:cBhvr>
                                      <p:to>
                                        <p:strVal val="visible"/>
                                      </p:to>
                                    </p:set>
                                  </p:childTnLst>
                                </p:cTn>
                              </p:par>
                            </p:childTnLst>
                          </p:cTn>
                        </p:par>
                        <p:par>
                          <p:cTn id="112" fill="hold">
                            <p:stCondLst>
                              <p:cond delay="34000"/>
                            </p:stCondLst>
                            <p:childTnLst>
                              <p:par>
                                <p:cTn id="113" presetID="1" presetClass="entr" presetSubtype="0" fill="hold" grpId="0" nodeType="afterEffect">
                                  <p:stCondLst>
                                    <p:cond delay="1000"/>
                                  </p:stCondLst>
                                  <p:childTnLst>
                                    <p:set>
                                      <p:cBhvr>
                                        <p:cTn id="114" dur="1" fill="hold">
                                          <p:stCondLst>
                                            <p:cond delay="0"/>
                                          </p:stCondLst>
                                        </p:cTn>
                                        <p:tgtEl>
                                          <p:spTgt spid="102"/>
                                        </p:tgtEl>
                                        <p:attrNameLst>
                                          <p:attrName>style.visibility</p:attrName>
                                        </p:attrNameLst>
                                      </p:cBhvr>
                                      <p:to>
                                        <p:strVal val="visible"/>
                                      </p:to>
                                    </p:set>
                                  </p:childTnLst>
                                </p:cTn>
                              </p:par>
                            </p:childTnLst>
                          </p:cTn>
                        </p:par>
                        <p:par>
                          <p:cTn id="115" fill="hold">
                            <p:stCondLst>
                              <p:cond delay="35000"/>
                            </p:stCondLst>
                            <p:childTnLst>
                              <p:par>
                                <p:cTn id="116" presetID="1" presetClass="entr" presetSubtype="0" fill="hold" grpId="0" nodeType="afterEffect">
                                  <p:stCondLst>
                                    <p:cond delay="1000"/>
                                  </p:stCondLst>
                                  <p:childTnLst>
                                    <p:set>
                                      <p:cBhvr>
                                        <p:cTn id="117" dur="1" fill="hold">
                                          <p:stCondLst>
                                            <p:cond delay="0"/>
                                          </p:stCondLst>
                                        </p:cTn>
                                        <p:tgtEl>
                                          <p:spTgt spid="103"/>
                                        </p:tgtEl>
                                        <p:attrNameLst>
                                          <p:attrName>style.visibility</p:attrName>
                                        </p:attrNameLst>
                                      </p:cBhvr>
                                      <p:to>
                                        <p:strVal val="visible"/>
                                      </p:to>
                                    </p:set>
                                  </p:childTnLst>
                                </p:cTn>
                              </p:par>
                            </p:childTnLst>
                          </p:cTn>
                        </p:par>
                        <p:par>
                          <p:cTn id="118" fill="hold">
                            <p:stCondLst>
                              <p:cond delay="36000"/>
                            </p:stCondLst>
                            <p:childTnLst>
                              <p:par>
                                <p:cTn id="119" presetID="1" presetClass="entr" presetSubtype="0" fill="hold" grpId="0" nodeType="afterEffect">
                                  <p:stCondLst>
                                    <p:cond delay="1000"/>
                                  </p:stCondLst>
                                  <p:childTnLst>
                                    <p:set>
                                      <p:cBhvr>
                                        <p:cTn id="120" dur="1" fill="hold">
                                          <p:stCondLst>
                                            <p:cond delay="0"/>
                                          </p:stCondLst>
                                        </p:cTn>
                                        <p:tgtEl>
                                          <p:spTgt spid="104"/>
                                        </p:tgtEl>
                                        <p:attrNameLst>
                                          <p:attrName>style.visibility</p:attrName>
                                        </p:attrNameLst>
                                      </p:cBhvr>
                                      <p:to>
                                        <p:strVal val="visible"/>
                                      </p:to>
                                    </p:set>
                                  </p:childTnLst>
                                </p:cTn>
                              </p:par>
                            </p:childTnLst>
                          </p:cTn>
                        </p:par>
                        <p:par>
                          <p:cTn id="121" fill="hold">
                            <p:stCondLst>
                              <p:cond delay="37000"/>
                            </p:stCondLst>
                            <p:childTnLst>
                              <p:par>
                                <p:cTn id="122" presetID="1" presetClass="entr" presetSubtype="0" fill="hold" grpId="0" nodeType="afterEffect">
                                  <p:stCondLst>
                                    <p:cond delay="1000"/>
                                  </p:stCondLst>
                                  <p:childTnLst>
                                    <p:set>
                                      <p:cBhvr>
                                        <p:cTn id="123" dur="1" fill="hold">
                                          <p:stCondLst>
                                            <p:cond delay="0"/>
                                          </p:stCondLst>
                                        </p:cTn>
                                        <p:tgtEl>
                                          <p:spTgt spid="105"/>
                                        </p:tgtEl>
                                        <p:attrNameLst>
                                          <p:attrName>style.visibility</p:attrName>
                                        </p:attrNameLst>
                                      </p:cBhvr>
                                      <p:to>
                                        <p:strVal val="visible"/>
                                      </p:to>
                                    </p:set>
                                  </p:childTnLst>
                                </p:cTn>
                              </p:par>
                            </p:childTnLst>
                          </p:cTn>
                        </p:par>
                        <p:par>
                          <p:cTn id="124" fill="hold">
                            <p:stCondLst>
                              <p:cond delay="38000"/>
                            </p:stCondLst>
                            <p:childTnLst>
                              <p:par>
                                <p:cTn id="125" presetID="1" presetClass="entr" presetSubtype="0" fill="hold" grpId="0" nodeType="afterEffect">
                                  <p:stCondLst>
                                    <p:cond delay="1000"/>
                                  </p:stCondLst>
                                  <p:childTnLst>
                                    <p:set>
                                      <p:cBhvr>
                                        <p:cTn id="126" dur="1" fill="hold">
                                          <p:stCondLst>
                                            <p:cond delay="0"/>
                                          </p:stCondLst>
                                        </p:cTn>
                                        <p:tgtEl>
                                          <p:spTgt spid="106"/>
                                        </p:tgtEl>
                                        <p:attrNameLst>
                                          <p:attrName>style.visibility</p:attrName>
                                        </p:attrNameLst>
                                      </p:cBhvr>
                                      <p:to>
                                        <p:strVal val="visible"/>
                                      </p:to>
                                    </p:set>
                                  </p:childTnLst>
                                </p:cTn>
                              </p:par>
                            </p:childTnLst>
                          </p:cTn>
                        </p:par>
                        <p:par>
                          <p:cTn id="127" fill="hold">
                            <p:stCondLst>
                              <p:cond delay="39000"/>
                            </p:stCondLst>
                            <p:childTnLst>
                              <p:par>
                                <p:cTn id="128" presetID="1" presetClass="entr" presetSubtype="0" fill="hold" grpId="0" nodeType="afterEffect">
                                  <p:stCondLst>
                                    <p:cond delay="1000"/>
                                  </p:stCondLst>
                                  <p:childTnLst>
                                    <p:set>
                                      <p:cBhvr>
                                        <p:cTn id="129" dur="1" fill="hold">
                                          <p:stCondLst>
                                            <p:cond delay="0"/>
                                          </p:stCondLst>
                                        </p:cTn>
                                        <p:tgtEl>
                                          <p:spTgt spid="107"/>
                                        </p:tgtEl>
                                        <p:attrNameLst>
                                          <p:attrName>style.visibility</p:attrName>
                                        </p:attrNameLst>
                                      </p:cBhvr>
                                      <p:to>
                                        <p:strVal val="visible"/>
                                      </p:to>
                                    </p:set>
                                  </p:childTnLst>
                                </p:cTn>
                              </p:par>
                            </p:childTnLst>
                          </p:cTn>
                        </p:par>
                        <p:par>
                          <p:cTn id="130" fill="hold">
                            <p:stCondLst>
                              <p:cond delay="40000"/>
                            </p:stCondLst>
                            <p:childTnLst>
                              <p:par>
                                <p:cTn id="131" presetID="1" presetClass="entr" presetSubtype="0" fill="hold" grpId="0" nodeType="afterEffect">
                                  <p:stCondLst>
                                    <p:cond delay="1000"/>
                                  </p:stCondLst>
                                  <p:childTnLst>
                                    <p:set>
                                      <p:cBhvr>
                                        <p:cTn id="132" dur="1" fill="hold">
                                          <p:stCondLst>
                                            <p:cond delay="0"/>
                                          </p:stCondLst>
                                        </p:cTn>
                                        <p:tgtEl>
                                          <p:spTgt spid="108"/>
                                        </p:tgtEl>
                                        <p:attrNameLst>
                                          <p:attrName>style.visibility</p:attrName>
                                        </p:attrNameLst>
                                      </p:cBhvr>
                                      <p:to>
                                        <p:strVal val="visible"/>
                                      </p:to>
                                    </p:set>
                                  </p:childTnLst>
                                </p:cTn>
                              </p:par>
                            </p:childTnLst>
                          </p:cTn>
                        </p:par>
                        <p:par>
                          <p:cTn id="133" fill="hold">
                            <p:stCondLst>
                              <p:cond delay="41000"/>
                            </p:stCondLst>
                            <p:childTnLst>
                              <p:par>
                                <p:cTn id="134" presetID="1" presetClass="entr" presetSubtype="0" fill="hold" grpId="0" nodeType="afterEffect">
                                  <p:stCondLst>
                                    <p:cond delay="1000"/>
                                  </p:stCondLst>
                                  <p:childTnLst>
                                    <p:set>
                                      <p:cBhvr>
                                        <p:cTn id="135" dur="1" fill="hold">
                                          <p:stCondLst>
                                            <p:cond delay="0"/>
                                          </p:stCondLst>
                                        </p:cTn>
                                        <p:tgtEl>
                                          <p:spTgt spid="109"/>
                                        </p:tgtEl>
                                        <p:attrNameLst>
                                          <p:attrName>style.visibility</p:attrName>
                                        </p:attrNameLst>
                                      </p:cBhvr>
                                      <p:to>
                                        <p:strVal val="visible"/>
                                      </p:to>
                                    </p:set>
                                  </p:childTnLst>
                                </p:cTn>
                              </p:par>
                            </p:childTnLst>
                          </p:cTn>
                        </p:par>
                        <p:par>
                          <p:cTn id="136" fill="hold">
                            <p:stCondLst>
                              <p:cond delay="42000"/>
                            </p:stCondLst>
                            <p:childTnLst>
                              <p:par>
                                <p:cTn id="137" presetID="1" presetClass="entr" presetSubtype="0" fill="hold" grpId="0" nodeType="afterEffect">
                                  <p:stCondLst>
                                    <p:cond delay="1000"/>
                                  </p:stCondLst>
                                  <p:childTnLst>
                                    <p:set>
                                      <p:cBhvr>
                                        <p:cTn id="138" dur="1" fill="hold">
                                          <p:stCondLst>
                                            <p:cond delay="0"/>
                                          </p:stCondLst>
                                        </p:cTn>
                                        <p:tgtEl>
                                          <p:spTgt spid="110"/>
                                        </p:tgtEl>
                                        <p:attrNameLst>
                                          <p:attrName>style.visibility</p:attrName>
                                        </p:attrNameLst>
                                      </p:cBhvr>
                                      <p:to>
                                        <p:strVal val="visible"/>
                                      </p:to>
                                    </p:set>
                                  </p:childTnLst>
                                </p:cTn>
                              </p:par>
                            </p:childTnLst>
                          </p:cTn>
                        </p:par>
                        <p:par>
                          <p:cTn id="139" fill="hold">
                            <p:stCondLst>
                              <p:cond delay="43000"/>
                            </p:stCondLst>
                            <p:childTnLst>
                              <p:par>
                                <p:cTn id="140" presetID="1" presetClass="entr" presetSubtype="0" fill="hold" grpId="0" nodeType="afterEffect">
                                  <p:stCondLst>
                                    <p:cond delay="1000"/>
                                  </p:stCondLst>
                                  <p:childTnLst>
                                    <p:set>
                                      <p:cBhvr>
                                        <p:cTn id="141" dur="1" fill="hold">
                                          <p:stCondLst>
                                            <p:cond delay="0"/>
                                          </p:stCondLst>
                                        </p:cTn>
                                        <p:tgtEl>
                                          <p:spTgt spid="111"/>
                                        </p:tgtEl>
                                        <p:attrNameLst>
                                          <p:attrName>style.visibility</p:attrName>
                                        </p:attrNameLst>
                                      </p:cBhvr>
                                      <p:to>
                                        <p:strVal val="visible"/>
                                      </p:to>
                                    </p:set>
                                  </p:childTnLst>
                                </p:cTn>
                              </p:par>
                            </p:childTnLst>
                          </p:cTn>
                        </p:par>
                        <p:par>
                          <p:cTn id="142" fill="hold">
                            <p:stCondLst>
                              <p:cond delay="44000"/>
                            </p:stCondLst>
                            <p:childTnLst>
                              <p:par>
                                <p:cTn id="143" presetID="1" presetClass="entr" presetSubtype="0" fill="hold" grpId="0" nodeType="afterEffect">
                                  <p:stCondLst>
                                    <p:cond delay="1000"/>
                                  </p:stCondLst>
                                  <p:childTnLst>
                                    <p:set>
                                      <p:cBhvr>
                                        <p:cTn id="144" dur="1" fill="hold">
                                          <p:stCondLst>
                                            <p:cond delay="0"/>
                                          </p:stCondLst>
                                        </p:cTn>
                                        <p:tgtEl>
                                          <p:spTgt spid="112"/>
                                        </p:tgtEl>
                                        <p:attrNameLst>
                                          <p:attrName>style.visibility</p:attrName>
                                        </p:attrNameLst>
                                      </p:cBhvr>
                                      <p:to>
                                        <p:strVal val="visible"/>
                                      </p:to>
                                    </p:set>
                                  </p:childTnLst>
                                </p:cTn>
                              </p:par>
                            </p:childTnLst>
                          </p:cTn>
                        </p:par>
                        <p:par>
                          <p:cTn id="145" fill="hold">
                            <p:stCondLst>
                              <p:cond delay="45000"/>
                            </p:stCondLst>
                            <p:childTnLst>
                              <p:par>
                                <p:cTn id="146" presetID="1" presetClass="entr" presetSubtype="0" fill="hold" grpId="0" nodeType="afterEffect">
                                  <p:stCondLst>
                                    <p:cond delay="1000"/>
                                  </p:stCondLst>
                                  <p:childTnLst>
                                    <p:set>
                                      <p:cBhvr>
                                        <p:cTn id="147" dur="1" fill="hold">
                                          <p:stCondLst>
                                            <p:cond delay="0"/>
                                          </p:stCondLst>
                                        </p:cTn>
                                        <p:tgtEl>
                                          <p:spTgt spid="113"/>
                                        </p:tgtEl>
                                        <p:attrNameLst>
                                          <p:attrName>style.visibility</p:attrName>
                                        </p:attrNameLst>
                                      </p:cBhvr>
                                      <p:to>
                                        <p:strVal val="visible"/>
                                      </p:to>
                                    </p:set>
                                  </p:childTnLst>
                                </p:cTn>
                              </p:par>
                            </p:childTnLst>
                          </p:cTn>
                        </p:par>
                        <p:par>
                          <p:cTn id="148" fill="hold">
                            <p:stCondLst>
                              <p:cond delay="46000"/>
                            </p:stCondLst>
                            <p:childTnLst>
                              <p:par>
                                <p:cTn id="149" presetID="1" presetClass="entr" presetSubtype="0" fill="hold" grpId="0" nodeType="afterEffect">
                                  <p:stCondLst>
                                    <p:cond delay="1000"/>
                                  </p:stCondLst>
                                  <p:childTnLst>
                                    <p:set>
                                      <p:cBhvr>
                                        <p:cTn id="150" dur="1" fill="hold">
                                          <p:stCondLst>
                                            <p:cond delay="0"/>
                                          </p:stCondLst>
                                        </p:cTn>
                                        <p:tgtEl>
                                          <p:spTgt spid="114"/>
                                        </p:tgtEl>
                                        <p:attrNameLst>
                                          <p:attrName>style.visibility</p:attrName>
                                        </p:attrNameLst>
                                      </p:cBhvr>
                                      <p:to>
                                        <p:strVal val="visible"/>
                                      </p:to>
                                    </p:set>
                                  </p:childTnLst>
                                </p:cTn>
                              </p:par>
                            </p:childTnLst>
                          </p:cTn>
                        </p:par>
                        <p:par>
                          <p:cTn id="151" fill="hold">
                            <p:stCondLst>
                              <p:cond delay="47000"/>
                            </p:stCondLst>
                            <p:childTnLst>
                              <p:par>
                                <p:cTn id="152" presetID="1" presetClass="entr" presetSubtype="0" fill="hold" grpId="0" nodeType="afterEffect">
                                  <p:stCondLst>
                                    <p:cond delay="1000"/>
                                  </p:stCondLst>
                                  <p:childTnLst>
                                    <p:set>
                                      <p:cBhvr>
                                        <p:cTn id="153" dur="1" fill="hold">
                                          <p:stCondLst>
                                            <p:cond delay="0"/>
                                          </p:stCondLst>
                                        </p:cTn>
                                        <p:tgtEl>
                                          <p:spTgt spid="115"/>
                                        </p:tgtEl>
                                        <p:attrNameLst>
                                          <p:attrName>style.visibility</p:attrName>
                                        </p:attrNameLst>
                                      </p:cBhvr>
                                      <p:to>
                                        <p:strVal val="visible"/>
                                      </p:to>
                                    </p:set>
                                  </p:childTnLst>
                                </p:cTn>
                              </p:par>
                            </p:childTnLst>
                          </p:cTn>
                        </p:par>
                        <p:par>
                          <p:cTn id="154" fill="hold">
                            <p:stCondLst>
                              <p:cond delay="48000"/>
                            </p:stCondLst>
                            <p:childTnLst>
                              <p:par>
                                <p:cTn id="155" presetID="1" presetClass="entr" presetSubtype="0" fill="hold" grpId="0" nodeType="afterEffect">
                                  <p:stCondLst>
                                    <p:cond delay="1000"/>
                                  </p:stCondLst>
                                  <p:childTnLst>
                                    <p:set>
                                      <p:cBhvr>
                                        <p:cTn id="156" dur="1" fill="hold">
                                          <p:stCondLst>
                                            <p:cond delay="0"/>
                                          </p:stCondLst>
                                        </p:cTn>
                                        <p:tgtEl>
                                          <p:spTgt spid="116"/>
                                        </p:tgtEl>
                                        <p:attrNameLst>
                                          <p:attrName>style.visibility</p:attrName>
                                        </p:attrNameLst>
                                      </p:cBhvr>
                                      <p:to>
                                        <p:strVal val="visible"/>
                                      </p:to>
                                    </p:set>
                                  </p:childTnLst>
                                </p:cTn>
                              </p:par>
                            </p:childTnLst>
                          </p:cTn>
                        </p:par>
                        <p:par>
                          <p:cTn id="157" fill="hold">
                            <p:stCondLst>
                              <p:cond delay="49000"/>
                            </p:stCondLst>
                            <p:childTnLst>
                              <p:par>
                                <p:cTn id="158" presetID="1" presetClass="entr" presetSubtype="0" fill="hold" grpId="0" nodeType="afterEffect">
                                  <p:stCondLst>
                                    <p:cond delay="1000"/>
                                  </p:stCondLst>
                                  <p:childTnLst>
                                    <p:set>
                                      <p:cBhvr>
                                        <p:cTn id="159" dur="1" fill="hold">
                                          <p:stCondLst>
                                            <p:cond delay="0"/>
                                          </p:stCondLst>
                                        </p:cTn>
                                        <p:tgtEl>
                                          <p:spTgt spid="117"/>
                                        </p:tgtEl>
                                        <p:attrNameLst>
                                          <p:attrName>style.visibility</p:attrName>
                                        </p:attrNameLst>
                                      </p:cBhvr>
                                      <p:to>
                                        <p:strVal val="visible"/>
                                      </p:to>
                                    </p:set>
                                  </p:childTnLst>
                                </p:cTn>
                              </p:par>
                            </p:childTnLst>
                          </p:cTn>
                        </p:par>
                        <p:par>
                          <p:cTn id="160" fill="hold">
                            <p:stCondLst>
                              <p:cond delay="50000"/>
                            </p:stCondLst>
                            <p:childTnLst>
                              <p:par>
                                <p:cTn id="161" presetID="1" presetClass="entr" presetSubtype="0" fill="hold" grpId="0" nodeType="afterEffect">
                                  <p:stCondLst>
                                    <p:cond delay="1000"/>
                                  </p:stCondLst>
                                  <p:childTnLst>
                                    <p:set>
                                      <p:cBhvr>
                                        <p:cTn id="162" dur="1" fill="hold">
                                          <p:stCondLst>
                                            <p:cond delay="0"/>
                                          </p:stCondLst>
                                        </p:cTn>
                                        <p:tgtEl>
                                          <p:spTgt spid="118"/>
                                        </p:tgtEl>
                                        <p:attrNameLst>
                                          <p:attrName>style.visibility</p:attrName>
                                        </p:attrNameLst>
                                      </p:cBhvr>
                                      <p:to>
                                        <p:strVal val="visible"/>
                                      </p:to>
                                    </p:set>
                                  </p:childTnLst>
                                </p:cTn>
                              </p:par>
                            </p:childTnLst>
                          </p:cTn>
                        </p:par>
                        <p:par>
                          <p:cTn id="163" fill="hold">
                            <p:stCondLst>
                              <p:cond delay="51000"/>
                            </p:stCondLst>
                            <p:childTnLst>
                              <p:par>
                                <p:cTn id="164" presetID="1" presetClass="entr" presetSubtype="0" fill="hold" grpId="0" nodeType="afterEffect">
                                  <p:stCondLst>
                                    <p:cond delay="1000"/>
                                  </p:stCondLst>
                                  <p:childTnLst>
                                    <p:set>
                                      <p:cBhvr>
                                        <p:cTn id="165" dur="1" fill="hold">
                                          <p:stCondLst>
                                            <p:cond delay="0"/>
                                          </p:stCondLst>
                                        </p:cTn>
                                        <p:tgtEl>
                                          <p:spTgt spid="119"/>
                                        </p:tgtEl>
                                        <p:attrNameLst>
                                          <p:attrName>style.visibility</p:attrName>
                                        </p:attrNameLst>
                                      </p:cBhvr>
                                      <p:to>
                                        <p:strVal val="visible"/>
                                      </p:to>
                                    </p:set>
                                  </p:childTnLst>
                                </p:cTn>
                              </p:par>
                            </p:childTnLst>
                          </p:cTn>
                        </p:par>
                        <p:par>
                          <p:cTn id="166" fill="hold">
                            <p:stCondLst>
                              <p:cond delay="52000"/>
                            </p:stCondLst>
                            <p:childTnLst>
                              <p:par>
                                <p:cTn id="167" presetID="1" presetClass="entr" presetSubtype="0" fill="hold" grpId="0" nodeType="afterEffect">
                                  <p:stCondLst>
                                    <p:cond delay="1000"/>
                                  </p:stCondLst>
                                  <p:childTnLst>
                                    <p:set>
                                      <p:cBhvr>
                                        <p:cTn id="168" dur="1" fill="hold">
                                          <p:stCondLst>
                                            <p:cond delay="0"/>
                                          </p:stCondLst>
                                        </p:cTn>
                                        <p:tgtEl>
                                          <p:spTgt spid="120"/>
                                        </p:tgtEl>
                                        <p:attrNameLst>
                                          <p:attrName>style.visibility</p:attrName>
                                        </p:attrNameLst>
                                      </p:cBhvr>
                                      <p:to>
                                        <p:strVal val="visible"/>
                                      </p:to>
                                    </p:set>
                                  </p:childTnLst>
                                </p:cTn>
                              </p:par>
                            </p:childTnLst>
                          </p:cTn>
                        </p:par>
                        <p:par>
                          <p:cTn id="169" fill="hold">
                            <p:stCondLst>
                              <p:cond delay="53000"/>
                            </p:stCondLst>
                            <p:childTnLst>
                              <p:par>
                                <p:cTn id="170" presetID="1" presetClass="entr" presetSubtype="0" fill="hold" grpId="0" nodeType="afterEffect">
                                  <p:stCondLst>
                                    <p:cond delay="1000"/>
                                  </p:stCondLst>
                                  <p:childTnLst>
                                    <p:set>
                                      <p:cBhvr>
                                        <p:cTn id="171" dur="1" fill="hold">
                                          <p:stCondLst>
                                            <p:cond delay="0"/>
                                          </p:stCondLst>
                                        </p:cTn>
                                        <p:tgtEl>
                                          <p:spTgt spid="121"/>
                                        </p:tgtEl>
                                        <p:attrNameLst>
                                          <p:attrName>style.visibility</p:attrName>
                                        </p:attrNameLst>
                                      </p:cBhvr>
                                      <p:to>
                                        <p:strVal val="visible"/>
                                      </p:to>
                                    </p:set>
                                  </p:childTnLst>
                                </p:cTn>
                              </p:par>
                            </p:childTnLst>
                          </p:cTn>
                        </p:par>
                        <p:par>
                          <p:cTn id="172" fill="hold">
                            <p:stCondLst>
                              <p:cond delay="54000"/>
                            </p:stCondLst>
                            <p:childTnLst>
                              <p:par>
                                <p:cTn id="173" presetID="1" presetClass="entr" presetSubtype="0" fill="hold" grpId="0" nodeType="afterEffect">
                                  <p:stCondLst>
                                    <p:cond delay="1000"/>
                                  </p:stCondLst>
                                  <p:childTnLst>
                                    <p:set>
                                      <p:cBhvr>
                                        <p:cTn id="174" dur="1" fill="hold">
                                          <p:stCondLst>
                                            <p:cond delay="0"/>
                                          </p:stCondLst>
                                        </p:cTn>
                                        <p:tgtEl>
                                          <p:spTgt spid="122"/>
                                        </p:tgtEl>
                                        <p:attrNameLst>
                                          <p:attrName>style.visibility</p:attrName>
                                        </p:attrNameLst>
                                      </p:cBhvr>
                                      <p:to>
                                        <p:strVal val="visible"/>
                                      </p:to>
                                    </p:set>
                                  </p:childTnLst>
                                </p:cTn>
                              </p:par>
                            </p:childTnLst>
                          </p:cTn>
                        </p:par>
                        <p:par>
                          <p:cTn id="175" fill="hold">
                            <p:stCondLst>
                              <p:cond delay="55000"/>
                            </p:stCondLst>
                            <p:childTnLst>
                              <p:par>
                                <p:cTn id="176" presetID="1" presetClass="entr" presetSubtype="0" fill="hold" grpId="0" nodeType="afterEffect">
                                  <p:stCondLst>
                                    <p:cond delay="1000"/>
                                  </p:stCondLst>
                                  <p:childTnLst>
                                    <p:set>
                                      <p:cBhvr>
                                        <p:cTn id="177" dur="1" fill="hold">
                                          <p:stCondLst>
                                            <p:cond delay="0"/>
                                          </p:stCondLst>
                                        </p:cTn>
                                        <p:tgtEl>
                                          <p:spTgt spid="123"/>
                                        </p:tgtEl>
                                        <p:attrNameLst>
                                          <p:attrName>style.visibility</p:attrName>
                                        </p:attrNameLst>
                                      </p:cBhvr>
                                      <p:to>
                                        <p:strVal val="visible"/>
                                      </p:to>
                                    </p:set>
                                  </p:childTnLst>
                                </p:cTn>
                              </p:par>
                            </p:childTnLst>
                          </p:cTn>
                        </p:par>
                        <p:par>
                          <p:cTn id="178" fill="hold">
                            <p:stCondLst>
                              <p:cond delay="56000"/>
                            </p:stCondLst>
                            <p:childTnLst>
                              <p:par>
                                <p:cTn id="179" presetID="1" presetClass="entr" presetSubtype="0" fill="hold" grpId="0" nodeType="afterEffect">
                                  <p:stCondLst>
                                    <p:cond delay="1000"/>
                                  </p:stCondLst>
                                  <p:childTnLst>
                                    <p:set>
                                      <p:cBhvr>
                                        <p:cTn id="180" dur="1" fill="hold">
                                          <p:stCondLst>
                                            <p:cond delay="0"/>
                                          </p:stCondLst>
                                        </p:cTn>
                                        <p:tgtEl>
                                          <p:spTgt spid="124"/>
                                        </p:tgtEl>
                                        <p:attrNameLst>
                                          <p:attrName>style.visibility</p:attrName>
                                        </p:attrNameLst>
                                      </p:cBhvr>
                                      <p:to>
                                        <p:strVal val="visible"/>
                                      </p:to>
                                    </p:set>
                                  </p:childTnLst>
                                </p:cTn>
                              </p:par>
                            </p:childTnLst>
                          </p:cTn>
                        </p:par>
                        <p:par>
                          <p:cTn id="181" fill="hold">
                            <p:stCondLst>
                              <p:cond delay="57000"/>
                            </p:stCondLst>
                            <p:childTnLst>
                              <p:par>
                                <p:cTn id="182" presetID="1" presetClass="entr" presetSubtype="0" fill="hold" grpId="0" nodeType="afterEffect">
                                  <p:stCondLst>
                                    <p:cond delay="1000"/>
                                  </p:stCondLst>
                                  <p:childTnLst>
                                    <p:set>
                                      <p:cBhvr>
                                        <p:cTn id="183" dur="1" fill="hold">
                                          <p:stCondLst>
                                            <p:cond delay="0"/>
                                          </p:stCondLst>
                                        </p:cTn>
                                        <p:tgtEl>
                                          <p:spTgt spid="125"/>
                                        </p:tgtEl>
                                        <p:attrNameLst>
                                          <p:attrName>style.visibility</p:attrName>
                                        </p:attrNameLst>
                                      </p:cBhvr>
                                      <p:to>
                                        <p:strVal val="visible"/>
                                      </p:to>
                                    </p:set>
                                  </p:childTnLst>
                                </p:cTn>
                              </p:par>
                            </p:childTnLst>
                          </p:cTn>
                        </p:par>
                        <p:par>
                          <p:cTn id="184" fill="hold">
                            <p:stCondLst>
                              <p:cond delay="58000"/>
                            </p:stCondLst>
                            <p:childTnLst>
                              <p:par>
                                <p:cTn id="185" presetID="1" presetClass="entr" presetSubtype="0" fill="hold" grpId="0" nodeType="afterEffect">
                                  <p:stCondLst>
                                    <p:cond delay="1000"/>
                                  </p:stCondLst>
                                  <p:childTnLst>
                                    <p:set>
                                      <p:cBhvr>
                                        <p:cTn id="186" dur="1" fill="hold">
                                          <p:stCondLst>
                                            <p:cond delay="0"/>
                                          </p:stCondLst>
                                        </p:cTn>
                                        <p:tgtEl>
                                          <p:spTgt spid="126"/>
                                        </p:tgtEl>
                                        <p:attrNameLst>
                                          <p:attrName>style.visibility</p:attrName>
                                        </p:attrNameLst>
                                      </p:cBhvr>
                                      <p:to>
                                        <p:strVal val="visible"/>
                                      </p:to>
                                    </p:set>
                                  </p:childTnLst>
                                </p:cTn>
                              </p:par>
                            </p:childTnLst>
                          </p:cTn>
                        </p:par>
                        <p:par>
                          <p:cTn id="187" fill="hold">
                            <p:stCondLst>
                              <p:cond delay="59000"/>
                            </p:stCondLst>
                            <p:childTnLst>
                              <p:par>
                                <p:cTn id="188" presetID="1" presetClass="entr" presetSubtype="0" fill="hold" grpId="0" nodeType="afterEffect">
                                  <p:stCondLst>
                                    <p:cond delay="1000"/>
                                  </p:stCondLst>
                                  <p:childTnLst>
                                    <p:set>
                                      <p:cBhvr>
                                        <p:cTn id="189" dur="1" fill="hold">
                                          <p:stCondLst>
                                            <p:cond delay="0"/>
                                          </p:stCondLst>
                                        </p:cTn>
                                        <p:tgtEl>
                                          <p:spTgt spid="127"/>
                                        </p:tgtEl>
                                        <p:attrNameLst>
                                          <p:attrName>style.visibility</p:attrName>
                                        </p:attrNameLst>
                                      </p:cBhvr>
                                      <p:to>
                                        <p:strVal val="visible"/>
                                      </p:to>
                                    </p:set>
                                  </p:childTnLst>
                                </p:cTn>
                              </p:par>
                            </p:childTnLst>
                          </p:cTn>
                        </p:par>
                        <p:par>
                          <p:cTn id="190" fill="hold">
                            <p:stCondLst>
                              <p:cond delay="60000"/>
                            </p:stCondLst>
                            <p:childTnLst>
                              <p:par>
                                <p:cTn id="191" presetID="1" presetClass="entr" presetSubtype="0" fill="hold" grpId="0" nodeType="afterEffect">
                                  <p:stCondLst>
                                    <p:cond delay="1000"/>
                                  </p:stCondLst>
                                  <p:childTnLst>
                                    <p:set>
                                      <p:cBhvr>
                                        <p:cTn id="192" dur="1" fill="hold">
                                          <p:stCondLst>
                                            <p:cond delay="0"/>
                                          </p:stCondLst>
                                        </p:cTn>
                                        <p:tgtEl>
                                          <p:spTgt spid="128"/>
                                        </p:tgtEl>
                                        <p:attrNameLst>
                                          <p:attrName>style.visibility</p:attrName>
                                        </p:attrNameLst>
                                      </p:cBhvr>
                                      <p:to>
                                        <p:strVal val="visible"/>
                                      </p:to>
                                    </p:set>
                                  </p:childTnLst>
                                </p:cTn>
                              </p:par>
                            </p:childTnLst>
                          </p:cTn>
                        </p:par>
                        <p:par>
                          <p:cTn id="193" fill="hold">
                            <p:stCondLst>
                              <p:cond delay="61000"/>
                            </p:stCondLst>
                            <p:childTnLst>
                              <p:par>
                                <p:cTn id="194" presetID="1" presetClass="entr" presetSubtype="0" fill="hold" grpId="0" nodeType="afterEffect">
                                  <p:stCondLst>
                                    <p:cond delay="1000"/>
                                  </p:stCondLst>
                                  <p:childTnLst>
                                    <p:set>
                                      <p:cBhvr>
                                        <p:cTn id="195" dur="1" fill="hold">
                                          <p:stCondLst>
                                            <p:cond delay="0"/>
                                          </p:stCondLst>
                                        </p:cTn>
                                        <p:tgtEl>
                                          <p:spTgt spid="129"/>
                                        </p:tgtEl>
                                        <p:attrNameLst>
                                          <p:attrName>style.visibility</p:attrName>
                                        </p:attrNameLst>
                                      </p:cBhvr>
                                      <p:to>
                                        <p:strVal val="visible"/>
                                      </p:to>
                                    </p:set>
                                  </p:childTnLst>
                                </p:cTn>
                              </p:par>
                            </p:childTnLst>
                          </p:cTn>
                        </p:par>
                        <p:par>
                          <p:cTn id="196" fill="hold">
                            <p:stCondLst>
                              <p:cond delay="62000"/>
                            </p:stCondLst>
                            <p:childTnLst>
                              <p:par>
                                <p:cTn id="197" presetID="1" presetClass="entr" presetSubtype="0" fill="hold" grpId="0" nodeType="afterEffect">
                                  <p:stCondLst>
                                    <p:cond delay="1000"/>
                                  </p:stCondLst>
                                  <p:childTnLst>
                                    <p:set>
                                      <p:cBhvr>
                                        <p:cTn id="198" dur="1" fill="hold">
                                          <p:stCondLst>
                                            <p:cond delay="0"/>
                                          </p:stCondLst>
                                        </p:cTn>
                                        <p:tgtEl>
                                          <p:spTgt spid="130"/>
                                        </p:tgtEl>
                                        <p:attrNameLst>
                                          <p:attrName>style.visibility</p:attrName>
                                        </p:attrNameLst>
                                      </p:cBhvr>
                                      <p:to>
                                        <p:strVal val="visible"/>
                                      </p:to>
                                    </p:set>
                                  </p:childTnLst>
                                </p:cTn>
                              </p:par>
                            </p:childTnLst>
                          </p:cTn>
                        </p:par>
                        <p:par>
                          <p:cTn id="199" fill="hold">
                            <p:stCondLst>
                              <p:cond delay="63000"/>
                            </p:stCondLst>
                            <p:childTnLst>
                              <p:par>
                                <p:cTn id="200" presetID="1" presetClass="entr" presetSubtype="0" fill="hold" grpId="0" nodeType="afterEffect">
                                  <p:stCondLst>
                                    <p:cond delay="1000"/>
                                  </p:stCondLst>
                                  <p:childTnLst>
                                    <p:set>
                                      <p:cBhvr>
                                        <p:cTn id="201" dur="1" fill="hold">
                                          <p:stCondLst>
                                            <p:cond delay="0"/>
                                          </p:stCondLst>
                                        </p:cTn>
                                        <p:tgtEl>
                                          <p:spTgt spid="131"/>
                                        </p:tgtEl>
                                        <p:attrNameLst>
                                          <p:attrName>style.visibility</p:attrName>
                                        </p:attrNameLst>
                                      </p:cBhvr>
                                      <p:to>
                                        <p:strVal val="visible"/>
                                      </p:to>
                                    </p:set>
                                  </p:childTnLst>
                                </p:cTn>
                              </p:par>
                            </p:childTnLst>
                          </p:cTn>
                        </p:par>
                        <p:par>
                          <p:cTn id="202" fill="hold">
                            <p:stCondLst>
                              <p:cond delay="64000"/>
                            </p:stCondLst>
                            <p:childTnLst>
                              <p:par>
                                <p:cTn id="203" presetID="1" presetClass="entr" presetSubtype="0" fill="hold" grpId="0" nodeType="afterEffect">
                                  <p:stCondLst>
                                    <p:cond delay="1000"/>
                                  </p:stCondLst>
                                  <p:childTnLst>
                                    <p:set>
                                      <p:cBhvr>
                                        <p:cTn id="204" dur="1" fill="hold">
                                          <p:stCondLst>
                                            <p:cond delay="0"/>
                                          </p:stCondLst>
                                        </p:cTn>
                                        <p:tgtEl>
                                          <p:spTgt spid="132"/>
                                        </p:tgtEl>
                                        <p:attrNameLst>
                                          <p:attrName>style.visibility</p:attrName>
                                        </p:attrNameLst>
                                      </p:cBhvr>
                                      <p:to>
                                        <p:strVal val="visible"/>
                                      </p:to>
                                    </p:set>
                                  </p:childTnLst>
                                </p:cTn>
                              </p:par>
                            </p:childTnLst>
                          </p:cTn>
                        </p:par>
                        <p:par>
                          <p:cTn id="205" fill="hold">
                            <p:stCondLst>
                              <p:cond delay="65000"/>
                            </p:stCondLst>
                            <p:childTnLst>
                              <p:par>
                                <p:cTn id="206" presetID="1" presetClass="entr" presetSubtype="0" fill="hold" grpId="0" nodeType="afterEffect">
                                  <p:stCondLst>
                                    <p:cond delay="1000"/>
                                  </p:stCondLst>
                                  <p:childTnLst>
                                    <p:set>
                                      <p:cBhvr>
                                        <p:cTn id="207" dur="1" fill="hold">
                                          <p:stCondLst>
                                            <p:cond delay="0"/>
                                          </p:stCondLst>
                                        </p:cTn>
                                        <p:tgtEl>
                                          <p:spTgt spid="133"/>
                                        </p:tgtEl>
                                        <p:attrNameLst>
                                          <p:attrName>style.visibility</p:attrName>
                                        </p:attrNameLst>
                                      </p:cBhvr>
                                      <p:to>
                                        <p:strVal val="visible"/>
                                      </p:to>
                                    </p:set>
                                  </p:childTnLst>
                                </p:cTn>
                              </p:par>
                            </p:childTnLst>
                          </p:cTn>
                        </p:par>
                        <p:par>
                          <p:cTn id="208" fill="hold">
                            <p:stCondLst>
                              <p:cond delay="66000"/>
                            </p:stCondLst>
                            <p:childTnLst>
                              <p:par>
                                <p:cTn id="209" presetID="1" presetClass="entr" presetSubtype="0" fill="hold" grpId="0" nodeType="afterEffect">
                                  <p:stCondLst>
                                    <p:cond delay="1000"/>
                                  </p:stCondLst>
                                  <p:childTnLst>
                                    <p:set>
                                      <p:cBhvr>
                                        <p:cTn id="210" dur="1" fill="hold">
                                          <p:stCondLst>
                                            <p:cond delay="0"/>
                                          </p:stCondLst>
                                        </p:cTn>
                                        <p:tgtEl>
                                          <p:spTgt spid="134"/>
                                        </p:tgtEl>
                                        <p:attrNameLst>
                                          <p:attrName>style.visibility</p:attrName>
                                        </p:attrNameLst>
                                      </p:cBhvr>
                                      <p:to>
                                        <p:strVal val="visible"/>
                                      </p:to>
                                    </p:set>
                                  </p:childTnLst>
                                </p:cTn>
                              </p:par>
                            </p:childTnLst>
                          </p:cTn>
                        </p:par>
                        <p:par>
                          <p:cTn id="211" fill="hold">
                            <p:stCondLst>
                              <p:cond delay="67000"/>
                            </p:stCondLst>
                            <p:childTnLst>
                              <p:par>
                                <p:cTn id="212" presetID="1" presetClass="entr" presetSubtype="0" fill="hold" grpId="0" nodeType="afterEffect">
                                  <p:stCondLst>
                                    <p:cond delay="1000"/>
                                  </p:stCondLst>
                                  <p:childTnLst>
                                    <p:set>
                                      <p:cBhvr>
                                        <p:cTn id="213" dur="1" fill="hold">
                                          <p:stCondLst>
                                            <p:cond delay="0"/>
                                          </p:stCondLst>
                                        </p:cTn>
                                        <p:tgtEl>
                                          <p:spTgt spid="135"/>
                                        </p:tgtEl>
                                        <p:attrNameLst>
                                          <p:attrName>style.visibility</p:attrName>
                                        </p:attrNameLst>
                                      </p:cBhvr>
                                      <p:to>
                                        <p:strVal val="visible"/>
                                      </p:to>
                                    </p:set>
                                  </p:childTnLst>
                                </p:cTn>
                              </p:par>
                            </p:childTnLst>
                          </p:cTn>
                        </p:par>
                        <p:par>
                          <p:cTn id="214" fill="hold">
                            <p:stCondLst>
                              <p:cond delay="68000"/>
                            </p:stCondLst>
                            <p:childTnLst>
                              <p:par>
                                <p:cTn id="215" presetID="1" presetClass="entr" presetSubtype="0" fill="hold" grpId="0" nodeType="afterEffect">
                                  <p:stCondLst>
                                    <p:cond delay="1000"/>
                                  </p:stCondLst>
                                  <p:childTnLst>
                                    <p:set>
                                      <p:cBhvr>
                                        <p:cTn id="216" dur="1" fill="hold">
                                          <p:stCondLst>
                                            <p:cond delay="0"/>
                                          </p:stCondLst>
                                        </p:cTn>
                                        <p:tgtEl>
                                          <p:spTgt spid="136"/>
                                        </p:tgtEl>
                                        <p:attrNameLst>
                                          <p:attrName>style.visibility</p:attrName>
                                        </p:attrNameLst>
                                      </p:cBhvr>
                                      <p:to>
                                        <p:strVal val="visible"/>
                                      </p:to>
                                    </p:set>
                                  </p:childTnLst>
                                </p:cTn>
                              </p:par>
                            </p:childTnLst>
                          </p:cTn>
                        </p:par>
                        <p:par>
                          <p:cTn id="217" fill="hold">
                            <p:stCondLst>
                              <p:cond delay="69000"/>
                            </p:stCondLst>
                            <p:childTnLst>
                              <p:par>
                                <p:cTn id="218" presetID="1" presetClass="entr" presetSubtype="0" fill="hold" grpId="0" nodeType="afterEffect">
                                  <p:stCondLst>
                                    <p:cond delay="1000"/>
                                  </p:stCondLst>
                                  <p:childTnLst>
                                    <p:set>
                                      <p:cBhvr>
                                        <p:cTn id="219" dur="1" fill="hold">
                                          <p:stCondLst>
                                            <p:cond delay="0"/>
                                          </p:stCondLst>
                                        </p:cTn>
                                        <p:tgtEl>
                                          <p:spTgt spid="137"/>
                                        </p:tgtEl>
                                        <p:attrNameLst>
                                          <p:attrName>style.visibility</p:attrName>
                                        </p:attrNameLst>
                                      </p:cBhvr>
                                      <p:to>
                                        <p:strVal val="visible"/>
                                      </p:to>
                                    </p:set>
                                  </p:childTnLst>
                                </p:cTn>
                              </p:par>
                            </p:childTnLst>
                          </p:cTn>
                        </p:par>
                        <p:par>
                          <p:cTn id="220" fill="hold">
                            <p:stCondLst>
                              <p:cond delay="70000"/>
                            </p:stCondLst>
                            <p:childTnLst>
                              <p:par>
                                <p:cTn id="221" presetID="1" presetClass="entr" presetSubtype="0" fill="hold" grpId="0" nodeType="afterEffect">
                                  <p:stCondLst>
                                    <p:cond delay="1000"/>
                                  </p:stCondLst>
                                  <p:childTnLst>
                                    <p:set>
                                      <p:cBhvr>
                                        <p:cTn id="222" dur="1" fill="hold">
                                          <p:stCondLst>
                                            <p:cond delay="0"/>
                                          </p:stCondLst>
                                        </p:cTn>
                                        <p:tgtEl>
                                          <p:spTgt spid="138"/>
                                        </p:tgtEl>
                                        <p:attrNameLst>
                                          <p:attrName>style.visibility</p:attrName>
                                        </p:attrNameLst>
                                      </p:cBhvr>
                                      <p:to>
                                        <p:strVal val="visible"/>
                                      </p:to>
                                    </p:set>
                                  </p:childTnLst>
                                </p:cTn>
                              </p:par>
                            </p:childTnLst>
                          </p:cTn>
                        </p:par>
                        <p:par>
                          <p:cTn id="223" fill="hold">
                            <p:stCondLst>
                              <p:cond delay="71000"/>
                            </p:stCondLst>
                            <p:childTnLst>
                              <p:par>
                                <p:cTn id="224" presetID="1" presetClass="entr" presetSubtype="0" fill="hold" grpId="0" nodeType="afterEffect">
                                  <p:stCondLst>
                                    <p:cond delay="1000"/>
                                  </p:stCondLst>
                                  <p:childTnLst>
                                    <p:set>
                                      <p:cBhvr>
                                        <p:cTn id="225" dur="1" fill="hold">
                                          <p:stCondLst>
                                            <p:cond delay="0"/>
                                          </p:stCondLst>
                                        </p:cTn>
                                        <p:tgtEl>
                                          <p:spTgt spid="139"/>
                                        </p:tgtEl>
                                        <p:attrNameLst>
                                          <p:attrName>style.visibility</p:attrName>
                                        </p:attrNameLst>
                                      </p:cBhvr>
                                      <p:to>
                                        <p:strVal val="visible"/>
                                      </p:to>
                                    </p:set>
                                  </p:childTnLst>
                                </p:cTn>
                              </p:par>
                            </p:childTnLst>
                          </p:cTn>
                        </p:par>
                        <p:par>
                          <p:cTn id="226" fill="hold">
                            <p:stCondLst>
                              <p:cond delay="72000"/>
                            </p:stCondLst>
                            <p:childTnLst>
                              <p:par>
                                <p:cTn id="227" presetID="1" presetClass="entr" presetSubtype="0" fill="hold" grpId="0" nodeType="afterEffect">
                                  <p:stCondLst>
                                    <p:cond delay="1000"/>
                                  </p:stCondLst>
                                  <p:childTnLst>
                                    <p:set>
                                      <p:cBhvr>
                                        <p:cTn id="228" dur="1" fill="hold">
                                          <p:stCondLst>
                                            <p:cond delay="0"/>
                                          </p:stCondLst>
                                        </p:cTn>
                                        <p:tgtEl>
                                          <p:spTgt spid="140"/>
                                        </p:tgtEl>
                                        <p:attrNameLst>
                                          <p:attrName>style.visibility</p:attrName>
                                        </p:attrNameLst>
                                      </p:cBhvr>
                                      <p:to>
                                        <p:strVal val="visible"/>
                                      </p:to>
                                    </p:set>
                                  </p:childTnLst>
                                </p:cTn>
                              </p:par>
                            </p:childTnLst>
                          </p:cTn>
                        </p:par>
                        <p:par>
                          <p:cTn id="229" fill="hold">
                            <p:stCondLst>
                              <p:cond delay="73000"/>
                            </p:stCondLst>
                            <p:childTnLst>
                              <p:par>
                                <p:cTn id="230" presetID="1" presetClass="entr" presetSubtype="0" fill="hold" grpId="0" nodeType="afterEffect">
                                  <p:stCondLst>
                                    <p:cond delay="1000"/>
                                  </p:stCondLst>
                                  <p:childTnLst>
                                    <p:set>
                                      <p:cBhvr>
                                        <p:cTn id="231" dur="1" fill="hold">
                                          <p:stCondLst>
                                            <p:cond delay="0"/>
                                          </p:stCondLst>
                                        </p:cTn>
                                        <p:tgtEl>
                                          <p:spTgt spid="141"/>
                                        </p:tgtEl>
                                        <p:attrNameLst>
                                          <p:attrName>style.visibility</p:attrName>
                                        </p:attrNameLst>
                                      </p:cBhvr>
                                      <p:to>
                                        <p:strVal val="visible"/>
                                      </p:to>
                                    </p:set>
                                  </p:childTnLst>
                                </p:cTn>
                              </p:par>
                            </p:childTnLst>
                          </p:cTn>
                        </p:par>
                        <p:par>
                          <p:cTn id="232" fill="hold">
                            <p:stCondLst>
                              <p:cond delay="74000"/>
                            </p:stCondLst>
                            <p:childTnLst>
                              <p:par>
                                <p:cTn id="233" presetID="1" presetClass="entr" presetSubtype="0" fill="hold" grpId="0" nodeType="afterEffect">
                                  <p:stCondLst>
                                    <p:cond delay="1000"/>
                                  </p:stCondLst>
                                  <p:childTnLst>
                                    <p:set>
                                      <p:cBhvr>
                                        <p:cTn id="234" dur="1" fill="hold">
                                          <p:stCondLst>
                                            <p:cond delay="0"/>
                                          </p:stCondLst>
                                        </p:cTn>
                                        <p:tgtEl>
                                          <p:spTgt spid="142"/>
                                        </p:tgtEl>
                                        <p:attrNameLst>
                                          <p:attrName>style.visibility</p:attrName>
                                        </p:attrNameLst>
                                      </p:cBhvr>
                                      <p:to>
                                        <p:strVal val="visible"/>
                                      </p:to>
                                    </p:set>
                                  </p:childTnLst>
                                </p:cTn>
                              </p:par>
                            </p:childTnLst>
                          </p:cTn>
                        </p:par>
                        <p:par>
                          <p:cTn id="235" fill="hold">
                            <p:stCondLst>
                              <p:cond delay="75000"/>
                            </p:stCondLst>
                            <p:childTnLst>
                              <p:par>
                                <p:cTn id="236" presetID="1" presetClass="entr" presetSubtype="0" fill="hold" grpId="0" nodeType="afterEffect">
                                  <p:stCondLst>
                                    <p:cond delay="1000"/>
                                  </p:stCondLst>
                                  <p:childTnLst>
                                    <p:set>
                                      <p:cBhvr>
                                        <p:cTn id="237" dur="1" fill="hold">
                                          <p:stCondLst>
                                            <p:cond delay="0"/>
                                          </p:stCondLst>
                                        </p:cTn>
                                        <p:tgtEl>
                                          <p:spTgt spid="143"/>
                                        </p:tgtEl>
                                        <p:attrNameLst>
                                          <p:attrName>style.visibility</p:attrName>
                                        </p:attrNameLst>
                                      </p:cBhvr>
                                      <p:to>
                                        <p:strVal val="visible"/>
                                      </p:to>
                                    </p:set>
                                  </p:childTnLst>
                                </p:cTn>
                              </p:par>
                            </p:childTnLst>
                          </p:cTn>
                        </p:par>
                        <p:par>
                          <p:cTn id="238" fill="hold">
                            <p:stCondLst>
                              <p:cond delay="76000"/>
                            </p:stCondLst>
                            <p:childTnLst>
                              <p:par>
                                <p:cTn id="239" presetID="1" presetClass="entr" presetSubtype="0" fill="hold" grpId="0" nodeType="afterEffect">
                                  <p:stCondLst>
                                    <p:cond delay="1000"/>
                                  </p:stCondLst>
                                  <p:childTnLst>
                                    <p:set>
                                      <p:cBhvr>
                                        <p:cTn id="240" dur="1" fill="hold">
                                          <p:stCondLst>
                                            <p:cond delay="0"/>
                                          </p:stCondLst>
                                        </p:cTn>
                                        <p:tgtEl>
                                          <p:spTgt spid="144"/>
                                        </p:tgtEl>
                                        <p:attrNameLst>
                                          <p:attrName>style.visibility</p:attrName>
                                        </p:attrNameLst>
                                      </p:cBhvr>
                                      <p:to>
                                        <p:strVal val="visible"/>
                                      </p:to>
                                    </p:set>
                                  </p:childTnLst>
                                </p:cTn>
                              </p:par>
                            </p:childTnLst>
                          </p:cTn>
                        </p:par>
                        <p:par>
                          <p:cTn id="241" fill="hold">
                            <p:stCondLst>
                              <p:cond delay="77000"/>
                            </p:stCondLst>
                            <p:childTnLst>
                              <p:par>
                                <p:cTn id="242" presetID="1" presetClass="entr" presetSubtype="0" fill="hold" grpId="0" nodeType="afterEffect">
                                  <p:stCondLst>
                                    <p:cond delay="1000"/>
                                  </p:stCondLst>
                                  <p:childTnLst>
                                    <p:set>
                                      <p:cBhvr>
                                        <p:cTn id="243" dur="1" fill="hold">
                                          <p:stCondLst>
                                            <p:cond delay="0"/>
                                          </p:stCondLst>
                                        </p:cTn>
                                        <p:tgtEl>
                                          <p:spTgt spid="145"/>
                                        </p:tgtEl>
                                        <p:attrNameLst>
                                          <p:attrName>style.visibility</p:attrName>
                                        </p:attrNameLst>
                                      </p:cBhvr>
                                      <p:to>
                                        <p:strVal val="visible"/>
                                      </p:to>
                                    </p:set>
                                  </p:childTnLst>
                                </p:cTn>
                              </p:par>
                            </p:childTnLst>
                          </p:cTn>
                        </p:par>
                        <p:par>
                          <p:cTn id="244" fill="hold">
                            <p:stCondLst>
                              <p:cond delay="78000"/>
                            </p:stCondLst>
                            <p:childTnLst>
                              <p:par>
                                <p:cTn id="245" presetID="1" presetClass="entr" presetSubtype="0" fill="hold" grpId="0" nodeType="afterEffect">
                                  <p:stCondLst>
                                    <p:cond delay="1000"/>
                                  </p:stCondLst>
                                  <p:childTnLst>
                                    <p:set>
                                      <p:cBhvr>
                                        <p:cTn id="246" dur="1" fill="hold">
                                          <p:stCondLst>
                                            <p:cond delay="0"/>
                                          </p:stCondLst>
                                        </p:cTn>
                                        <p:tgtEl>
                                          <p:spTgt spid="146"/>
                                        </p:tgtEl>
                                        <p:attrNameLst>
                                          <p:attrName>style.visibility</p:attrName>
                                        </p:attrNameLst>
                                      </p:cBhvr>
                                      <p:to>
                                        <p:strVal val="visible"/>
                                      </p:to>
                                    </p:set>
                                  </p:childTnLst>
                                </p:cTn>
                              </p:par>
                            </p:childTnLst>
                          </p:cTn>
                        </p:par>
                        <p:par>
                          <p:cTn id="247" fill="hold">
                            <p:stCondLst>
                              <p:cond delay="79000"/>
                            </p:stCondLst>
                            <p:childTnLst>
                              <p:par>
                                <p:cTn id="248" presetID="1" presetClass="entr" presetSubtype="0" fill="hold" grpId="0" nodeType="afterEffect">
                                  <p:stCondLst>
                                    <p:cond delay="1000"/>
                                  </p:stCondLst>
                                  <p:childTnLst>
                                    <p:set>
                                      <p:cBhvr>
                                        <p:cTn id="249" dur="1" fill="hold">
                                          <p:stCondLst>
                                            <p:cond delay="0"/>
                                          </p:stCondLst>
                                        </p:cTn>
                                        <p:tgtEl>
                                          <p:spTgt spid="147"/>
                                        </p:tgtEl>
                                        <p:attrNameLst>
                                          <p:attrName>style.visibility</p:attrName>
                                        </p:attrNameLst>
                                      </p:cBhvr>
                                      <p:to>
                                        <p:strVal val="visible"/>
                                      </p:to>
                                    </p:set>
                                  </p:childTnLst>
                                </p:cTn>
                              </p:par>
                            </p:childTnLst>
                          </p:cTn>
                        </p:par>
                        <p:par>
                          <p:cTn id="250" fill="hold">
                            <p:stCondLst>
                              <p:cond delay="80000"/>
                            </p:stCondLst>
                            <p:childTnLst>
                              <p:par>
                                <p:cTn id="251" presetID="1" presetClass="entr" presetSubtype="0" fill="hold" grpId="0" nodeType="afterEffect">
                                  <p:stCondLst>
                                    <p:cond delay="1000"/>
                                  </p:stCondLst>
                                  <p:childTnLst>
                                    <p:set>
                                      <p:cBhvr>
                                        <p:cTn id="252" dur="1" fill="hold">
                                          <p:stCondLst>
                                            <p:cond delay="0"/>
                                          </p:stCondLst>
                                        </p:cTn>
                                        <p:tgtEl>
                                          <p:spTgt spid="148"/>
                                        </p:tgtEl>
                                        <p:attrNameLst>
                                          <p:attrName>style.visibility</p:attrName>
                                        </p:attrNameLst>
                                      </p:cBhvr>
                                      <p:to>
                                        <p:strVal val="visible"/>
                                      </p:to>
                                    </p:set>
                                  </p:childTnLst>
                                </p:cTn>
                              </p:par>
                            </p:childTnLst>
                          </p:cTn>
                        </p:par>
                        <p:par>
                          <p:cTn id="253" fill="hold">
                            <p:stCondLst>
                              <p:cond delay="81000"/>
                            </p:stCondLst>
                            <p:childTnLst>
                              <p:par>
                                <p:cTn id="254" presetID="1" presetClass="entr" presetSubtype="0" fill="hold" grpId="0" nodeType="afterEffect">
                                  <p:stCondLst>
                                    <p:cond delay="1000"/>
                                  </p:stCondLst>
                                  <p:childTnLst>
                                    <p:set>
                                      <p:cBhvr>
                                        <p:cTn id="255" dur="1" fill="hold">
                                          <p:stCondLst>
                                            <p:cond delay="0"/>
                                          </p:stCondLst>
                                        </p:cTn>
                                        <p:tgtEl>
                                          <p:spTgt spid="149"/>
                                        </p:tgtEl>
                                        <p:attrNameLst>
                                          <p:attrName>style.visibility</p:attrName>
                                        </p:attrNameLst>
                                      </p:cBhvr>
                                      <p:to>
                                        <p:strVal val="visible"/>
                                      </p:to>
                                    </p:set>
                                  </p:childTnLst>
                                </p:cTn>
                              </p:par>
                            </p:childTnLst>
                          </p:cTn>
                        </p:par>
                        <p:par>
                          <p:cTn id="256" fill="hold">
                            <p:stCondLst>
                              <p:cond delay="82000"/>
                            </p:stCondLst>
                            <p:childTnLst>
                              <p:par>
                                <p:cTn id="257" presetID="1" presetClass="entr" presetSubtype="0" fill="hold" grpId="0" nodeType="afterEffect">
                                  <p:stCondLst>
                                    <p:cond delay="1000"/>
                                  </p:stCondLst>
                                  <p:childTnLst>
                                    <p:set>
                                      <p:cBhvr>
                                        <p:cTn id="258" dur="1" fill="hold">
                                          <p:stCondLst>
                                            <p:cond delay="0"/>
                                          </p:stCondLst>
                                        </p:cTn>
                                        <p:tgtEl>
                                          <p:spTgt spid="150"/>
                                        </p:tgtEl>
                                        <p:attrNameLst>
                                          <p:attrName>style.visibility</p:attrName>
                                        </p:attrNameLst>
                                      </p:cBhvr>
                                      <p:to>
                                        <p:strVal val="visible"/>
                                      </p:to>
                                    </p:set>
                                  </p:childTnLst>
                                </p:cTn>
                              </p:par>
                            </p:childTnLst>
                          </p:cTn>
                        </p:par>
                        <p:par>
                          <p:cTn id="259" fill="hold">
                            <p:stCondLst>
                              <p:cond delay="83000"/>
                            </p:stCondLst>
                            <p:childTnLst>
                              <p:par>
                                <p:cTn id="260" presetID="1" presetClass="entr" presetSubtype="0" fill="hold" grpId="0" nodeType="afterEffect">
                                  <p:stCondLst>
                                    <p:cond delay="1000"/>
                                  </p:stCondLst>
                                  <p:childTnLst>
                                    <p:set>
                                      <p:cBhvr>
                                        <p:cTn id="261" dur="1" fill="hold">
                                          <p:stCondLst>
                                            <p:cond delay="0"/>
                                          </p:stCondLst>
                                        </p:cTn>
                                        <p:tgtEl>
                                          <p:spTgt spid="151"/>
                                        </p:tgtEl>
                                        <p:attrNameLst>
                                          <p:attrName>style.visibility</p:attrName>
                                        </p:attrNameLst>
                                      </p:cBhvr>
                                      <p:to>
                                        <p:strVal val="visible"/>
                                      </p:to>
                                    </p:set>
                                  </p:childTnLst>
                                </p:cTn>
                              </p:par>
                            </p:childTnLst>
                          </p:cTn>
                        </p:par>
                        <p:par>
                          <p:cTn id="262" fill="hold">
                            <p:stCondLst>
                              <p:cond delay="84000"/>
                            </p:stCondLst>
                            <p:childTnLst>
                              <p:par>
                                <p:cTn id="263" presetID="1" presetClass="entr" presetSubtype="0" fill="hold" grpId="0" nodeType="afterEffect">
                                  <p:stCondLst>
                                    <p:cond delay="1000"/>
                                  </p:stCondLst>
                                  <p:childTnLst>
                                    <p:set>
                                      <p:cBhvr>
                                        <p:cTn id="264" dur="1" fill="hold">
                                          <p:stCondLst>
                                            <p:cond delay="0"/>
                                          </p:stCondLst>
                                        </p:cTn>
                                        <p:tgtEl>
                                          <p:spTgt spid="152"/>
                                        </p:tgtEl>
                                        <p:attrNameLst>
                                          <p:attrName>style.visibility</p:attrName>
                                        </p:attrNameLst>
                                      </p:cBhvr>
                                      <p:to>
                                        <p:strVal val="visible"/>
                                      </p:to>
                                    </p:set>
                                  </p:childTnLst>
                                </p:cTn>
                              </p:par>
                            </p:childTnLst>
                          </p:cTn>
                        </p:par>
                        <p:par>
                          <p:cTn id="265" fill="hold">
                            <p:stCondLst>
                              <p:cond delay="85000"/>
                            </p:stCondLst>
                            <p:childTnLst>
                              <p:par>
                                <p:cTn id="266" presetID="1" presetClass="entr" presetSubtype="0" fill="hold" grpId="0" nodeType="afterEffect">
                                  <p:stCondLst>
                                    <p:cond delay="1000"/>
                                  </p:stCondLst>
                                  <p:childTnLst>
                                    <p:set>
                                      <p:cBhvr>
                                        <p:cTn id="267" dur="1" fill="hold">
                                          <p:stCondLst>
                                            <p:cond delay="0"/>
                                          </p:stCondLst>
                                        </p:cTn>
                                        <p:tgtEl>
                                          <p:spTgt spid="153"/>
                                        </p:tgtEl>
                                        <p:attrNameLst>
                                          <p:attrName>style.visibility</p:attrName>
                                        </p:attrNameLst>
                                      </p:cBhvr>
                                      <p:to>
                                        <p:strVal val="visible"/>
                                      </p:to>
                                    </p:set>
                                  </p:childTnLst>
                                </p:cTn>
                              </p:par>
                            </p:childTnLst>
                          </p:cTn>
                        </p:par>
                        <p:par>
                          <p:cTn id="268" fill="hold">
                            <p:stCondLst>
                              <p:cond delay="86000"/>
                            </p:stCondLst>
                            <p:childTnLst>
                              <p:par>
                                <p:cTn id="269" presetID="1" presetClass="entr" presetSubtype="0" fill="hold" grpId="0" nodeType="afterEffect">
                                  <p:stCondLst>
                                    <p:cond delay="1000"/>
                                  </p:stCondLst>
                                  <p:childTnLst>
                                    <p:set>
                                      <p:cBhvr>
                                        <p:cTn id="270" dur="1" fill="hold">
                                          <p:stCondLst>
                                            <p:cond delay="0"/>
                                          </p:stCondLst>
                                        </p:cTn>
                                        <p:tgtEl>
                                          <p:spTgt spid="154"/>
                                        </p:tgtEl>
                                        <p:attrNameLst>
                                          <p:attrName>style.visibility</p:attrName>
                                        </p:attrNameLst>
                                      </p:cBhvr>
                                      <p:to>
                                        <p:strVal val="visible"/>
                                      </p:to>
                                    </p:set>
                                  </p:childTnLst>
                                </p:cTn>
                              </p:par>
                            </p:childTnLst>
                          </p:cTn>
                        </p:par>
                        <p:par>
                          <p:cTn id="271" fill="hold">
                            <p:stCondLst>
                              <p:cond delay="87000"/>
                            </p:stCondLst>
                            <p:childTnLst>
                              <p:par>
                                <p:cTn id="272" presetID="1" presetClass="entr" presetSubtype="0" fill="hold" grpId="0" nodeType="afterEffect">
                                  <p:stCondLst>
                                    <p:cond delay="1000"/>
                                  </p:stCondLst>
                                  <p:childTnLst>
                                    <p:set>
                                      <p:cBhvr>
                                        <p:cTn id="273" dur="1" fill="hold">
                                          <p:stCondLst>
                                            <p:cond delay="0"/>
                                          </p:stCondLst>
                                        </p:cTn>
                                        <p:tgtEl>
                                          <p:spTgt spid="155"/>
                                        </p:tgtEl>
                                        <p:attrNameLst>
                                          <p:attrName>style.visibility</p:attrName>
                                        </p:attrNameLst>
                                      </p:cBhvr>
                                      <p:to>
                                        <p:strVal val="visible"/>
                                      </p:to>
                                    </p:set>
                                  </p:childTnLst>
                                </p:cTn>
                              </p:par>
                            </p:childTnLst>
                          </p:cTn>
                        </p:par>
                        <p:par>
                          <p:cTn id="274" fill="hold">
                            <p:stCondLst>
                              <p:cond delay="88000"/>
                            </p:stCondLst>
                            <p:childTnLst>
                              <p:par>
                                <p:cTn id="275" presetID="1" presetClass="entr" presetSubtype="0" fill="hold" grpId="0" nodeType="afterEffect">
                                  <p:stCondLst>
                                    <p:cond delay="1000"/>
                                  </p:stCondLst>
                                  <p:childTnLst>
                                    <p:set>
                                      <p:cBhvr>
                                        <p:cTn id="276" dur="1" fill="hold">
                                          <p:stCondLst>
                                            <p:cond delay="0"/>
                                          </p:stCondLst>
                                        </p:cTn>
                                        <p:tgtEl>
                                          <p:spTgt spid="156"/>
                                        </p:tgtEl>
                                        <p:attrNameLst>
                                          <p:attrName>style.visibility</p:attrName>
                                        </p:attrNameLst>
                                      </p:cBhvr>
                                      <p:to>
                                        <p:strVal val="visible"/>
                                      </p:to>
                                    </p:set>
                                  </p:childTnLst>
                                </p:cTn>
                              </p:par>
                            </p:childTnLst>
                          </p:cTn>
                        </p:par>
                        <p:par>
                          <p:cTn id="277" fill="hold">
                            <p:stCondLst>
                              <p:cond delay="89000"/>
                            </p:stCondLst>
                            <p:childTnLst>
                              <p:par>
                                <p:cTn id="278" presetID="1" presetClass="entr" presetSubtype="0" fill="hold" grpId="0" nodeType="afterEffect">
                                  <p:stCondLst>
                                    <p:cond delay="1000"/>
                                  </p:stCondLst>
                                  <p:childTnLst>
                                    <p:set>
                                      <p:cBhvr>
                                        <p:cTn id="279" dur="1" fill="hold">
                                          <p:stCondLst>
                                            <p:cond delay="0"/>
                                          </p:stCondLst>
                                        </p:cTn>
                                        <p:tgtEl>
                                          <p:spTgt spid="157"/>
                                        </p:tgtEl>
                                        <p:attrNameLst>
                                          <p:attrName>style.visibility</p:attrName>
                                        </p:attrNameLst>
                                      </p:cBhvr>
                                      <p:to>
                                        <p:strVal val="visible"/>
                                      </p:to>
                                    </p:set>
                                  </p:childTnLst>
                                </p:cTn>
                              </p:par>
                            </p:childTnLst>
                          </p:cTn>
                        </p:par>
                        <p:par>
                          <p:cTn id="280" fill="hold">
                            <p:stCondLst>
                              <p:cond delay="90000"/>
                            </p:stCondLst>
                            <p:childTnLst>
                              <p:par>
                                <p:cTn id="281" presetID="1" presetClass="entr" presetSubtype="0" fill="hold" grpId="0" nodeType="afterEffect">
                                  <p:stCondLst>
                                    <p:cond delay="1000"/>
                                  </p:stCondLst>
                                  <p:childTnLst>
                                    <p:set>
                                      <p:cBhvr>
                                        <p:cTn id="282" dur="1" fill="hold">
                                          <p:stCondLst>
                                            <p:cond delay="0"/>
                                          </p:stCondLst>
                                        </p:cTn>
                                        <p:tgtEl>
                                          <p:spTgt spid="158"/>
                                        </p:tgtEl>
                                        <p:attrNameLst>
                                          <p:attrName>style.visibility</p:attrName>
                                        </p:attrNameLst>
                                      </p:cBhvr>
                                      <p:to>
                                        <p:strVal val="visible"/>
                                      </p:to>
                                    </p:set>
                                  </p:childTnLst>
                                </p:cTn>
                              </p:par>
                            </p:childTnLst>
                          </p:cTn>
                        </p:par>
                        <p:par>
                          <p:cTn id="283" fill="hold">
                            <p:stCondLst>
                              <p:cond delay="91000"/>
                            </p:stCondLst>
                            <p:childTnLst>
                              <p:par>
                                <p:cTn id="284" presetID="1" presetClass="entr" presetSubtype="0" fill="hold" grpId="0" nodeType="afterEffect">
                                  <p:stCondLst>
                                    <p:cond delay="1000"/>
                                  </p:stCondLst>
                                  <p:childTnLst>
                                    <p:set>
                                      <p:cBhvr>
                                        <p:cTn id="285" dur="1" fill="hold">
                                          <p:stCondLst>
                                            <p:cond delay="0"/>
                                          </p:stCondLst>
                                        </p:cTn>
                                        <p:tgtEl>
                                          <p:spTgt spid="159"/>
                                        </p:tgtEl>
                                        <p:attrNameLst>
                                          <p:attrName>style.visibility</p:attrName>
                                        </p:attrNameLst>
                                      </p:cBhvr>
                                      <p:to>
                                        <p:strVal val="visible"/>
                                      </p:to>
                                    </p:set>
                                  </p:childTnLst>
                                </p:cTn>
                              </p:par>
                            </p:childTnLst>
                          </p:cTn>
                        </p:par>
                        <p:par>
                          <p:cTn id="286" fill="hold">
                            <p:stCondLst>
                              <p:cond delay="92000"/>
                            </p:stCondLst>
                            <p:childTnLst>
                              <p:par>
                                <p:cTn id="287" presetID="1" presetClass="entr" presetSubtype="0" fill="hold" grpId="0" nodeType="afterEffect">
                                  <p:stCondLst>
                                    <p:cond delay="1000"/>
                                  </p:stCondLst>
                                  <p:childTnLst>
                                    <p:set>
                                      <p:cBhvr>
                                        <p:cTn id="288" dur="1" fill="hold">
                                          <p:stCondLst>
                                            <p:cond delay="0"/>
                                          </p:stCondLst>
                                        </p:cTn>
                                        <p:tgtEl>
                                          <p:spTgt spid="160"/>
                                        </p:tgtEl>
                                        <p:attrNameLst>
                                          <p:attrName>style.visibility</p:attrName>
                                        </p:attrNameLst>
                                      </p:cBhvr>
                                      <p:to>
                                        <p:strVal val="visible"/>
                                      </p:to>
                                    </p:set>
                                  </p:childTnLst>
                                </p:cTn>
                              </p:par>
                            </p:childTnLst>
                          </p:cTn>
                        </p:par>
                        <p:par>
                          <p:cTn id="289" fill="hold">
                            <p:stCondLst>
                              <p:cond delay="93000"/>
                            </p:stCondLst>
                            <p:childTnLst>
                              <p:par>
                                <p:cTn id="290" presetID="1" presetClass="entr" presetSubtype="0" fill="hold" grpId="0" nodeType="afterEffect">
                                  <p:stCondLst>
                                    <p:cond delay="1000"/>
                                  </p:stCondLst>
                                  <p:childTnLst>
                                    <p:set>
                                      <p:cBhvr>
                                        <p:cTn id="291" dur="1" fill="hold">
                                          <p:stCondLst>
                                            <p:cond delay="0"/>
                                          </p:stCondLst>
                                        </p:cTn>
                                        <p:tgtEl>
                                          <p:spTgt spid="161"/>
                                        </p:tgtEl>
                                        <p:attrNameLst>
                                          <p:attrName>style.visibility</p:attrName>
                                        </p:attrNameLst>
                                      </p:cBhvr>
                                      <p:to>
                                        <p:strVal val="visible"/>
                                      </p:to>
                                    </p:set>
                                  </p:childTnLst>
                                </p:cTn>
                              </p:par>
                            </p:childTnLst>
                          </p:cTn>
                        </p:par>
                        <p:par>
                          <p:cTn id="292" fill="hold">
                            <p:stCondLst>
                              <p:cond delay="94000"/>
                            </p:stCondLst>
                            <p:childTnLst>
                              <p:par>
                                <p:cTn id="293" presetID="1" presetClass="entr" presetSubtype="0" fill="hold" grpId="0" nodeType="afterEffect">
                                  <p:stCondLst>
                                    <p:cond delay="1000"/>
                                  </p:stCondLst>
                                  <p:childTnLst>
                                    <p:set>
                                      <p:cBhvr>
                                        <p:cTn id="294" dur="1" fill="hold">
                                          <p:stCondLst>
                                            <p:cond delay="0"/>
                                          </p:stCondLst>
                                        </p:cTn>
                                        <p:tgtEl>
                                          <p:spTgt spid="162"/>
                                        </p:tgtEl>
                                        <p:attrNameLst>
                                          <p:attrName>style.visibility</p:attrName>
                                        </p:attrNameLst>
                                      </p:cBhvr>
                                      <p:to>
                                        <p:strVal val="visible"/>
                                      </p:to>
                                    </p:set>
                                  </p:childTnLst>
                                </p:cTn>
                              </p:par>
                            </p:childTnLst>
                          </p:cTn>
                        </p:par>
                        <p:par>
                          <p:cTn id="295" fill="hold">
                            <p:stCondLst>
                              <p:cond delay="95000"/>
                            </p:stCondLst>
                            <p:childTnLst>
                              <p:par>
                                <p:cTn id="296" presetID="1" presetClass="entr" presetSubtype="0" fill="hold" grpId="0" nodeType="afterEffect">
                                  <p:stCondLst>
                                    <p:cond delay="1000"/>
                                  </p:stCondLst>
                                  <p:childTnLst>
                                    <p:set>
                                      <p:cBhvr>
                                        <p:cTn id="297" dur="1" fill="hold">
                                          <p:stCondLst>
                                            <p:cond delay="0"/>
                                          </p:stCondLst>
                                        </p:cTn>
                                        <p:tgtEl>
                                          <p:spTgt spid="163"/>
                                        </p:tgtEl>
                                        <p:attrNameLst>
                                          <p:attrName>style.visibility</p:attrName>
                                        </p:attrNameLst>
                                      </p:cBhvr>
                                      <p:to>
                                        <p:strVal val="visible"/>
                                      </p:to>
                                    </p:set>
                                  </p:childTnLst>
                                </p:cTn>
                              </p:par>
                            </p:childTnLst>
                          </p:cTn>
                        </p:par>
                        <p:par>
                          <p:cTn id="298" fill="hold">
                            <p:stCondLst>
                              <p:cond delay="96000"/>
                            </p:stCondLst>
                            <p:childTnLst>
                              <p:par>
                                <p:cTn id="299" presetID="1" presetClass="entr" presetSubtype="0" fill="hold" grpId="0" nodeType="afterEffect">
                                  <p:stCondLst>
                                    <p:cond delay="1000"/>
                                  </p:stCondLst>
                                  <p:childTnLst>
                                    <p:set>
                                      <p:cBhvr>
                                        <p:cTn id="300" dur="1" fill="hold">
                                          <p:stCondLst>
                                            <p:cond delay="0"/>
                                          </p:stCondLst>
                                        </p:cTn>
                                        <p:tgtEl>
                                          <p:spTgt spid="164"/>
                                        </p:tgtEl>
                                        <p:attrNameLst>
                                          <p:attrName>style.visibility</p:attrName>
                                        </p:attrNameLst>
                                      </p:cBhvr>
                                      <p:to>
                                        <p:strVal val="visible"/>
                                      </p:to>
                                    </p:set>
                                  </p:childTnLst>
                                </p:cTn>
                              </p:par>
                            </p:childTnLst>
                          </p:cTn>
                        </p:par>
                        <p:par>
                          <p:cTn id="301" fill="hold">
                            <p:stCondLst>
                              <p:cond delay="97000"/>
                            </p:stCondLst>
                            <p:childTnLst>
                              <p:par>
                                <p:cTn id="302" presetID="1" presetClass="entr" presetSubtype="0" fill="hold" grpId="0" nodeType="afterEffect">
                                  <p:stCondLst>
                                    <p:cond delay="1000"/>
                                  </p:stCondLst>
                                  <p:childTnLst>
                                    <p:set>
                                      <p:cBhvr>
                                        <p:cTn id="303" dur="1" fill="hold">
                                          <p:stCondLst>
                                            <p:cond delay="0"/>
                                          </p:stCondLst>
                                        </p:cTn>
                                        <p:tgtEl>
                                          <p:spTgt spid="165"/>
                                        </p:tgtEl>
                                        <p:attrNameLst>
                                          <p:attrName>style.visibility</p:attrName>
                                        </p:attrNameLst>
                                      </p:cBhvr>
                                      <p:to>
                                        <p:strVal val="visible"/>
                                      </p:to>
                                    </p:set>
                                  </p:childTnLst>
                                </p:cTn>
                              </p:par>
                            </p:childTnLst>
                          </p:cTn>
                        </p:par>
                        <p:par>
                          <p:cTn id="304" fill="hold">
                            <p:stCondLst>
                              <p:cond delay="98000"/>
                            </p:stCondLst>
                            <p:childTnLst>
                              <p:par>
                                <p:cTn id="305" presetID="1" presetClass="entr" presetSubtype="0" fill="hold" grpId="0" nodeType="afterEffect">
                                  <p:stCondLst>
                                    <p:cond delay="1000"/>
                                  </p:stCondLst>
                                  <p:childTnLst>
                                    <p:set>
                                      <p:cBhvr>
                                        <p:cTn id="306" dur="1" fill="hold">
                                          <p:stCondLst>
                                            <p:cond delay="0"/>
                                          </p:stCondLst>
                                        </p:cTn>
                                        <p:tgtEl>
                                          <p:spTgt spid="166"/>
                                        </p:tgtEl>
                                        <p:attrNameLst>
                                          <p:attrName>style.visibility</p:attrName>
                                        </p:attrNameLst>
                                      </p:cBhvr>
                                      <p:to>
                                        <p:strVal val="visible"/>
                                      </p:to>
                                    </p:set>
                                  </p:childTnLst>
                                </p:cTn>
                              </p:par>
                            </p:childTnLst>
                          </p:cTn>
                        </p:par>
                        <p:par>
                          <p:cTn id="307" fill="hold">
                            <p:stCondLst>
                              <p:cond delay="99000"/>
                            </p:stCondLst>
                            <p:childTnLst>
                              <p:par>
                                <p:cTn id="308" presetID="1" presetClass="entr" presetSubtype="0" fill="hold" grpId="0" nodeType="afterEffect">
                                  <p:stCondLst>
                                    <p:cond delay="1000"/>
                                  </p:stCondLst>
                                  <p:childTnLst>
                                    <p:set>
                                      <p:cBhvr>
                                        <p:cTn id="309" dur="1" fill="hold">
                                          <p:stCondLst>
                                            <p:cond delay="0"/>
                                          </p:stCondLst>
                                        </p:cTn>
                                        <p:tgtEl>
                                          <p:spTgt spid="167"/>
                                        </p:tgtEl>
                                        <p:attrNameLst>
                                          <p:attrName>style.visibility</p:attrName>
                                        </p:attrNameLst>
                                      </p:cBhvr>
                                      <p:to>
                                        <p:strVal val="visible"/>
                                      </p:to>
                                    </p:set>
                                  </p:childTnLst>
                                </p:cTn>
                              </p:par>
                            </p:childTnLst>
                          </p:cTn>
                        </p:par>
                        <p:par>
                          <p:cTn id="310" fill="hold">
                            <p:stCondLst>
                              <p:cond delay="100000"/>
                            </p:stCondLst>
                            <p:childTnLst>
                              <p:par>
                                <p:cTn id="311" presetID="1" presetClass="entr" presetSubtype="0" fill="hold" grpId="0" nodeType="afterEffect">
                                  <p:stCondLst>
                                    <p:cond delay="1000"/>
                                  </p:stCondLst>
                                  <p:childTnLst>
                                    <p:set>
                                      <p:cBhvr>
                                        <p:cTn id="312" dur="1" fill="hold">
                                          <p:stCondLst>
                                            <p:cond delay="0"/>
                                          </p:stCondLst>
                                        </p:cTn>
                                        <p:tgtEl>
                                          <p:spTgt spid="168"/>
                                        </p:tgtEl>
                                        <p:attrNameLst>
                                          <p:attrName>style.visibility</p:attrName>
                                        </p:attrNameLst>
                                      </p:cBhvr>
                                      <p:to>
                                        <p:strVal val="visible"/>
                                      </p:to>
                                    </p:set>
                                  </p:childTnLst>
                                </p:cTn>
                              </p:par>
                            </p:childTnLst>
                          </p:cTn>
                        </p:par>
                        <p:par>
                          <p:cTn id="313" fill="hold">
                            <p:stCondLst>
                              <p:cond delay="101000"/>
                            </p:stCondLst>
                            <p:childTnLst>
                              <p:par>
                                <p:cTn id="314" presetID="1" presetClass="entr" presetSubtype="0" fill="hold" grpId="0" nodeType="afterEffect">
                                  <p:stCondLst>
                                    <p:cond delay="1000"/>
                                  </p:stCondLst>
                                  <p:childTnLst>
                                    <p:set>
                                      <p:cBhvr>
                                        <p:cTn id="315" dur="1" fill="hold">
                                          <p:stCondLst>
                                            <p:cond delay="0"/>
                                          </p:stCondLst>
                                        </p:cTn>
                                        <p:tgtEl>
                                          <p:spTgt spid="169"/>
                                        </p:tgtEl>
                                        <p:attrNameLst>
                                          <p:attrName>style.visibility</p:attrName>
                                        </p:attrNameLst>
                                      </p:cBhvr>
                                      <p:to>
                                        <p:strVal val="visible"/>
                                      </p:to>
                                    </p:set>
                                  </p:childTnLst>
                                </p:cTn>
                              </p:par>
                            </p:childTnLst>
                          </p:cTn>
                        </p:par>
                        <p:par>
                          <p:cTn id="316" fill="hold">
                            <p:stCondLst>
                              <p:cond delay="102000"/>
                            </p:stCondLst>
                            <p:childTnLst>
                              <p:par>
                                <p:cTn id="317" presetID="1" presetClass="entr" presetSubtype="0" fill="hold" grpId="0" nodeType="afterEffect">
                                  <p:stCondLst>
                                    <p:cond delay="1000"/>
                                  </p:stCondLst>
                                  <p:childTnLst>
                                    <p:set>
                                      <p:cBhvr>
                                        <p:cTn id="318" dur="1" fill="hold">
                                          <p:stCondLst>
                                            <p:cond delay="0"/>
                                          </p:stCondLst>
                                        </p:cTn>
                                        <p:tgtEl>
                                          <p:spTgt spid="170"/>
                                        </p:tgtEl>
                                        <p:attrNameLst>
                                          <p:attrName>style.visibility</p:attrName>
                                        </p:attrNameLst>
                                      </p:cBhvr>
                                      <p:to>
                                        <p:strVal val="visible"/>
                                      </p:to>
                                    </p:set>
                                  </p:childTnLst>
                                </p:cTn>
                              </p:par>
                            </p:childTnLst>
                          </p:cTn>
                        </p:par>
                        <p:par>
                          <p:cTn id="319" fill="hold">
                            <p:stCondLst>
                              <p:cond delay="103000"/>
                            </p:stCondLst>
                            <p:childTnLst>
                              <p:par>
                                <p:cTn id="320" presetID="1" presetClass="entr" presetSubtype="0" fill="hold" grpId="0" nodeType="afterEffect">
                                  <p:stCondLst>
                                    <p:cond delay="1000"/>
                                  </p:stCondLst>
                                  <p:childTnLst>
                                    <p:set>
                                      <p:cBhvr>
                                        <p:cTn id="321" dur="1" fill="hold">
                                          <p:stCondLst>
                                            <p:cond delay="0"/>
                                          </p:stCondLst>
                                        </p:cTn>
                                        <p:tgtEl>
                                          <p:spTgt spid="171"/>
                                        </p:tgtEl>
                                        <p:attrNameLst>
                                          <p:attrName>style.visibility</p:attrName>
                                        </p:attrNameLst>
                                      </p:cBhvr>
                                      <p:to>
                                        <p:strVal val="visible"/>
                                      </p:to>
                                    </p:set>
                                  </p:childTnLst>
                                </p:cTn>
                              </p:par>
                            </p:childTnLst>
                          </p:cTn>
                        </p:par>
                        <p:par>
                          <p:cTn id="322" fill="hold">
                            <p:stCondLst>
                              <p:cond delay="104000"/>
                            </p:stCondLst>
                            <p:childTnLst>
                              <p:par>
                                <p:cTn id="323" presetID="1" presetClass="entr" presetSubtype="0" fill="hold" grpId="0" nodeType="afterEffect">
                                  <p:stCondLst>
                                    <p:cond delay="1000"/>
                                  </p:stCondLst>
                                  <p:childTnLst>
                                    <p:set>
                                      <p:cBhvr>
                                        <p:cTn id="324" dur="1" fill="hold">
                                          <p:stCondLst>
                                            <p:cond delay="0"/>
                                          </p:stCondLst>
                                        </p:cTn>
                                        <p:tgtEl>
                                          <p:spTgt spid="172"/>
                                        </p:tgtEl>
                                        <p:attrNameLst>
                                          <p:attrName>style.visibility</p:attrName>
                                        </p:attrNameLst>
                                      </p:cBhvr>
                                      <p:to>
                                        <p:strVal val="visible"/>
                                      </p:to>
                                    </p:set>
                                  </p:childTnLst>
                                </p:cTn>
                              </p:par>
                            </p:childTnLst>
                          </p:cTn>
                        </p:par>
                        <p:par>
                          <p:cTn id="325" fill="hold">
                            <p:stCondLst>
                              <p:cond delay="105000"/>
                            </p:stCondLst>
                            <p:childTnLst>
                              <p:par>
                                <p:cTn id="326" presetID="1" presetClass="entr" presetSubtype="0" fill="hold" grpId="0" nodeType="afterEffect">
                                  <p:stCondLst>
                                    <p:cond delay="1000"/>
                                  </p:stCondLst>
                                  <p:childTnLst>
                                    <p:set>
                                      <p:cBhvr>
                                        <p:cTn id="327" dur="1" fill="hold">
                                          <p:stCondLst>
                                            <p:cond delay="0"/>
                                          </p:stCondLst>
                                        </p:cTn>
                                        <p:tgtEl>
                                          <p:spTgt spid="173"/>
                                        </p:tgtEl>
                                        <p:attrNameLst>
                                          <p:attrName>style.visibility</p:attrName>
                                        </p:attrNameLst>
                                      </p:cBhvr>
                                      <p:to>
                                        <p:strVal val="visible"/>
                                      </p:to>
                                    </p:set>
                                  </p:childTnLst>
                                </p:cTn>
                              </p:par>
                            </p:childTnLst>
                          </p:cTn>
                        </p:par>
                        <p:par>
                          <p:cTn id="328" fill="hold">
                            <p:stCondLst>
                              <p:cond delay="106000"/>
                            </p:stCondLst>
                            <p:childTnLst>
                              <p:par>
                                <p:cTn id="329" presetID="1" presetClass="entr" presetSubtype="0" fill="hold" grpId="0" nodeType="afterEffect">
                                  <p:stCondLst>
                                    <p:cond delay="1000"/>
                                  </p:stCondLst>
                                  <p:childTnLst>
                                    <p:set>
                                      <p:cBhvr>
                                        <p:cTn id="330" dur="1" fill="hold">
                                          <p:stCondLst>
                                            <p:cond delay="0"/>
                                          </p:stCondLst>
                                        </p:cTn>
                                        <p:tgtEl>
                                          <p:spTgt spid="174"/>
                                        </p:tgtEl>
                                        <p:attrNameLst>
                                          <p:attrName>style.visibility</p:attrName>
                                        </p:attrNameLst>
                                      </p:cBhvr>
                                      <p:to>
                                        <p:strVal val="visible"/>
                                      </p:to>
                                    </p:set>
                                  </p:childTnLst>
                                </p:cTn>
                              </p:par>
                            </p:childTnLst>
                          </p:cTn>
                        </p:par>
                        <p:par>
                          <p:cTn id="331" fill="hold">
                            <p:stCondLst>
                              <p:cond delay="107000"/>
                            </p:stCondLst>
                            <p:childTnLst>
                              <p:par>
                                <p:cTn id="332" presetID="1" presetClass="entr" presetSubtype="0" fill="hold" grpId="0" nodeType="afterEffect">
                                  <p:stCondLst>
                                    <p:cond delay="1000"/>
                                  </p:stCondLst>
                                  <p:childTnLst>
                                    <p:set>
                                      <p:cBhvr>
                                        <p:cTn id="333" dur="1" fill="hold">
                                          <p:stCondLst>
                                            <p:cond delay="0"/>
                                          </p:stCondLst>
                                        </p:cTn>
                                        <p:tgtEl>
                                          <p:spTgt spid="175"/>
                                        </p:tgtEl>
                                        <p:attrNameLst>
                                          <p:attrName>style.visibility</p:attrName>
                                        </p:attrNameLst>
                                      </p:cBhvr>
                                      <p:to>
                                        <p:strVal val="visible"/>
                                      </p:to>
                                    </p:set>
                                  </p:childTnLst>
                                </p:cTn>
                              </p:par>
                            </p:childTnLst>
                          </p:cTn>
                        </p:par>
                        <p:par>
                          <p:cTn id="334" fill="hold">
                            <p:stCondLst>
                              <p:cond delay="108000"/>
                            </p:stCondLst>
                            <p:childTnLst>
                              <p:par>
                                <p:cTn id="335" presetID="1" presetClass="entr" presetSubtype="0" fill="hold" grpId="0" nodeType="afterEffect">
                                  <p:stCondLst>
                                    <p:cond delay="1000"/>
                                  </p:stCondLst>
                                  <p:childTnLst>
                                    <p:set>
                                      <p:cBhvr>
                                        <p:cTn id="336" dur="1" fill="hold">
                                          <p:stCondLst>
                                            <p:cond delay="0"/>
                                          </p:stCondLst>
                                        </p:cTn>
                                        <p:tgtEl>
                                          <p:spTgt spid="176"/>
                                        </p:tgtEl>
                                        <p:attrNameLst>
                                          <p:attrName>style.visibility</p:attrName>
                                        </p:attrNameLst>
                                      </p:cBhvr>
                                      <p:to>
                                        <p:strVal val="visible"/>
                                      </p:to>
                                    </p:set>
                                  </p:childTnLst>
                                </p:cTn>
                              </p:par>
                            </p:childTnLst>
                          </p:cTn>
                        </p:par>
                        <p:par>
                          <p:cTn id="337" fill="hold">
                            <p:stCondLst>
                              <p:cond delay="109000"/>
                            </p:stCondLst>
                            <p:childTnLst>
                              <p:par>
                                <p:cTn id="338" presetID="1" presetClass="entr" presetSubtype="0" fill="hold" grpId="0" nodeType="afterEffect">
                                  <p:stCondLst>
                                    <p:cond delay="1000"/>
                                  </p:stCondLst>
                                  <p:childTnLst>
                                    <p:set>
                                      <p:cBhvr>
                                        <p:cTn id="339" dur="1" fill="hold">
                                          <p:stCondLst>
                                            <p:cond delay="0"/>
                                          </p:stCondLst>
                                        </p:cTn>
                                        <p:tgtEl>
                                          <p:spTgt spid="177"/>
                                        </p:tgtEl>
                                        <p:attrNameLst>
                                          <p:attrName>style.visibility</p:attrName>
                                        </p:attrNameLst>
                                      </p:cBhvr>
                                      <p:to>
                                        <p:strVal val="visible"/>
                                      </p:to>
                                    </p:set>
                                  </p:childTnLst>
                                </p:cTn>
                              </p:par>
                            </p:childTnLst>
                          </p:cTn>
                        </p:par>
                        <p:par>
                          <p:cTn id="340" fill="hold">
                            <p:stCondLst>
                              <p:cond delay="110000"/>
                            </p:stCondLst>
                            <p:childTnLst>
                              <p:par>
                                <p:cTn id="341" presetID="1" presetClass="entr" presetSubtype="0" fill="hold" grpId="0" nodeType="afterEffect">
                                  <p:stCondLst>
                                    <p:cond delay="1000"/>
                                  </p:stCondLst>
                                  <p:childTnLst>
                                    <p:set>
                                      <p:cBhvr>
                                        <p:cTn id="342" dur="1" fill="hold">
                                          <p:stCondLst>
                                            <p:cond delay="0"/>
                                          </p:stCondLst>
                                        </p:cTn>
                                        <p:tgtEl>
                                          <p:spTgt spid="178"/>
                                        </p:tgtEl>
                                        <p:attrNameLst>
                                          <p:attrName>style.visibility</p:attrName>
                                        </p:attrNameLst>
                                      </p:cBhvr>
                                      <p:to>
                                        <p:strVal val="visible"/>
                                      </p:to>
                                    </p:set>
                                  </p:childTnLst>
                                </p:cTn>
                              </p:par>
                            </p:childTnLst>
                          </p:cTn>
                        </p:par>
                        <p:par>
                          <p:cTn id="343" fill="hold">
                            <p:stCondLst>
                              <p:cond delay="111000"/>
                            </p:stCondLst>
                            <p:childTnLst>
                              <p:par>
                                <p:cTn id="344" presetID="1" presetClass="entr" presetSubtype="0" fill="hold" grpId="0" nodeType="afterEffect">
                                  <p:stCondLst>
                                    <p:cond delay="1000"/>
                                  </p:stCondLst>
                                  <p:childTnLst>
                                    <p:set>
                                      <p:cBhvr>
                                        <p:cTn id="345" dur="1" fill="hold">
                                          <p:stCondLst>
                                            <p:cond delay="0"/>
                                          </p:stCondLst>
                                        </p:cTn>
                                        <p:tgtEl>
                                          <p:spTgt spid="179"/>
                                        </p:tgtEl>
                                        <p:attrNameLst>
                                          <p:attrName>style.visibility</p:attrName>
                                        </p:attrNameLst>
                                      </p:cBhvr>
                                      <p:to>
                                        <p:strVal val="visible"/>
                                      </p:to>
                                    </p:set>
                                  </p:childTnLst>
                                </p:cTn>
                              </p:par>
                            </p:childTnLst>
                          </p:cTn>
                        </p:par>
                        <p:par>
                          <p:cTn id="346" fill="hold">
                            <p:stCondLst>
                              <p:cond delay="112000"/>
                            </p:stCondLst>
                            <p:childTnLst>
                              <p:par>
                                <p:cTn id="347" presetID="1" presetClass="entr" presetSubtype="0" fill="hold" grpId="0" nodeType="afterEffect">
                                  <p:stCondLst>
                                    <p:cond delay="1000"/>
                                  </p:stCondLst>
                                  <p:childTnLst>
                                    <p:set>
                                      <p:cBhvr>
                                        <p:cTn id="348" dur="1" fill="hold">
                                          <p:stCondLst>
                                            <p:cond delay="0"/>
                                          </p:stCondLst>
                                        </p:cTn>
                                        <p:tgtEl>
                                          <p:spTgt spid="180"/>
                                        </p:tgtEl>
                                        <p:attrNameLst>
                                          <p:attrName>style.visibility</p:attrName>
                                        </p:attrNameLst>
                                      </p:cBhvr>
                                      <p:to>
                                        <p:strVal val="visible"/>
                                      </p:to>
                                    </p:set>
                                  </p:childTnLst>
                                </p:cTn>
                              </p:par>
                            </p:childTnLst>
                          </p:cTn>
                        </p:par>
                        <p:par>
                          <p:cTn id="349" fill="hold">
                            <p:stCondLst>
                              <p:cond delay="113000"/>
                            </p:stCondLst>
                            <p:childTnLst>
                              <p:par>
                                <p:cTn id="350" presetID="1" presetClass="entr" presetSubtype="0" fill="hold" grpId="0" nodeType="afterEffect">
                                  <p:stCondLst>
                                    <p:cond delay="1000"/>
                                  </p:stCondLst>
                                  <p:childTnLst>
                                    <p:set>
                                      <p:cBhvr>
                                        <p:cTn id="351" dur="1" fill="hold">
                                          <p:stCondLst>
                                            <p:cond delay="0"/>
                                          </p:stCondLst>
                                        </p:cTn>
                                        <p:tgtEl>
                                          <p:spTgt spid="181"/>
                                        </p:tgtEl>
                                        <p:attrNameLst>
                                          <p:attrName>style.visibility</p:attrName>
                                        </p:attrNameLst>
                                      </p:cBhvr>
                                      <p:to>
                                        <p:strVal val="visible"/>
                                      </p:to>
                                    </p:set>
                                  </p:childTnLst>
                                </p:cTn>
                              </p:par>
                            </p:childTnLst>
                          </p:cTn>
                        </p:par>
                        <p:par>
                          <p:cTn id="352" fill="hold">
                            <p:stCondLst>
                              <p:cond delay="114000"/>
                            </p:stCondLst>
                            <p:childTnLst>
                              <p:par>
                                <p:cTn id="353" presetID="1" presetClass="entr" presetSubtype="0" fill="hold" grpId="0" nodeType="afterEffect">
                                  <p:stCondLst>
                                    <p:cond delay="1000"/>
                                  </p:stCondLst>
                                  <p:childTnLst>
                                    <p:set>
                                      <p:cBhvr>
                                        <p:cTn id="354" dur="1" fill="hold">
                                          <p:stCondLst>
                                            <p:cond delay="0"/>
                                          </p:stCondLst>
                                        </p:cTn>
                                        <p:tgtEl>
                                          <p:spTgt spid="182"/>
                                        </p:tgtEl>
                                        <p:attrNameLst>
                                          <p:attrName>style.visibility</p:attrName>
                                        </p:attrNameLst>
                                      </p:cBhvr>
                                      <p:to>
                                        <p:strVal val="visible"/>
                                      </p:to>
                                    </p:set>
                                  </p:childTnLst>
                                </p:cTn>
                              </p:par>
                            </p:childTnLst>
                          </p:cTn>
                        </p:par>
                        <p:par>
                          <p:cTn id="355" fill="hold">
                            <p:stCondLst>
                              <p:cond delay="115000"/>
                            </p:stCondLst>
                            <p:childTnLst>
                              <p:par>
                                <p:cTn id="356" presetID="1" presetClass="entr" presetSubtype="0" fill="hold" grpId="0" nodeType="afterEffect">
                                  <p:stCondLst>
                                    <p:cond delay="1000"/>
                                  </p:stCondLst>
                                  <p:childTnLst>
                                    <p:set>
                                      <p:cBhvr>
                                        <p:cTn id="357" dur="1" fill="hold">
                                          <p:stCondLst>
                                            <p:cond delay="0"/>
                                          </p:stCondLst>
                                        </p:cTn>
                                        <p:tgtEl>
                                          <p:spTgt spid="183"/>
                                        </p:tgtEl>
                                        <p:attrNameLst>
                                          <p:attrName>style.visibility</p:attrName>
                                        </p:attrNameLst>
                                      </p:cBhvr>
                                      <p:to>
                                        <p:strVal val="visible"/>
                                      </p:to>
                                    </p:set>
                                  </p:childTnLst>
                                </p:cTn>
                              </p:par>
                            </p:childTnLst>
                          </p:cTn>
                        </p:par>
                        <p:par>
                          <p:cTn id="358" fill="hold">
                            <p:stCondLst>
                              <p:cond delay="116000"/>
                            </p:stCondLst>
                            <p:childTnLst>
                              <p:par>
                                <p:cTn id="359" presetID="1" presetClass="entr" presetSubtype="0" fill="hold" grpId="0" nodeType="afterEffect">
                                  <p:stCondLst>
                                    <p:cond delay="1000"/>
                                  </p:stCondLst>
                                  <p:childTnLst>
                                    <p:set>
                                      <p:cBhvr>
                                        <p:cTn id="360" dur="1" fill="hold">
                                          <p:stCondLst>
                                            <p:cond delay="0"/>
                                          </p:stCondLst>
                                        </p:cTn>
                                        <p:tgtEl>
                                          <p:spTgt spid="184"/>
                                        </p:tgtEl>
                                        <p:attrNameLst>
                                          <p:attrName>style.visibility</p:attrName>
                                        </p:attrNameLst>
                                      </p:cBhvr>
                                      <p:to>
                                        <p:strVal val="visible"/>
                                      </p:to>
                                    </p:set>
                                  </p:childTnLst>
                                </p:cTn>
                              </p:par>
                            </p:childTnLst>
                          </p:cTn>
                        </p:par>
                        <p:par>
                          <p:cTn id="361" fill="hold">
                            <p:stCondLst>
                              <p:cond delay="117000"/>
                            </p:stCondLst>
                            <p:childTnLst>
                              <p:par>
                                <p:cTn id="362" presetID="1" presetClass="entr" presetSubtype="0" fill="hold" grpId="0" nodeType="afterEffect">
                                  <p:stCondLst>
                                    <p:cond delay="1000"/>
                                  </p:stCondLst>
                                  <p:childTnLst>
                                    <p:set>
                                      <p:cBhvr>
                                        <p:cTn id="363" dur="1" fill="hold">
                                          <p:stCondLst>
                                            <p:cond delay="0"/>
                                          </p:stCondLst>
                                        </p:cTn>
                                        <p:tgtEl>
                                          <p:spTgt spid="185"/>
                                        </p:tgtEl>
                                        <p:attrNameLst>
                                          <p:attrName>style.visibility</p:attrName>
                                        </p:attrNameLst>
                                      </p:cBhvr>
                                      <p:to>
                                        <p:strVal val="visible"/>
                                      </p:to>
                                    </p:set>
                                  </p:childTnLst>
                                </p:cTn>
                              </p:par>
                            </p:childTnLst>
                          </p:cTn>
                        </p:par>
                        <p:par>
                          <p:cTn id="364" fill="hold">
                            <p:stCondLst>
                              <p:cond delay="118000"/>
                            </p:stCondLst>
                            <p:childTnLst>
                              <p:par>
                                <p:cTn id="365" presetID="1" presetClass="entr" presetSubtype="0" fill="hold" grpId="0" nodeType="afterEffect">
                                  <p:stCondLst>
                                    <p:cond delay="1000"/>
                                  </p:stCondLst>
                                  <p:childTnLst>
                                    <p:set>
                                      <p:cBhvr>
                                        <p:cTn id="366" dur="1" fill="hold">
                                          <p:stCondLst>
                                            <p:cond delay="0"/>
                                          </p:stCondLst>
                                        </p:cTn>
                                        <p:tgtEl>
                                          <p:spTgt spid="186"/>
                                        </p:tgtEl>
                                        <p:attrNameLst>
                                          <p:attrName>style.visibility</p:attrName>
                                        </p:attrNameLst>
                                      </p:cBhvr>
                                      <p:to>
                                        <p:strVal val="visible"/>
                                      </p:to>
                                    </p:set>
                                  </p:childTnLst>
                                </p:cTn>
                              </p:par>
                            </p:childTnLst>
                          </p:cTn>
                        </p:par>
                        <p:par>
                          <p:cTn id="367" fill="hold">
                            <p:stCondLst>
                              <p:cond delay="119000"/>
                            </p:stCondLst>
                            <p:childTnLst>
                              <p:par>
                                <p:cTn id="368" presetID="1" presetClass="entr" presetSubtype="0" fill="hold" grpId="0" nodeType="afterEffect">
                                  <p:stCondLst>
                                    <p:cond delay="1000"/>
                                  </p:stCondLst>
                                  <p:childTnLst>
                                    <p:set>
                                      <p:cBhvr>
                                        <p:cTn id="369" dur="1" fill="hold">
                                          <p:stCondLst>
                                            <p:cond delay="0"/>
                                          </p:stCondLst>
                                        </p:cTn>
                                        <p:tgtEl>
                                          <p:spTgt spid="187"/>
                                        </p:tgtEl>
                                        <p:attrNameLst>
                                          <p:attrName>style.visibility</p:attrName>
                                        </p:attrNameLst>
                                      </p:cBhvr>
                                      <p:to>
                                        <p:strVal val="visible"/>
                                      </p:to>
                                    </p:set>
                                  </p:childTnLst>
                                </p:cTn>
                              </p:par>
                            </p:childTnLst>
                          </p:cTn>
                        </p:par>
                        <p:par>
                          <p:cTn id="370" fill="hold">
                            <p:stCondLst>
                              <p:cond delay="120000"/>
                            </p:stCondLst>
                            <p:childTnLst>
                              <p:par>
                                <p:cTn id="371" presetID="1" presetClass="entr" presetSubtype="0" fill="hold" grpId="0" nodeType="afterEffect">
                                  <p:stCondLst>
                                    <p:cond delay="1000"/>
                                  </p:stCondLst>
                                  <p:childTnLst>
                                    <p:set>
                                      <p:cBhvr>
                                        <p:cTn id="372" dur="1" fill="hold">
                                          <p:stCondLst>
                                            <p:cond delay="0"/>
                                          </p:stCondLst>
                                        </p:cTn>
                                        <p:tgtEl>
                                          <p:spTgt spid="188"/>
                                        </p:tgtEl>
                                        <p:attrNameLst>
                                          <p:attrName>style.visibility</p:attrName>
                                        </p:attrNameLst>
                                      </p:cBhvr>
                                      <p:to>
                                        <p:strVal val="visible"/>
                                      </p:to>
                                    </p:set>
                                  </p:childTnLst>
                                </p:cTn>
                              </p:par>
                            </p:childTnLst>
                          </p:cTn>
                        </p:par>
                        <p:par>
                          <p:cTn id="373" fill="hold">
                            <p:stCondLst>
                              <p:cond delay="121000"/>
                            </p:stCondLst>
                            <p:childTnLst>
                              <p:par>
                                <p:cTn id="374" presetID="1" presetClass="entr" presetSubtype="0" fill="hold" grpId="0" nodeType="afterEffect">
                                  <p:stCondLst>
                                    <p:cond delay="1000"/>
                                  </p:stCondLst>
                                  <p:childTnLst>
                                    <p:set>
                                      <p:cBhvr>
                                        <p:cTn id="375" dur="1" fill="hold">
                                          <p:stCondLst>
                                            <p:cond delay="0"/>
                                          </p:stCondLst>
                                        </p:cTn>
                                        <p:tgtEl>
                                          <p:spTgt spid="189"/>
                                        </p:tgtEl>
                                        <p:attrNameLst>
                                          <p:attrName>style.visibility</p:attrName>
                                        </p:attrNameLst>
                                      </p:cBhvr>
                                      <p:to>
                                        <p:strVal val="visible"/>
                                      </p:to>
                                    </p:set>
                                  </p:childTnLst>
                                </p:cTn>
                              </p:par>
                            </p:childTnLst>
                          </p:cTn>
                        </p:par>
                        <p:par>
                          <p:cTn id="376" fill="hold">
                            <p:stCondLst>
                              <p:cond delay="122000"/>
                            </p:stCondLst>
                            <p:childTnLst>
                              <p:par>
                                <p:cTn id="377" presetID="1" presetClass="entr" presetSubtype="0" fill="hold" grpId="0" nodeType="afterEffect">
                                  <p:stCondLst>
                                    <p:cond delay="1000"/>
                                  </p:stCondLst>
                                  <p:childTnLst>
                                    <p:set>
                                      <p:cBhvr>
                                        <p:cTn id="378" dur="1" fill="hold">
                                          <p:stCondLst>
                                            <p:cond delay="0"/>
                                          </p:stCondLst>
                                        </p:cTn>
                                        <p:tgtEl>
                                          <p:spTgt spid="190"/>
                                        </p:tgtEl>
                                        <p:attrNameLst>
                                          <p:attrName>style.visibility</p:attrName>
                                        </p:attrNameLst>
                                      </p:cBhvr>
                                      <p:to>
                                        <p:strVal val="visible"/>
                                      </p:to>
                                    </p:set>
                                  </p:childTnLst>
                                </p:cTn>
                              </p:par>
                            </p:childTnLst>
                          </p:cTn>
                        </p:par>
                        <p:par>
                          <p:cTn id="379" fill="hold">
                            <p:stCondLst>
                              <p:cond delay="123000"/>
                            </p:stCondLst>
                            <p:childTnLst>
                              <p:par>
                                <p:cTn id="380" presetID="1" presetClass="entr" presetSubtype="0" fill="hold" grpId="0" nodeType="afterEffect">
                                  <p:stCondLst>
                                    <p:cond delay="1000"/>
                                  </p:stCondLst>
                                  <p:childTnLst>
                                    <p:set>
                                      <p:cBhvr>
                                        <p:cTn id="381" dur="1" fill="hold">
                                          <p:stCondLst>
                                            <p:cond delay="0"/>
                                          </p:stCondLst>
                                        </p:cTn>
                                        <p:tgtEl>
                                          <p:spTgt spid="191"/>
                                        </p:tgtEl>
                                        <p:attrNameLst>
                                          <p:attrName>style.visibility</p:attrName>
                                        </p:attrNameLst>
                                      </p:cBhvr>
                                      <p:to>
                                        <p:strVal val="visible"/>
                                      </p:to>
                                    </p:set>
                                  </p:childTnLst>
                                </p:cTn>
                              </p:par>
                            </p:childTnLst>
                          </p:cTn>
                        </p:par>
                        <p:par>
                          <p:cTn id="382" fill="hold">
                            <p:stCondLst>
                              <p:cond delay="124000"/>
                            </p:stCondLst>
                            <p:childTnLst>
                              <p:par>
                                <p:cTn id="383" presetID="1" presetClass="entr" presetSubtype="0" fill="hold" grpId="0" nodeType="afterEffect">
                                  <p:stCondLst>
                                    <p:cond delay="1000"/>
                                  </p:stCondLst>
                                  <p:childTnLst>
                                    <p:set>
                                      <p:cBhvr>
                                        <p:cTn id="384" dur="1" fill="hold">
                                          <p:stCondLst>
                                            <p:cond delay="0"/>
                                          </p:stCondLst>
                                        </p:cTn>
                                        <p:tgtEl>
                                          <p:spTgt spid="192"/>
                                        </p:tgtEl>
                                        <p:attrNameLst>
                                          <p:attrName>style.visibility</p:attrName>
                                        </p:attrNameLst>
                                      </p:cBhvr>
                                      <p:to>
                                        <p:strVal val="visible"/>
                                      </p:to>
                                    </p:set>
                                  </p:childTnLst>
                                </p:cTn>
                              </p:par>
                            </p:childTnLst>
                          </p:cTn>
                        </p:par>
                        <p:par>
                          <p:cTn id="385" fill="hold">
                            <p:stCondLst>
                              <p:cond delay="125000"/>
                            </p:stCondLst>
                            <p:childTnLst>
                              <p:par>
                                <p:cTn id="386" presetID="1" presetClass="entr" presetSubtype="0" fill="hold" grpId="0" nodeType="afterEffect">
                                  <p:stCondLst>
                                    <p:cond delay="1000"/>
                                  </p:stCondLst>
                                  <p:childTnLst>
                                    <p:set>
                                      <p:cBhvr>
                                        <p:cTn id="387" dur="1" fill="hold">
                                          <p:stCondLst>
                                            <p:cond delay="0"/>
                                          </p:stCondLst>
                                        </p:cTn>
                                        <p:tgtEl>
                                          <p:spTgt spid="193"/>
                                        </p:tgtEl>
                                        <p:attrNameLst>
                                          <p:attrName>style.visibility</p:attrName>
                                        </p:attrNameLst>
                                      </p:cBhvr>
                                      <p:to>
                                        <p:strVal val="visible"/>
                                      </p:to>
                                    </p:set>
                                  </p:childTnLst>
                                </p:cTn>
                              </p:par>
                            </p:childTnLst>
                          </p:cTn>
                        </p:par>
                        <p:par>
                          <p:cTn id="388" fill="hold">
                            <p:stCondLst>
                              <p:cond delay="126000"/>
                            </p:stCondLst>
                            <p:childTnLst>
                              <p:par>
                                <p:cTn id="389" presetID="1" presetClass="entr" presetSubtype="0" fill="hold" grpId="0" nodeType="afterEffect">
                                  <p:stCondLst>
                                    <p:cond delay="1000"/>
                                  </p:stCondLst>
                                  <p:childTnLst>
                                    <p:set>
                                      <p:cBhvr>
                                        <p:cTn id="390" dur="1" fill="hold">
                                          <p:stCondLst>
                                            <p:cond delay="0"/>
                                          </p:stCondLst>
                                        </p:cTn>
                                        <p:tgtEl>
                                          <p:spTgt spid="194"/>
                                        </p:tgtEl>
                                        <p:attrNameLst>
                                          <p:attrName>style.visibility</p:attrName>
                                        </p:attrNameLst>
                                      </p:cBhvr>
                                      <p:to>
                                        <p:strVal val="visible"/>
                                      </p:to>
                                    </p:set>
                                  </p:childTnLst>
                                </p:cTn>
                              </p:par>
                            </p:childTnLst>
                          </p:cTn>
                        </p:par>
                        <p:par>
                          <p:cTn id="391" fill="hold">
                            <p:stCondLst>
                              <p:cond delay="127000"/>
                            </p:stCondLst>
                            <p:childTnLst>
                              <p:par>
                                <p:cTn id="392" presetID="1" presetClass="entr" presetSubtype="0" fill="hold" grpId="0" nodeType="afterEffect">
                                  <p:stCondLst>
                                    <p:cond delay="1000"/>
                                  </p:stCondLst>
                                  <p:childTnLst>
                                    <p:set>
                                      <p:cBhvr>
                                        <p:cTn id="393" dur="1" fill="hold">
                                          <p:stCondLst>
                                            <p:cond delay="0"/>
                                          </p:stCondLst>
                                        </p:cTn>
                                        <p:tgtEl>
                                          <p:spTgt spid="195"/>
                                        </p:tgtEl>
                                        <p:attrNameLst>
                                          <p:attrName>style.visibility</p:attrName>
                                        </p:attrNameLst>
                                      </p:cBhvr>
                                      <p:to>
                                        <p:strVal val="visible"/>
                                      </p:to>
                                    </p:set>
                                  </p:childTnLst>
                                </p:cTn>
                              </p:par>
                            </p:childTnLst>
                          </p:cTn>
                        </p:par>
                        <p:par>
                          <p:cTn id="394" fill="hold">
                            <p:stCondLst>
                              <p:cond delay="128000"/>
                            </p:stCondLst>
                            <p:childTnLst>
                              <p:par>
                                <p:cTn id="395" presetID="1" presetClass="entr" presetSubtype="0" fill="hold" grpId="0" nodeType="afterEffect">
                                  <p:stCondLst>
                                    <p:cond delay="1000"/>
                                  </p:stCondLst>
                                  <p:childTnLst>
                                    <p:set>
                                      <p:cBhvr>
                                        <p:cTn id="396" dur="1" fill="hold">
                                          <p:stCondLst>
                                            <p:cond delay="0"/>
                                          </p:stCondLst>
                                        </p:cTn>
                                        <p:tgtEl>
                                          <p:spTgt spid="196"/>
                                        </p:tgtEl>
                                        <p:attrNameLst>
                                          <p:attrName>style.visibility</p:attrName>
                                        </p:attrNameLst>
                                      </p:cBhvr>
                                      <p:to>
                                        <p:strVal val="visible"/>
                                      </p:to>
                                    </p:set>
                                  </p:childTnLst>
                                </p:cTn>
                              </p:par>
                            </p:childTnLst>
                          </p:cTn>
                        </p:par>
                        <p:par>
                          <p:cTn id="397" fill="hold">
                            <p:stCondLst>
                              <p:cond delay="129000"/>
                            </p:stCondLst>
                            <p:childTnLst>
                              <p:par>
                                <p:cTn id="398" presetID="1" presetClass="entr" presetSubtype="0" fill="hold" grpId="0" nodeType="afterEffect">
                                  <p:stCondLst>
                                    <p:cond delay="1000"/>
                                  </p:stCondLst>
                                  <p:childTnLst>
                                    <p:set>
                                      <p:cBhvr>
                                        <p:cTn id="399" dur="1" fill="hold">
                                          <p:stCondLst>
                                            <p:cond delay="0"/>
                                          </p:stCondLst>
                                        </p:cTn>
                                        <p:tgtEl>
                                          <p:spTgt spid="197"/>
                                        </p:tgtEl>
                                        <p:attrNameLst>
                                          <p:attrName>style.visibility</p:attrName>
                                        </p:attrNameLst>
                                      </p:cBhvr>
                                      <p:to>
                                        <p:strVal val="visible"/>
                                      </p:to>
                                    </p:set>
                                  </p:childTnLst>
                                </p:cTn>
                              </p:par>
                            </p:childTnLst>
                          </p:cTn>
                        </p:par>
                        <p:par>
                          <p:cTn id="400" fill="hold">
                            <p:stCondLst>
                              <p:cond delay="130000"/>
                            </p:stCondLst>
                            <p:childTnLst>
                              <p:par>
                                <p:cTn id="401" presetID="1" presetClass="entr" presetSubtype="0" fill="hold" grpId="0" nodeType="afterEffect">
                                  <p:stCondLst>
                                    <p:cond delay="1000"/>
                                  </p:stCondLst>
                                  <p:childTnLst>
                                    <p:set>
                                      <p:cBhvr>
                                        <p:cTn id="402" dur="1" fill="hold">
                                          <p:stCondLst>
                                            <p:cond delay="0"/>
                                          </p:stCondLst>
                                        </p:cTn>
                                        <p:tgtEl>
                                          <p:spTgt spid="198"/>
                                        </p:tgtEl>
                                        <p:attrNameLst>
                                          <p:attrName>style.visibility</p:attrName>
                                        </p:attrNameLst>
                                      </p:cBhvr>
                                      <p:to>
                                        <p:strVal val="visible"/>
                                      </p:to>
                                    </p:set>
                                  </p:childTnLst>
                                </p:cTn>
                              </p:par>
                            </p:childTnLst>
                          </p:cTn>
                        </p:par>
                        <p:par>
                          <p:cTn id="403" fill="hold">
                            <p:stCondLst>
                              <p:cond delay="131000"/>
                            </p:stCondLst>
                            <p:childTnLst>
                              <p:par>
                                <p:cTn id="404" presetID="1" presetClass="entr" presetSubtype="0" fill="hold" grpId="0" nodeType="afterEffect">
                                  <p:stCondLst>
                                    <p:cond delay="1000"/>
                                  </p:stCondLst>
                                  <p:childTnLst>
                                    <p:set>
                                      <p:cBhvr>
                                        <p:cTn id="405" dur="1" fill="hold">
                                          <p:stCondLst>
                                            <p:cond delay="0"/>
                                          </p:stCondLst>
                                        </p:cTn>
                                        <p:tgtEl>
                                          <p:spTgt spid="199"/>
                                        </p:tgtEl>
                                        <p:attrNameLst>
                                          <p:attrName>style.visibility</p:attrName>
                                        </p:attrNameLst>
                                      </p:cBhvr>
                                      <p:to>
                                        <p:strVal val="visible"/>
                                      </p:to>
                                    </p:set>
                                  </p:childTnLst>
                                </p:cTn>
                              </p:par>
                            </p:childTnLst>
                          </p:cTn>
                        </p:par>
                        <p:par>
                          <p:cTn id="406" fill="hold">
                            <p:stCondLst>
                              <p:cond delay="132000"/>
                            </p:stCondLst>
                            <p:childTnLst>
                              <p:par>
                                <p:cTn id="407" presetID="1" presetClass="entr" presetSubtype="0" fill="hold" grpId="0" nodeType="afterEffect">
                                  <p:stCondLst>
                                    <p:cond delay="1000"/>
                                  </p:stCondLst>
                                  <p:childTnLst>
                                    <p:set>
                                      <p:cBhvr>
                                        <p:cTn id="408" dur="1" fill="hold">
                                          <p:stCondLst>
                                            <p:cond delay="0"/>
                                          </p:stCondLst>
                                        </p:cTn>
                                        <p:tgtEl>
                                          <p:spTgt spid="200"/>
                                        </p:tgtEl>
                                        <p:attrNameLst>
                                          <p:attrName>style.visibility</p:attrName>
                                        </p:attrNameLst>
                                      </p:cBhvr>
                                      <p:to>
                                        <p:strVal val="visible"/>
                                      </p:to>
                                    </p:set>
                                  </p:childTnLst>
                                </p:cTn>
                              </p:par>
                            </p:childTnLst>
                          </p:cTn>
                        </p:par>
                        <p:par>
                          <p:cTn id="409" fill="hold">
                            <p:stCondLst>
                              <p:cond delay="133000"/>
                            </p:stCondLst>
                            <p:childTnLst>
                              <p:par>
                                <p:cTn id="410" presetID="1" presetClass="entr" presetSubtype="0" fill="hold" grpId="0" nodeType="afterEffect">
                                  <p:stCondLst>
                                    <p:cond delay="1000"/>
                                  </p:stCondLst>
                                  <p:childTnLst>
                                    <p:set>
                                      <p:cBhvr>
                                        <p:cTn id="411" dur="1" fill="hold">
                                          <p:stCondLst>
                                            <p:cond delay="0"/>
                                          </p:stCondLst>
                                        </p:cTn>
                                        <p:tgtEl>
                                          <p:spTgt spid="201"/>
                                        </p:tgtEl>
                                        <p:attrNameLst>
                                          <p:attrName>style.visibility</p:attrName>
                                        </p:attrNameLst>
                                      </p:cBhvr>
                                      <p:to>
                                        <p:strVal val="visible"/>
                                      </p:to>
                                    </p:set>
                                  </p:childTnLst>
                                </p:cTn>
                              </p:par>
                            </p:childTnLst>
                          </p:cTn>
                        </p:par>
                        <p:par>
                          <p:cTn id="412" fill="hold">
                            <p:stCondLst>
                              <p:cond delay="134000"/>
                            </p:stCondLst>
                            <p:childTnLst>
                              <p:par>
                                <p:cTn id="413" presetID="1" presetClass="entr" presetSubtype="0" fill="hold" grpId="0" nodeType="afterEffect">
                                  <p:stCondLst>
                                    <p:cond delay="1000"/>
                                  </p:stCondLst>
                                  <p:childTnLst>
                                    <p:set>
                                      <p:cBhvr>
                                        <p:cTn id="414" dur="1" fill="hold">
                                          <p:stCondLst>
                                            <p:cond delay="0"/>
                                          </p:stCondLst>
                                        </p:cTn>
                                        <p:tgtEl>
                                          <p:spTgt spid="202"/>
                                        </p:tgtEl>
                                        <p:attrNameLst>
                                          <p:attrName>style.visibility</p:attrName>
                                        </p:attrNameLst>
                                      </p:cBhvr>
                                      <p:to>
                                        <p:strVal val="visible"/>
                                      </p:to>
                                    </p:set>
                                  </p:childTnLst>
                                </p:cTn>
                              </p:par>
                            </p:childTnLst>
                          </p:cTn>
                        </p:par>
                        <p:par>
                          <p:cTn id="415" fill="hold">
                            <p:stCondLst>
                              <p:cond delay="135000"/>
                            </p:stCondLst>
                            <p:childTnLst>
                              <p:par>
                                <p:cTn id="416" presetID="1" presetClass="entr" presetSubtype="0" fill="hold" grpId="0" nodeType="afterEffect">
                                  <p:stCondLst>
                                    <p:cond delay="1000"/>
                                  </p:stCondLst>
                                  <p:childTnLst>
                                    <p:set>
                                      <p:cBhvr>
                                        <p:cTn id="417" dur="1" fill="hold">
                                          <p:stCondLst>
                                            <p:cond delay="0"/>
                                          </p:stCondLst>
                                        </p:cTn>
                                        <p:tgtEl>
                                          <p:spTgt spid="203"/>
                                        </p:tgtEl>
                                        <p:attrNameLst>
                                          <p:attrName>style.visibility</p:attrName>
                                        </p:attrNameLst>
                                      </p:cBhvr>
                                      <p:to>
                                        <p:strVal val="visible"/>
                                      </p:to>
                                    </p:set>
                                  </p:childTnLst>
                                </p:cTn>
                              </p:par>
                            </p:childTnLst>
                          </p:cTn>
                        </p:par>
                        <p:par>
                          <p:cTn id="418" fill="hold">
                            <p:stCondLst>
                              <p:cond delay="136000"/>
                            </p:stCondLst>
                            <p:childTnLst>
                              <p:par>
                                <p:cTn id="419" presetID="1" presetClass="entr" presetSubtype="0" fill="hold" grpId="0" nodeType="afterEffect">
                                  <p:stCondLst>
                                    <p:cond delay="1000"/>
                                  </p:stCondLst>
                                  <p:childTnLst>
                                    <p:set>
                                      <p:cBhvr>
                                        <p:cTn id="420" dur="1" fill="hold">
                                          <p:stCondLst>
                                            <p:cond delay="0"/>
                                          </p:stCondLst>
                                        </p:cTn>
                                        <p:tgtEl>
                                          <p:spTgt spid="204"/>
                                        </p:tgtEl>
                                        <p:attrNameLst>
                                          <p:attrName>style.visibility</p:attrName>
                                        </p:attrNameLst>
                                      </p:cBhvr>
                                      <p:to>
                                        <p:strVal val="visible"/>
                                      </p:to>
                                    </p:set>
                                  </p:childTnLst>
                                </p:cTn>
                              </p:par>
                            </p:childTnLst>
                          </p:cTn>
                        </p:par>
                        <p:par>
                          <p:cTn id="421" fill="hold">
                            <p:stCondLst>
                              <p:cond delay="137000"/>
                            </p:stCondLst>
                            <p:childTnLst>
                              <p:par>
                                <p:cTn id="422" presetID="1" presetClass="entr" presetSubtype="0" fill="hold" grpId="0" nodeType="afterEffect">
                                  <p:stCondLst>
                                    <p:cond delay="1000"/>
                                  </p:stCondLst>
                                  <p:childTnLst>
                                    <p:set>
                                      <p:cBhvr>
                                        <p:cTn id="423" dur="1" fill="hold">
                                          <p:stCondLst>
                                            <p:cond delay="0"/>
                                          </p:stCondLst>
                                        </p:cTn>
                                        <p:tgtEl>
                                          <p:spTgt spid="205"/>
                                        </p:tgtEl>
                                        <p:attrNameLst>
                                          <p:attrName>style.visibility</p:attrName>
                                        </p:attrNameLst>
                                      </p:cBhvr>
                                      <p:to>
                                        <p:strVal val="visible"/>
                                      </p:to>
                                    </p:set>
                                  </p:childTnLst>
                                </p:cTn>
                              </p:par>
                            </p:childTnLst>
                          </p:cTn>
                        </p:par>
                        <p:par>
                          <p:cTn id="424" fill="hold">
                            <p:stCondLst>
                              <p:cond delay="138000"/>
                            </p:stCondLst>
                            <p:childTnLst>
                              <p:par>
                                <p:cTn id="425" presetID="1" presetClass="entr" presetSubtype="0" fill="hold" grpId="0" nodeType="afterEffect">
                                  <p:stCondLst>
                                    <p:cond delay="1000"/>
                                  </p:stCondLst>
                                  <p:childTnLst>
                                    <p:set>
                                      <p:cBhvr>
                                        <p:cTn id="426" dur="1" fill="hold">
                                          <p:stCondLst>
                                            <p:cond delay="0"/>
                                          </p:stCondLst>
                                        </p:cTn>
                                        <p:tgtEl>
                                          <p:spTgt spid="206"/>
                                        </p:tgtEl>
                                        <p:attrNameLst>
                                          <p:attrName>style.visibility</p:attrName>
                                        </p:attrNameLst>
                                      </p:cBhvr>
                                      <p:to>
                                        <p:strVal val="visible"/>
                                      </p:to>
                                    </p:set>
                                  </p:childTnLst>
                                </p:cTn>
                              </p:par>
                            </p:childTnLst>
                          </p:cTn>
                        </p:par>
                        <p:par>
                          <p:cTn id="427" fill="hold">
                            <p:stCondLst>
                              <p:cond delay="139000"/>
                            </p:stCondLst>
                            <p:childTnLst>
                              <p:par>
                                <p:cTn id="428" presetID="1" presetClass="entr" presetSubtype="0" fill="hold" grpId="0" nodeType="afterEffect">
                                  <p:stCondLst>
                                    <p:cond delay="1000"/>
                                  </p:stCondLst>
                                  <p:childTnLst>
                                    <p:set>
                                      <p:cBhvr>
                                        <p:cTn id="429" dur="1" fill="hold">
                                          <p:stCondLst>
                                            <p:cond delay="0"/>
                                          </p:stCondLst>
                                        </p:cTn>
                                        <p:tgtEl>
                                          <p:spTgt spid="207"/>
                                        </p:tgtEl>
                                        <p:attrNameLst>
                                          <p:attrName>style.visibility</p:attrName>
                                        </p:attrNameLst>
                                      </p:cBhvr>
                                      <p:to>
                                        <p:strVal val="visible"/>
                                      </p:to>
                                    </p:set>
                                  </p:childTnLst>
                                </p:cTn>
                              </p:par>
                            </p:childTnLst>
                          </p:cTn>
                        </p:par>
                        <p:par>
                          <p:cTn id="430" fill="hold">
                            <p:stCondLst>
                              <p:cond delay="140000"/>
                            </p:stCondLst>
                            <p:childTnLst>
                              <p:par>
                                <p:cTn id="431" presetID="1" presetClass="entr" presetSubtype="0" fill="hold" grpId="0" nodeType="afterEffect">
                                  <p:stCondLst>
                                    <p:cond delay="1000"/>
                                  </p:stCondLst>
                                  <p:childTnLst>
                                    <p:set>
                                      <p:cBhvr>
                                        <p:cTn id="432" dur="1" fill="hold">
                                          <p:stCondLst>
                                            <p:cond delay="0"/>
                                          </p:stCondLst>
                                        </p:cTn>
                                        <p:tgtEl>
                                          <p:spTgt spid="208"/>
                                        </p:tgtEl>
                                        <p:attrNameLst>
                                          <p:attrName>style.visibility</p:attrName>
                                        </p:attrNameLst>
                                      </p:cBhvr>
                                      <p:to>
                                        <p:strVal val="visible"/>
                                      </p:to>
                                    </p:set>
                                  </p:childTnLst>
                                </p:cTn>
                              </p:par>
                            </p:childTnLst>
                          </p:cTn>
                        </p:par>
                        <p:par>
                          <p:cTn id="433" fill="hold">
                            <p:stCondLst>
                              <p:cond delay="141000"/>
                            </p:stCondLst>
                            <p:childTnLst>
                              <p:par>
                                <p:cTn id="434" presetID="1" presetClass="entr" presetSubtype="0" fill="hold" grpId="0" nodeType="afterEffect">
                                  <p:stCondLst>
                                    <p:cond delay="1000"/>
                                  </p:stCondLst>
                                  <p:childTnLst>
                                    <p:set>
                                      <p:cBhvr>
                                        <p:cTn id="435" dur="1" fill="hold">
                                          <p:stCondLst>
                                            <p:cond delay="0"/>
                                          </p:stCondLst>
                                        </p:cTn>
                                        <p:tgtEl>
                                          <p:spTgt spid="209"/>
                                        </p:tgtEl>
                                        <p:attrNameLst>
                                          <p:attrName>style.visibility</p:attrName>
                                        </p:attrNameLst>
                                      </p:cBhvr>
                                      <p:to>
                                        <p:strVal val="visible"/>
                                      </p:to>
                                    </p:set>
                                  </p:childTnLst>
                                </p:cTn>
                              </p:par>
                            </p:childTnLst>
                          </p:cTn>
                        </p:par>
                        <p:par>
                          <p:cTn id="436" fill="hold">
                            <p:stCondLst>
                              <p:cond delay="142000"/>
                            </p:stCondLst>
                            <p:childTnLst>
                              <p:par>
                                <p:cTn id="437" presetID="1" presetClass="entr" presetSubtype="0" fill="hold" grpId="0" nodeType="afterEffect">
                                  <p:stCondLst>
                                    <p:cond delay="1000"/>
                                  </p:stCondLst>
                                  <p:childTnLst>
                                    <p:set>
                                      <p:cBhvr>
                                        <p:cTn id="438" dur="1" fill="hold">
                                          <p:stCondLst>
                                            <p:cond delay="0"/>
                                          </p:stCondLst>
                                        </p:cTn>
                                        <p:tgtEl>
                                          <p:spTgt spid="210"/>
                                        </p:tgtEl>
                                        <p:attrNameLst>
                                          <p:attrName>style.visibility</p:attrName>
                                        </p:attrNameLst>
                                      </p:cBhvr>
                                      <p:to>
                                        <p:strVal val="visible"/>
                                      </p:to>
                                    </p:set>
                                  </p:childTnLst>
                                </p:cTn>
                              </p:par>
                            </p:childTnLst>
                          </p:cTn>
                        </p:par>
                        <p:par>
                          <p:cTn id="439" fill="hold">
                            <p:stCondLst>
                              <p:cond delay="143000"/>
                            </p:stCondLst>
                            <p:childTnLst>
                              <p:par>
                                <p:cTn id="440" presetID="1" presetClass="entr" presetSubtype="0" fill="hold" grpId="0" nodeType="afterEffect">
                                  <p:stCondLst>
                                    <p:cond delay="1000"/>
                                  </p:stCondLst>
                                  <p:childTnLst>
                                    <p:set>
                                      <p:cBhvr>
                                        <p:cTn id="441" dur="1" fill="hold">
                                          <p:stCondLst>
                                            <p:cond delay="0"/>
                                          </p:stCondLst>
                                        </p:cTn>
                                        <p:tgtEl>
                                          <p:spTgt spid="211"/>
                                        </p:tgtEl>
                                        <p:attrNameLst>
                                          <p:attrName>style.visibility</p:attrName>
                                        </p:attrNameLst>
                                      </p:cBhvr>
                                      <p:to>
                                        <p:strVal val="visible"/>
                                      </p:to>
                                    </p:set>
                                  </p:childTnLst>
                                </p:cTn>
                              </p:par>
                            </p:childTnLst>
                          </p:cTn>
                        </p:par>
                        <p:par>
                          <p:cTn id="442" fill="hold">
                            <p:stCondLst>
                              <p:cond delay="144000"/>
                            </p:stCondLst>
                            <p:childTnLst>
                              <p:par>
                                <p:cTn id="443" presetID="1" presetClass="entr" presetSubtype="0" fill="hold" grpId="0" nodeType="afterEffect">
                                  <p:stCondLst>
                                    <p:cond delay="1000"/>
                                  </p:stCondLst>
                                  <p:childTnLst>
                                    <p:set>
                                      <p:cBhvr>
                                        <p:cTn id="444" dur="1" fill="hold">
                                          <p:stCondLst>
                                            <p:cond delay="0"/>
                                          </p:stCondLst>
                                        </p:cTn>
                                        <p:tgtEl>
                                          <p:spTgt spid="212"/>
                                        </p:tgtEl>
                                        <p:attrNameLst>
                                          <p:attrName>style.visibility</p:attrName>
                                        </p:attrNameLst>
                                      </p:cBhvr>
                                      <p:to>
                                        <p:strVal val="visible"/>
                                      </p:to>
                                    </p:set>
                                  </p:childTnLst>
                                </p:cTn>
                              </p:par>
                            </p:childTnLst>
                          </p:cTn>
                        </p:par>
                        <p:par>
                          <p:cTn id="445" fill="hold">
                            <p:stCondLst>
                              <p:cond delay="145000"/>
                            </p:stCondLst>
                            <p:childTnLst>
                              <p:par>
                                <p:cTn id="446" presetID="1" presetClass="entr" presetSubtype="0" fill="hold" grpId="0" nodeType="afterEffect">
                                  <p:stCondLst>
                                    <p:cond delay="1000"/>
                                  </p:stCondLst>
                                  <p:childTnLst>
                                    <p:set>
                                      <p:cBhvr>
                                        <p:cTn id="447" dur="1" fill="hold">
                                          <p:stCondLst>
                                            <p:cond delay="0"/>
                                          </p:stCondLst>
                                        </p:cTn>
                                        <p:tgtEl>
                                          <p:spTgt spid="213"/>
                                        </p:tgtEl>
                                        <p:attrNameLst>
                                          <p:attrName>style.visibility</p:attrName>
                                        </p:attrNameLst>
                                      </p:cBhvr>
                                      <p:to>
                                        <p:strVal val="visible"/>
                                      </p:to>
                                    </p:set>
                                  </p:childTnLst>
                                </p:cTn>
                              </p:par>
                            </p:childTnLst>
                          </p:cTn>
                        </p:par>
                        <p:par>
                          <p:cTn id="448" fill="hold">
                            <p:stCondLst>
                              <p:cond delay="146000"/>
                            </p:stCondLst>
                            <p:childTnLst>
                              <p:par>
                                <p:cTn id="449" presetID="1" presetClass="entr" presetSubtype="0" fill="hold" grpId="0" nodeType="afterEffect">
                                  <p:stCondLst>
                                    <p:cond delay="1000"/>
                                  </p:stCondLst>
                                  <p:childTnLst>
                                    <p:set>
                                      <p:cBhvr>
                                        <p:cTn id="450" dur="1" fill="hold">
                                          <p:stCondLst>
                                            <p:cond delay="0"/>
                                          </p:stCondLst>
                                        </p:cTn>
                                        <p:tgtEl>
                                          <p:spTgt spid="214"/>
                                        </p:tgtEl>
                                        <p:attrNameLst>
                                          <p:attrName>style.visibility</p:attrName>
                                        </p:attrNameLst>
                                      </p:cBhvr>
                                      <p:to>
                                        <p:strVal val="visible"/>
                                      </p:to>
                                    </p:set>
                                  </p:childTnLst>
                                </p:cTn>
                              </p:par>
                            </p:childTnLst>
                          </p:cTn>
                        </p:par>
                        <p:par>
                          <p:cTn id="451" fill="hold">
                            <p:stCondLst>
                              <p:cond delay="147000"/>
                            </p:stCondLst>
                            <p:childTnLst>
                              <p:par>
                                <p:cTn id="452" presetID="1" presetClass="entr" presetSubtype="0" fill="hold" grpId="0" nodeType="afterEffect">
                                  <p:stCondLst>
                                    <p:cond delay="1000"/>
                                  </p:stCondLst>
                                  <p:childTnLst>
                                    <p:set>
                                      <p:cBhvr>
                                        <p:cTn id="453" dur="1" fill="hold">
                                          <p:stCondLst>
                                            <p:cond delay="0"/>
                                          </p:stCondLst>
                                        </p:cTn>
                                        <p:tgtEl>
                                          <p:spTgt spid="215"/>
                                        </p:tgtEl>
                                        <p:attrNameLst>
                                          <p:attrName>style.visibility</p:attrName>
                                        </p:attrNameLst>
                                      </p:cBhvr>
                                      <p:to>
                                        <p:strVal val="visible"/>
                                      </p:to>
                                    </p:set>
                                  </p:childTnLst>
                                </p:cTn>
                              </p:par>
                            </p:childTnLst>
                          </p:cTn>
                        </p:par>
                        <p:par>
                          <p:cTn id="454" fill="hold">
                            <p:stCondLst>
                              <p:cond delay="148000"/>
                            </p:stCondLst>
                            <p:childTnLst>
                              <p:par>
                                <p:cTn id="455" presetID="1" presetClass="entr" presetSubtype="0" fill="hold" grpId="0" nodeType="afterEffect">
                                  <p:stCondLst>
                                    <p:cond delay="1000"/>
                                  </p:stCondLst>
                                  <p:childTnLst>
                                    <p:set>
                                      <p:cBhvr>
                                        <p:cTn id="456" dur="1" fill="hold">
                                          <p:stCondLst>
                                            <p:cond delay="0"/>
                                          </p:stCondLst>
                                        </p:cTn>
                                        <p:tgtEl>
                                          <p:spTgt spid="216"/>
                                        </p:tgtEl>
                                        <p:attrNameLst>
                                          <p:attrName>style.visibility</p:attrName>
                                        </p:attrNameLst>
                                      </p:cBhvr>
                                      <p:to>
                                        <p:strVal val="visible"/>
                                      </p:to>
                                    </p:set>
                                  </p:childTnLst>
                                </p:cTn>
                              </p:par>
                            </p:childTnLst>
                          </p:cTn>
                        </p:par>
                        <p:par>
                          <p:cTn id="457" fill="hold">
                            <p:stCondLst>
                              <p:cond delay="149000"/>
                            </p:stCondLst>
                            <p:childTnLst>
                              <p:par>
                                <p:cTn id="458" presetID="1" presetClass="entr" presetSubtype="0" fill="hold" grpId="0" nodeType="afterEffect">
                                  <p:stCondLst>
                                    <p:cond delay="1000"/>
                                  </p:stCondLst>
                                  <p:childTnLst>
                                    <p:set>
                                      <p:cBhvr>
                                        <p:cTn id="459" dur="1" fill="hold">
                                          <p:stCondLst>
                                            <p:cond delay="0"/>
                                          </p:stCondLst>
                                        </p:cTn>
                                        <p:tgtEl>
                                          <p:spTgt spid="217"/>
                                        </p:tgtEl>
                                        <p:attrNameLst>
                                          <p:attrName>style.visibility</p:attrName>
                                        </p:attrNameLst>
                                      </p:cBhvr>
                                      <p:to>
                                        <p:strVal val="visible"/>
                                      </p:to>
                                    </p:set>
                                  </p:childTnLst>
                                </p:cTn>
                              </p:par>
                            </p:childTnLst>
                          </p:cTn>
                        </p:par>
                        <p:par>
                          <p:cTn id="460" fill="hold">
                            <p:stCondLst>
                              <p:cond delay="150000"/>
                            </p:stCondLst>
                            <p:childTnLst>
                              <p:par>
                                <p:cTn id="461" presetID="1" presetClass="entr" presetSubtype="0" fill="hold" grpId="0" nodeType="afterEffect">
                                  <p:stCondLst>
                                    <p:cond delay="1000"/>
                                  </p:stCondLst>
                                  <p:childTnLst>
                                    <p:set>
                                      <p:cBhvr>
                                        <p:cTn id="462" dur="1" fill="hold">
                                          <p:stCondLst>
                                            <p:cond delay="0"/>
                                          </p:stCondLst>
                                        </p:cTn>
                                        <p:tgtEl>
                                          <p:spTgt spid="218"/>
                                        </p:tgtEl>
                                        <p:attrNameLst>
                                          <p:attrName>style.visibility</p:attrName>
                                        </p:attrNameLst>
                                      </p:cBhvr>
                                      <p:to>
                                        <p:strVal val="visible"/>
                                      </p:to>
                                    </p:set>
                                  </p:childTnLst>
                                </p:cTn>
                              </p:par>
                            </p:childTnLst>
                          </p:cTn>
                        </p:par>
                        <p:par>
                          <p:cTn id="463" fill="hold">
                            <p:stCondLst>
                              <p:cond delay="151000"/>
                            </p:stCondLst>
                            <p:childTnLst>
                              <p:par>
                                <p:cTn id="464" presetID="1" presetClass="entr" presetSubtype="0" fill="hold" grpId="0" nodeType="afterEffect">
                                  <p:stCondLst>
                                    <p:cond delay="1000"/>
                                  </p:stCondLst>
                                  <p:childTnLst>
                                    <p:set>
                                      <p:cBhvr>
                                        <p:cTn id="465" dur="1" fill="hold">
                                          <p:stCondLst>
                                            <p:cond delay="0"/>
                                          </p:stCondLst>
                                        </p:cTn>
                                        <p:tgtEl>
                                          <p:spTgt spid="219"/>
                                        </p:tgtEl>
                                        <p:attrNameLst>
                                          <p:attrName>style.visibility</p:attrName>
                                        </p:attrNameLst>
                                      </p:cBhvr>
                                      <p:to>
                                        <p:strVal val="visible"/>
                                      </p:to>
                                    </p:set>
                                  </p:childTnLst>
                                </p:cTn>
                              </p:par>
                            </p:childTnLst>
                          </p:cTn>
                        </p:par>
                        <p:par>
                          <p:cTn id="466" fill="hold">
                            <p:stCondLst>
                              <p:cond delay="152000"/>
                            </p:stCondLst>
                            <p:childTnLst>
                              <p:par>
                                <p:cTn id="467" presetID="1" presetClass="entr" presetSubtype="0" fill="hold" grpId="0" nodeType="afterEffect">
                                  <p:stCondLst>
                                    <p:cond delay="1000"/>
                                  </p:stCondLst>
                                  <p:childTnLst>
                                    <p:set>
                                      <p:cBhvr>
                                        <p:cTn id="468" dur="1" fill="hold">
                                          <p:stCondLst>
                                            <p:cond delay="0"/>
                                          </p:stCondLst>
                                        </p:cTn>
                                        <p:tgtEl>
                                          <p:spTgt spid="220"/>
                                        </p:tgtEl>
                                        <p:attrNameLst>
                                          <p:attrName>style.visibility</p:attrName>
                                        </p:attrNameLst>
                                      </p:cBhvr>
                                      <p:to>
                                        <p:strVal val="visible"/>
                                      </p:to>
                                    </p:set>
                                  </p:childTnLst>
                                </p:cTn>
                              </p:par>
                            </p:childTnLst>
                          </p:cTn>
                        </p:par>
                        <p:par>
                          <p:cTn id="469" fill="hold">
                            <p:stCondLst>
                              <p:cond delay="153000"/>
                            </p:stCondLst>
                            <p:childTnLst>
                              <p:par>
                                <p:cTn id="470" presetID="1" presetClass="entr" presetSubtype="0" fill="hold" grpId="0" nodeType="afterEffect">
                                  <p:stCondLst>
                                    <p:cond delay="1000"/>
                                  </p:stCondLst>
                                  <p:childTnLst>
                                    <p:set>
                                      <p:cBhvr>
                                        <p:cTn id="471" dur="1" fill="hold">
                                          <p:stCondLst>
                                            <p:cond delay="0"/>
                                          </p:stCondLst>
                                        </p:cTn>
                                        <p:tgtEl>
                                          <p:spTgt spid="221"/>
                                        </p:tgtEl>
                                        <p:attrNameLst>
                                          <p:attrName>style.visibility</p:attrName>
                                        </p:attrNameLst>
                                      </p:cBhvr>
                                      <p:to>
                                        <p:strVal val="visible"/>
                                      </p:to>
                                    </p:set>
                                  </p:childTnLst>
                                </p:cTn>
                              </p:par>
                            </p:childTnLst>
                          </p:cTn>
                        </p:par>
                        <p:par>
                          <p:cTn id="472" fill="hold">
                            <p:stCondLst>
                              <p:cond delay="154000"/>
                            </p:stCondLst>
                            <p:childTnLst>
                              <p:par>
                                <p:cTn id="473" presetID="1" presetClass="entr" presetSubtype="0" fill="hold" grpId="0" nodeType="afterEffect">
                                  <p:stCondLst>
                                    <p:cond delay="1000"/>
                                  </p:stCondLst>
                                  <p:childTnLst>
                                    <p:set>
                                      <p:cBhvr>
                                        <p:cTn id="474" dur="1" fill="hold">
                                          <p:stCondLst>
                                            <p:cond delay="0"/>
                                          </p:stCondLst>
                                        </p:cTn>
                                        <p:tgtEl>
                                          <p:spTgt spid="222"/>
                                        </p:tgtEl>
                                        <p:attrNameLst>
                                          <p:attrName>style.visibility</p:attrName>
                                        </p:attrNameLst>
                                      </p:cBhvr>
                                      <p:to>
                                        <p:strVal val="visible"/>
                                      </p:to>
                                    </p:set>
                                  </p:childTnLst>
                                </p:cTn>
                              </p:par>
                            </p:childTnLst>
                          </p:cTn>
                        </p:par>
                        <p:par>
                          <p:cTn id="475" fill="hold">
                            <p:stCondLst>
                              <p:cond delay="155000"/>
                            </p:stCondLst>
                            <p:childTnLst>
                              <p:par>
                                <p:cTn id="476" presetID="1" presetClass="entr" presetSubtype="0" fill="hold" grpId="0" nodeType="afterEffect">
                                  <p:stCondLst>
                                    <p:cond delay="1000"/>
                                  </p:stCondLst>
                                  <p:childTnLst>
                                    <p:set>
                                      <p:cBhvr>
                                        <p:cTn id="477" dur="1" fill="hold">
                                          <p:stCondLst>
                                            <p:cond delay="0"/>
                                          </p:stCondLst>
                                        </p:cTn>
                                        <p:tgtEl>
                                          <p:spTgt spid="223"/>
                                        </p:tgtEl>
                                        <p:attrNameLst>
                                          <p:attrName>style.visibility</p:attrName>
                                        </p:attrNameLst>
                                      </p:cBhvr>
                                      <p:to>
                                        <p:strVal val="visible"/>
                                      </p:to>
                                    </p:set>
                                  </p:childTnLst>
                                </p:cTn>
                              </p:par>
                            </p:childTnLst>
                          </p:cTn>
                        </p:par>
                        <p:par>
                          <p:cTn id="478" fill="hold">
                            <p:stCondLst>
                              <p:cond delay="156000"/>
                            </p:stCondLst>
                            <p:childTnLst>
                              <p:par>
                                <p:cTn id="479" presetID="1" presetClass="entr" presetSubtype="0" fill="hold" grpId="0" nodeType="afterEffect">
                                  <p:stCondLst>
                                    <p:cond delay="1000"/>
                                  </p:stCondLst>
                                  <p:childTnLst>
                                    <p:set>
                                      <p:cBhvr>
                                        <p:cTn id="480" dur="1" fill="hold">
                                          <p:stCondLst>
                                            <p:cond delay="0"/>
                                          </p:stCondLst>
                                        </p:cTn>
                                        <p:tgtEl>
                                          <p:spTgt spid="224"/>
                                        </p:tgtEl>
                                        <p:attrNameLst>
                                          <p:attrName>style.visibility</p:attrName>
                                        </p:attrNameLst>
                                      </p:cBhvr>
                                      <p:to>
                                        <p:strVal val="visible"/>
                                      </p:to>
                                    </p:set>
                                  </p:childTnLst>
                                </p:cTn>
                              </p:par>
                            </p:childTnLst>
                          </p:cTn>
                        </p:par>
                        <p:par>
                          <p:cTn id="481" fill="hold">
                            <p:stCondLst>
                              <p:cond delay="157000"/>
                            </p:stCondLst>
                            <p:childTnLst>
                              <p:par>
                                <p:cTn id="482" presetID="1" presetClass="entr" presetSubtype="0" fill="hold" grpId="0" nodeType="afterEffect">
                                  <p:stCondLst>
                                    <p:cond delay="1000"/>
                                  </p:stCondLst>
                                  <p:childTnLst>
                                    <p:set>
                                      <p:cBhvr>
                                        <p:cTn id="483" dur="1" fill="hold">
                                          <p:stCondLst>
                                            <p:cond delay="0"/>
                                          </p:stCondLst>
                                        </p:cTn>
                                        <p:tgtEl>
                                          <p:spTgt spid="225"/>
                                        </p:tgtEl>
                                        <p:attrNameLst>
                                          <p:attrName>style.visibility</p:attrName>
                                        </p:attrNameLst>
                                      </p:cBhvr>
                                      <p:to>
                                        <p:strVal val="visible"/>
                                      </p:to>
                                    </p:set>
                                  </p:childTnLst>
                                </p:cTn>
                              </p:par>
                            </p:childTnLst>
                          </p:cTn>
                        </p:par>
                        <p:par>
                          <p:cTn id="484" fill="hold">
                            <p:stCondLst>
                              <p:cond delay="158000"/>
                            </p:stCondLst>
                            <p:childTnLst>
                              <p:par>
                                <p:cTn id="485" presetID="1" presetClass="entr" presetSubtype="0" fill="hold" grpId="0" nodeType="afterEffect">
                                  <p:stCondLst>
                                    <p:cond delay="1000"/>
                                  </p:stCondLst>
                                  <p:childTnLst>
                                    <p:set>
                                      <p:cBhvr>
                                        <p:cTn id="486" dur="1" fill="hold">
                                          <p:stCondLst>
                                            <p:cond delay="0"/>
                                          </p:stCondLst>
                                        </p:cTn>
                                        <p:tgtEl>
                                          <p:spTgt spid="226"/>
                                        </p:tgtEl>
                                        <p:attrNameLst>
                                          <p:attrName>style.visibility</p:attrName>
                                        </p:attrNameLst>
                                      </p:cBhvr>
                                      <p:to>
                                        <p:strVal val="visible"/>
                                      </p:to>
                                    </p:set>
                                  </p:childTnLst>
                                </p:cTn>
                              </p:par>
                            </p:childTnLst>
                          </p:cTn>
                        </p:par>
                        <p:par>
                          <p:cTn id="487" fill="hold">
                            <p:stCondLst>
                              <p:cond delay="159000"/>
                            </p:stCondLst>
                            <p:childTnLst>
                              <p:par>
                                <p:cTn id="488" presetID="1" presetClass="entr" presetSubtype="0" fill="hold" grpId="0" nodeType="afterEffect">
                                  <p:stCondLst>
                                    <p:cond delay="1000"/>
                                  </p:stCondLst>
                                  <p:childTnLst>
                                    <p:set>
                                      <p:cBhvr>
                                        <p:cTn id="489" dur="1" fill="hold">
                                          <p:stCondLst>
                                            <p:cond delay="0"/>
                                          </p:stCondLst>
                                        </p:cTn>
                                        <p:tgtEl>
                                          <p:spTgt spid="227"/>
                                        </p:tgtEl>
                                        <p:attrNameLst>
                                          <p:attrName>style.visibility</p:attrName>
                                        </p:attrNameLst>
                                      </p:cBhvr>
                                      <p:to>
                                        <p:strVal val="visible"/>
                                      </p:to>
                                    </p:set>
                                  </p:childTnLst>
                                </p:cTn>
                              </p:par>
                            </p:childTnLst>
                          </p:cTn>
                        </p:par>
                        <p:par>
                          <p:cTn id="490" fill="hold">
                            <p:stCondLst>
                              <p:cond delay="160000"/>
                            </p:stCondLst>
                            <p:childTnLst>
                              <p:par>
                                <p:cTn id="491" presetID="1" presetClass="entr" presetSubtype="0" fill="hold" grpId="0" nodeType="afterEffect">
                                  <p:stCondLst>
                                    <p:cond delay="1000"/>
                                  </p:stCondLst>
                                  <p:childTnLst>
                                    <p:set>
                                      <p:cBhvr>
                                        <p:cTn id="492" dur="1" fill="hold">
                                          <p:stCondLst>
                                            <p:cond delay="0"/>
                                          </p:stCondLst>
                                        </p:cTn>
                                        <p:tgtEl>
                                          <p:spTgt spid="228"/>
                                        </p:tgtEl>
                                        <p:attrNameLst>
                                          <p:attrName>style.visibility</p:attrName>
                                        </p:attrNameLst>
                                      </p:cBhvr>
                                      <p:to>
                                        <p:strVal val="visible"/>
                                      </p:to>
                                    </p:set>
                                  </p:childTnLst>
                                </p:cTn>
                              </p:par>
                            </p:childTnLst>
                          </p:cTn>
                        </p:par>
                        <p:par>
                          <p:cTn id="493" fill="hold">
                            <p:stCondLst>
                              <p:cond delay="161000"/>
                            </p:stCondLst>
                            <p:childTnLst>
                              <p:par>
                                <p:cTn id="494" presetID="1" presetClass="entr" presetSubtype="0" fill="hold" grpId="0" nodeType="afterEffect">
                                  <p:stCondLst>
                                    <p:cond delay="1000"/>
                                  </p:stCondLst>
                                  <p:childTnLst>
                                    <p:set>
                                      <p:cBhvr>
                                        <p:cTn id="495" dur="1" fill="hold">
                                          <p:stCondLst>
                                            <p:cond delay="0"/>
                                          </p:stCondLst>
                                        </p:cTn>
                                        <p:tgtEl>
                                          <p:spTgt spid="229"/>
                                        </p:tgtEl>
                                        <p:attrNameLst>
                                          <p:attrName>style.visibility</p:attrName>
                                        </p:attrNameLst>
                                      </p:cBhvr>
                                      <p:to>
                                        <p:strVal val="visible"/>
                                      </p:to>
                                    </p:set>
                                  </p:childTnLst>
                                </p:cTn>
                              </p:par>
                            </p:childTnLst>
                          </p:cTn>
                        </p:par>
                        <p:par>
                          <p:cTn id="496" fill="hold">
                            <p:stCondLst>
                              <p:cond delay="162000"/>
                            </p:stCondLst>
                            <p:childTnLst>
                              <p:par>
                                <p:cTn id="497" presetID="1" presetClass="entr" presetSubtype="0" fill="hold" grpId="0" nodeType="afterEffect">
                                  <p:stCondLst>
                                    <p:cond delay="1000"/>
                                  </p:stCondLst>
                                  <p:childTnLst>
                                    <p:set>
                                      <p:cBhvr>
                                        <p:cTn id="498" dur="1" fill="hold">
                                          <p:stCondLst>
                                            <p:cond delay="0"/>
                                          </p:stCondLst>
                                        </p:cTn>
                                        <p:tgtEl>
                                          <p:spTgt spid="230"/>
                                        </p:tgtEl>
                                        <p:attrNameLst>
                                          <p:attrName>style.visibility</p:attrName>
                                        </p:attrNameLst>
                                      </p:cBhvr>
                                      <p:to>
                                        <p:strVal val="visible"/>
                                      </p:to>
                                    </p:set>
                                  </p:childTnLst>
                                </p:cTn>
                              </p:par>
                            </p:childTnLst>
                          </p:cTn>
                        </p:par>
                        <p:par>
                          <p:cTn id="499" fill="hold">
                            <p:stCondLst>
                              <p:cond delay="163000"/>
                            </p:stCondLst>
                            <p:childTnLst>
                              <p:par>
                                <p:cTn id="500" presetID="1" presetClass="entr" presetSubtype="0" fill="hold" grpId="0" nodeType="afterEffect">
                                  <p:stCondLst>
                                    <p:cond delay="1000"/>
                                  </p:stCondLst>
                                  <p:childTnLst>
                                    <p:set>
                                      <p:cBhvr>
                                        <p:cTn id="501" dur="1" fill="hold">
                                          <p:stCondLst>
                                            <p:cond delay="0"/>
                                          </p:stCondLst>
                                        </p:cTn>
                                        <p:tgtEl>
                                          <p:spTgt spid="231"/>
                                        </p:tgtEl>
                                        <p:attrNameLst>
                                          <p:attrName>style.visibility</p:attrName>
                                        </p:attrNameLst>
                                      </p:cBhvr>
                                      <p:to>
                                        <p:strVal val="visible"/>
                                      </p:to>
                                    </p:set>
                                  </p:childTnLst>
                                </p:cTn>
                              </p:par>
                            </p:childTnLst>
                          </p:cTn>
                        </p:par>
                        <p:par>
                          <p:cTn id="502" fill="hold">
                            <p:stCondLst>
                              <p:cond delay="164000"/>
                            </p:stCondLst>
                            <p:childTnLst>
                              <p:par>
                                <p:cTn id="503" presetID="1" presetClass="entr" presetSubtype="0" fill="hold" grpId="0" nodeType="afterEffect">
                                  <p:stCondLst>
                                    <p:cond delay="1000"/>
                                  </p:stCondLst>
                                  <p:childTnLst>
                                    <p:set>
                                      <p:cBhvr>
                                        <p:cTn id="504" dur="1" fill="hold">
                                          <p:stCondLst>
                                            <p:cond delay="0"/>
                                          </p:stCondLst>
                                        </p:cTn>
                                        <p:tgtEl>
                                          <p:spTgt spid="232"/>
                                        </p:tgtEl>
                                        <p:attrNameLst>
                                          <p:attrName>style.visibility</p:attrName>
                                        </p:attrNameLst>
                                      </p:cBhvr>
                                      <p:to>
                                        <p:strVal val="visible"/>
                                      </p:to>
                                    </p:set>
                                  </p:childTnLst>
                                </p:cTn>
                              </p:par>
                            </p:childTnLst>
                          </p:cTn>
                        </p:par>
                        <p:par>
                          <p:cTn id="505" fill="hold">
                            <p:stCondLst>
                              <p:cond delay="165000"/>
                            </p:stCondLst>
                            <p:childTnLst>
                              <p:par>
                                <p:cTn id="506" presetID="1" presetClass="entr" presetSubtype="0" fill="hold" grpId="0" nodeType="afterEffect">
                                  <p:stCondLst>
                                    <p:cond delay="1000"/>
                                  </p:stCondLst>
                                  <p:childTnLst>
                                    <p:set>
                                      <p:cBhvr>
                                        <p:cTn id="507" dur="1" fill="hold">
                                          <p:stCondLst>
                                            <p:cond delay="0"/>
                                          </p:stCondLst>
                                        </p:cTn>
                                        <p:tgtEl>
                                          <p:spTgt spid="233"/>
                                        </p:tgtEl>
                                        <p:attrNameLst>
                                          <p:attrName>style.visibility</p:attrName>
                                        </p:attrNameLst>
                                      </p:cBhvr>
                                      <p:to>
                                        <p:strVal val="visible"/>
                                      </p:to>
                                    </p:set>
                                  </p:childTnLst>
                                </p:cTn>
                              </p:par>
                            </p:childTnLst>
                          </p:cTn>
                        </p:par>
                        <p:par>
                          <p:cTn id="508" fill="hold">
                            <p:stCondLst>
                              <p:cond delay="166000"/>
                            </p:stCondLst>
                            <p:childTnLst>
                              <p:par>
                                <p:cTn id="509" presetID="1" presetClass="entr" presetSubtype="0" fill="hold" grpId="0" nodeType="afterEffect">
                                  <p:stCondLst>
                                    <p:cond delay="1000"/>
                                  </p:stCondLst>
                                  <p:childTnLst>
                                    <p:set>
                                      <p:cBhvr>
                                        <p:cTn id="510" dur="1" fill="hold">
                                          <p:stCondLst>
                                            <p:cond delay="0"/>
                                          </p:stCondLst>
                                        </p:cTn>
                                        <p:tgtEl>
                                          <p:spTgt spid="234"/>
                                        </p:tgtEl>
                                        <p:attrNameLst>
                                          <p:attrName>style.visibility</p:attrName>
                                        </p:attrNameLst>
                                      </p:cBhvr>
                                      <p:to>
                                        <p:strVal val="visible"/>
                                      </p:to>
                                    </p:set>
                                  </p:childTnLst>
                                </p:cTn>
                              </p:par>
                            </p:childTnLst>
                          </p:cTn>
                        </p:par>
                        <p:par>
                          <p:cTn id="511" fill="hold">
                            <p:stCondLst>
                              <p:cond delay="167000"/>
                            </p:stCondLst>
                            <p:childTnLst>
                              <p:par>
                                <p:cTn id="512" presetID="1" presetClass="entr" presetSubtype="0" fill="hold" grpId="0" nodeType="afterEffect">
                                  <p:stCondLst>
                                    <p:cond delay="1000"/>
                                  </p:stCondLst>
                                  <p:childTnLst>
                                    <p:set>
                                      <p:cBhvr>
                                        <p:cTn id="513" dur="1" fill="hold">
                                          <p:stCondLst>
                                            <p:cond delay="0"/>
                                          </p:stCondLst>
                                        </p:cTn>
                                        <p:tgtEl>
                                          <p:spTgt spid="235"/>
                                        </p:tgtEl>
                                        <p:attrNameLst>
                                          <p:attrName>style.visibility</p:attrName>
                                        </p:attrNameLst>
                                      </p:cBhvr>
                                      <p:to>
                                        <p:strVal val="visible"/>
                                      </p:to>
                                    </p:set>
                                  </p:childTnLst>
                                </p:cTn>
                              </p:par>
                            </p:childTnLst>
                          </p:cTn>
                        </p:par>
                        <p:par>
                          <p:cTn id="514" fill="hold">
                            <p:stCondLst>
                              <p:cond delay="168000"/>
                            </p:stCondLst>
                            <p:childTnLst>
                              <p:par>
                                <p:cTn id="515" presetID="1" presetClass="entr" presetSubtype="0" fill="hold" grpId="0" nodeType="afterEffect">
                                  <p:stCondLst>
                                    <p:cond delay="1000"/>
                                  </p:stCondLst>
                                  <p:childTnLst>
                                    <p:set>
                                      <p:cBhvr>
                                        <p:cTn id="516" dur="1" fill="hold">
                                          <p:stCondLst>
                                            <p:cond delay="0"/>
                                          </p:stCondLst>
                                        </p:cTn>
                                        <p:tgtEl>
                                          <p:spTgt spid="236"/>
                                        </p:tgtEl>
                                        <p:attrNameLst>
                                          <p:attrName>style.visibility</p:attrName>
                                        </p:attrNameLst>
                                      </p:cBhvr>
                                      <p:to>
                                        <p:strVal val="visible"/>
                                      </p:to>
                                    </p:set>
                                  </p:childTnLst>
                                </p:cTn>
                              </p:par>
                            </p:childTnLst>
                          </p:cTn>
                        </p:par>
                        <p:par>
                          <p:cTn id="517" fill="hold">
                            <p:stCondLst>
                              <p:cond delay="169000"/>
                            </p:stCondLst>
                            <p:childTnLst>
                              <p:par>
                                <p:cTn id="518" presetID="1" presetClass="entr" presetSubtype="0" fill="hold" grpId="0" nodeType="afterEffect">
                                  <p:stCondLst>
                                    <p:cond delay="1000"/>
                                  </p:stCondLst>
                                  <p:childTnLst>
                                    <p:set>
                                      <p:cBhvr>
                                        <p:cTn id="519" dur="1" fill="hold">
                                          <p:stCondLst>
                                            <p:cond delay="0"/>
                                          </p:stCondLst>
                                        </p:cTn>
                                        <p:tgtEl>
                                          <p:spTgt spid="237"/>
                                        </p:tgtEl>
                                        <p:attrNameLst>
                                          <p:attrName>style.visibility</p:attrName>
                                        </p:attrNameLst>
                                      </p:cBhvr>
                                      <p:to>
                                        <p:strVal val="visible"/>
                                      </p:to>
                                    </p:set>
                                  </p:childTnLst>
                                </p:cTn>
                              </p:par>
                            </p:childTnLst>
                          </p:cTn>
                        </p:par>
                        <p:par>
                          <p:cTn id="520" fill="hold">
                            <p:stCondLst>
                              <p:cond delay="170000"/>
                            </p:stCondLst>
                            <p:childTnLst>
                              <p:par>
                                <p:cTn id="521" presetID="1" presetClass="entr" presetSubtype="0" fill="hold" grpId="0" nodeType="afterEffect">
                                  <p:stCondLst>
                                    <p:cond delay="1000"/>
                                  </p:stCondLst>
                                  <p:childTnLst>
                                    <p:set>
                                      <p:cBhvr>
                                        <p:cTn id="522" dur="1" fill="hold">
                                          <p:stCondLst>
                                            <p:cond delay="0"/>
                                          </p:stCondLst>
                                        </p:cTn>
                                        <p:tgtEl>
                                          <p:spTgt spid="238"/>
                                        </p:tgtEl>
                                        <p:attrNameLst>
                                          <p:attrName>style.visibility</p:attrName>
                                        </p:attrNameLst>
                                      </p:cBhvr>
                                      <p:to>
                                        <p:strVal val="visible"/>
                                      </p:to>
                                    </p:set>
                                  </p:childTnLst>
                                </p:cTn>
                              </p:par>
                            </p:childTnLst>
                          </p:cTn>
                        </p:par>
                        <p:par>
                          <p:cTn id="523" fill="hold">
                            <p:stCondLst>
                              <p:cond delay="171000"/>
                            </p:stCondLst>
                            <p:childTnLst>
                              <p:par>
                                <p:cTn id="524" presetID="1" presetClass="entr" presetSubtype="0" fill="hold" grpId="0" nodeType="afterEffect">
                                  <p:stCondLst>
                                    <p:cond delay="1000"/>
                                  </p:stCondLst>
                                  <p:childTnLst>
                                    <p:set>
                                      <p:cBhvr>
                                        <p:cTn id="525" dur="1" fill="hold">
                                          <p:stCondLst>
                                            <p:cond delay="0"/>
                                          </p:stCondLst>
                                        </p:cTn>
                                        <p:tgtEl>
                                          <p:spTgt spid="239"/>
                                        </p:tgtEl>
                                        <p:attrNameLst>
                                          <p:attrName>style.visibility</p:attrName>
                                        </p:attrNameLst>
                                      </p:cBhvr>
                                      <p:to>
                                        <p:strVal val="visible"/>
                                      </p:to>
                                    </p:set>
                                  </p:childTnLst>
                                </p:cTn>
                              </p:par>
                            </p:childTnLst>
                          </p:cTn>
                        </p:par>
                        <p:par>
                          <p:cTn id="526" fill="hold">
                            <p:stCondLst>
                              <p:cond delay="172000"/>
                            </p:stCondLst>
                            <p:childTnLst>
                              <p:par>
                                <p:cTn id="527" presetID="1" presetClass="entr" presetSubtype="0" fill="hold" grpId="0" nodeType="afterEffect">
                                  <p:stCondLst>
                                    <p:cond delay="1000"/>
                                  </p:stCondLst>
                                  <p:childTnLst>
                                    <p:set>
                                      <p:cBhvr>
                                        <p:cTn id="528" dur="1" fill="hold">
                                          <p:stCondLst>
                                            <p:cond delay="0"/>
                                          </p:stCondLst>
                                        </p:cTn>
                                        <p:tgtEl>
                                          <p:spTgt spid="240"/>
                                        </p:tgtEl>
                                        <p:attrNameLst>
                                          <p:attrName>style.visibility</p:attrName>
                                        </p:attrNameLst>
                                      </p:cBhvr>
                                      <p:to>
                                        <p:strVal val="visible"/>
                                      </p:to>
                                    </p:set>
                                  </p:childTnLst>
                                </p:cTn>
                              </p:par>
                            </p:childTnLst>
                          </p:cTn>
                        </p:par>
                        <p:par>
                          <p:cTn id="529" fill="hold">
                            <p:stCondLst>
                              <p:cond delay="173000"/>
                            </p:stCondLst>
                            <p:childTnLst>
                              <p:par>
                                <p:cTn id="530" presetID="1" presetClass="entr" presetSubtype="0" fill="hold" grpId="0" nodeType="afterEffect">
                                  <p:stCondLst>
                                    <p:cond delay="1000"/>
                                  </p:stCondLst>
                                  <p:childTnLst>
                                    <p:set>
                                      <p:cBhvr>
                                        <p:cTn id="531" dur="1" fill="hold">
                                          <p:stCondLst>
                                            <p:cond delay="0"/>
                                          </p:stCondLst>
                                        </p:cTn>
                                        <p:tgtEl>
                                          <p:spTgt spid="241"/>
                                        </p:tgtEl>
                                        <p:attrNameLst>
                                          <p:attrName>style.visibility</p:attrName>
                                        </p:attrNameLst>
                                      </p:cBhvr>
                                      <p:to>
                                        <p:strVal val="visible"/>
                                      </p:to>
                                    </p:set>
                                  </p:childTnLst>
                                </p:cTn>
                              </p:par>
                            </p:childTnLst>
                          </p:cTn>
                        </p:par>
                        <p:par>
                          <p:cTn id="532" fill="hold">
                            <p:stCondLst>
                              <p:cond delay="174000"/>
                            </p:stCondLst>
                            <p:childTnLst>
                              <p:par>
                                <p:cTn id="533" presetID="1" presetClass="entr" presetSubtype="0" fill="hold" grpId="0" nodeType="afterEffect">
                                  <p:stCondLst>
                                    <p:cond delay="1000"/>
                                  </p:stCondLst>
                                  <p:childTnLst>
                                    <p:set>
                                      <p:cBhvr>
                                        <p:cTn id="534" dur="1" fill="hold">
                                          <p:stCondLst>
                                            <p:cond delay="0"/>
                                          </p:stCondLst>
                                        </p:cTn>
                                        <p:tgtEl>
                                          <p:spTgt spid="242"/>
                                        </p:tgtEl>
                                        <p:attrNameLst>
                                          <p:attrName>style.visibility</p:attrName>
                                        </p:attrNameLst>
                                      </p:cBhvr>
                                      <p:to>
                                        <p:strVal val="visible"/>
                                      </p:to>
                                    </p:set>
                                  </p:childTnLst>
                                </p:cTn>
                              </p:par>
                            </p:childTnLst>
                          </p:cTn>
                        </p:par>
                        <p:par>
                          <p:cTn id="535" fill="hold">
                            <p:stCondLst>
                              <p:cond delay="175000"/>
                            </p:stCondLst>
                            <p:childTnLst>
                              <p:par>
                                <p:cTn id="536" presetID="1" presetClass="entr" presetSubtype="0" fill="hold" grpId="0" nodeType="afterEffect">
                                  <p:stCondLst>
                                    <p:cond delay="1000"/>
                                  </p:stCondLst>
                                  <p:childTnLst>
                                    <p:set>
                                      <p:cBhvr>
                                        <p:cTn id="537" dur="1" fill="hold">
                                          <p:stCondLst>
                                            <p:cond delay="0"/>
                                          </p:stCondLst>
                                        </p:cTn>
                                        <p:tgtEl>
                                          <p:spTgt spid="243"/>
                                        </p:tgtEl>
                                        <p:attrNameLst>
                                          <p:attrName>style.visibility</p:attrName>
                                        </p:attrNameLst>
                                      </p:cBhvr>
                                      <p:to>
                                        <p:strVal val="visible"/>
                                      </p:to>
                                    </p:set>
                                  </p:childTnLst>
                                </p:cTn>
                              </p:par>
                            </p:childTnLst>
                          </p:cTn>
                        </p:par>
                        <p:par>
                          <p:cTn id="538" fill="hold">
                            <p:stCondLst>
                              <p:cond delay="176000"/>
                            </p:stCondLst>
                            <p:childTnLst>
                              <p:par>
                                <p:cTn id="539" presetID="1" presetClass="entr" presetSubtype="0" fill="hold" grpId="0" nodeType="afterEffect">
                                  <p:stCondLst>
                                    <p:cond delay="1000"/>
                                  </p:stCondLst>
                                  <p:childTnLst>
                                    <p:set>
                                      <p:cBhvr>
                                        <p:cTn id="540" dur="1" fill="hold">
                                          <p:stCondLst>
                                            <p:cond delay="0"/>
                                          </p:stCondLst>
                                        </p:cTn>
                                        <p:tgtEl>
                                          <p:spTgt spid="244"/>
                                        </p:tgtEl>
                                        <p:attrNameLst>
                                          <p:attrName>style.visibility</p:attrName>
                                        </p:attrNameLst>
                                      </p:cBhvr>
                                      <p:to>
                                        <p:strVal val="visible"/>
                                      </p:to>
                                    </p:set>
                                  </p:childTnLst>
                                </p:cTn>
                              </p:par>
                            </p:childTnLst>
                          </p:cTn>
                        </p:par>
                        <p:par>
                          <p:cTn id="541" fill="hold">
                            <p:stCondLst>
                              <p:cond delay="177000"/>
                            </p:stCondLst>
                            <p:childTnLst>
                              <p:par>
                                <p:cTn id="542" presetID="1" presetClass="entr" presetSubtype="0" fill="hold" grpId="0" nodeType="afterEffect">
                                  <p:stCondLst>
                                    <p:cond delay="1000"/>
                                  </p:stCondLst>
                                  <p:childTnLst>
                                    <p:set>
                                      <p:cBhvr>
                                        <p:cTn id="543" dur="1" fill="hold">
                                          <p:stCondLst>
                                            <p:cond delay="0"/>
                                          </p:stCondLst>
                                        </p:cTn>
                                        <p:tgtEl>
                                          <p:spTgt spid="245"/>
                                        </p:tgtEl>
                                        <p:attrNameLst>
                                          <p:attrName>style.visibility</p:attrName>
                                        </p:attrNameLst>
                                      </p:cBhvr>
                                      <p:to>
                                        <p:strVal val="visible"/>
                                      </p:to>
                                    </p:set>
                                  </p:childTnLst>
                                </p:cTn>
                              </p:par>
                            </p:childTnLst>
                          </p:cTn>
                        </p:par>
                        <p:par>
                          <p:cTn id="544" fill="hold">
                            <p:stCondLst>
                              <p:cond delay="178000"/>
                            </p:stCondLst>
                            <p:childTnLst>
                              <p:par>
                                <p:cTn id="545" presetID="1" presetClass="entr" presetSubtype="0" fill="hold" grpId="0" nodeType="afterEffect">
                                  <p:stCondLst>
                                    <p:cond delay="1000"/>
                                  </p:stCondLst>
                                  <p:childTnLst>
                                    <p:set>
                                      <p:cBhvr>
                                        <p:cTn id="546" dur="1" fill="hold">
                                          <p:stCondLst>
                                            <p:cond delay="0"/>
                                          </p:stCondLst>
                                        </p:cTn>
                                        <p:tgtEl>
                                          <p:spTgt spid="246"/>
                                        </p:tgtEl>
                                        <p:attrNameLst>
                                          <p:attrName>style.visibility</p:attrName>
                                        </p:attrNameLst>
                                      </p:cBhvr>
                                      <p:to>
                                        <p:strVal val="visible"/>
                                      </p:to>
                                    </p:set>
                                  </p:childTnLst>
                                </p:cTn>
                              </p:par>
                            </p:childTnLst>
                          </p:cTn>
                        </p:par>
                        <p:par>
                          <p:cTn id="547" fill="hold">
                            <p:stCondLst>
                              <p:cond delay="179000"/>
                            </p:stCondLst>
                            <p:childTnLst>
                              <p:par>
                                <p:cTn id="548" presetID="1" presetClass="entr" presetSubtype="0" fill="hold" grpId="0" nodeType="afterEffect">
                                  <p:stCondLst>
                                    <p:cond delay="1000"/>
                                  </p:stCondLst>
                                  <p:childTnLst>
                                    <p:set>
                                      <p:cBhvr>
                                        <p:cTn id="549" dur="1" fill="hold">
                                          <p:stCondLst>
                                            <p:cond delay="0"/>
                                          </p:stCondLst>
                                        </p:cTn>
                                        <p:tgtEl>
                                          <p:spTgt spid="247"/>
                                        </p:tgtEl>
                                        <p:attrNameLst>
                                          <p:attrName>style.visibility</p:attrName>
                                        </p:attrNameLst>
                                      </p:cBhvr>
                                      <p:to>
                                        <p:strVal val="visible"/>
                                      </p:to>
                                    </p:set>
                                  </p:childTnLst>
                                  <p:subTnLst>
                                    <p:audio>
                                      <p:cMediaNode>
                                        <p:cTn display="0" masterRel="sameClick">
                                          <p:stCondLst>
                                            <p:cond evt="begin" delay="0">
                                              <p:tn val="548"/>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F4146-5789-4020-A760-7FDA443FDE8A}"/>
              </a:ext>
            </a:extLst>
          </p:cNvPr>
          <p:cNvSpPr>
            <a:spLocks noGrp="1"/>
          </p:cNvSpPr>
          <p:nvPr>
            <p:ph type="title"/>
          </p:nvPr>
        </p:nvSpPr>
        <p:spPr>
          <a:xfrm>
            <a:off x="838200" y="365126"/>
            <a:ext cx="8948871" cy="848216"/>
          </a:xfrm>
        </p:spPr>
        <p:txBody>
          <a:bodyPr/>
          <a:lstStyle/>
          <a:p>
            <a:r>
              <a:rPr lang="en-US" dirty="0"/>
              <a:t>Three-minute Activity Slide</a:t>
            </a:r>
          </a:p>
        </p:txBody>
      </p:sp>
      <p:sp>
        <p:nvSpPr>
          <p:cNvPr id="3" name="Content Placeholder 2">
            <a:extLst>
              <a:ext uri="{FF2B5EF4-FFF2-40B4-BE49-F238E27FC236}">
                <a16:creationId xmlns:a16="http://schemas.microsoft.com/office/drawing/2014/main" id="{644C188C-3A29-3343-8EB6-849F6F137B06}"/>
              </a:ext>
            </a:extLst>
          </p:cNvPr>
          <p:cNvSpPr>
            <a:spLocks noGrp="1"/>
          </p:cNvSpPr>
          <p:nvPr>
            <p:ph idx="1"/>
          </p:nvPr>
        </p:nvSpPr>
        <p:spPr>
          <a:xfrm>
            <a:off x="838200" y="1324952"/>
            <a:ext cx="10515600" cy="4852011"/>
          </a:xfrm>
        </p:spPr>
        <p:txBody>
          <a:bodyPr/>
          <a:lstStyle/>
          <a:p>
            <a:r>
              <a:rPr lang="en-US" dirty="0"/>
              <a:t>Your activity explanation here…</a:t>
            </a:r>
          </a:p>
        </p:txBody>
      </p:sp>
      <p:sp>
        <p:nvSpPr>
          <p:cNvPr id="66" name="TextBox 65">
            <a:extLst>
              <a:ext uri="{FF2B5EF4-FFF2-40B4-BE49-F238E27FC236}">
                <a16:creationId xmlns:a16="http://schemas.microsoft.com/office/drawing/2014/main" id="{7CF385C8-367F-4A49-A1FC-B729ED2DF1DC}"/>
              </a:ext>
            </a:extLst>
          </p:cNvPr>
          <p:cNvSpPr txBox="1"/>
          <p:nvPr/>
        </p:nvSpPr>
        <p:spPr>
          <a:xfrm>
            <a:off x="9787071" y="967120"/>
            <a:ext cx="2404929" cy="246221"/>
          </a:xfrm>
          <a:prstGeom prst="rect">
            <a:avLst/>
          </a:prstGeom>
          <a:noFill/>
        </p:spPr>
        <p:txBody>
          <a:bodyPr wrap="square" rtlCol="0">
            <a:spAutoFit/>
          </a:bodyPr>
          <a:lstStyle/>
          <a:p>
            <a:pPr algn="ctr"/>
            <a:r>
              <a:rPr lang="en-US" sz="1000" dirty="0"/>
              <a:t>Click the green area to start the timer.</a:t>
            </a:r>
          </a:p>
        </p:txBody>
      </p:sp>
      <p:sp>
        <p:nvSpPr>
          <p:cNvPr id="189" name="Rectangle 188">
            <a:extLst>
              <a:ext uri="{FF2B5EF4-FFF2-40B4-BE49-F238E27FC236}">
                <a16:creationId xmlns:a16="http://schemas.microsoft.com/office/drawing/2014/main" id="{6753BE00-383E-7146-A10F-DCFA90258762}"/>
              </a:ext>
            </a:extLst>
          </p:cNvPr>
          <p:cNvSpPr>
            <a:spLocks noChangeArrowheads="1"/>
          </p:cNvSpPr>
          <p:nvPr/>
        </p:nvSpPr>
        <p:spPr bwMode="auto">
          <a:xfrm>
            <a:off x="10110854" y="197678"/>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3:00</a:t>
            </a:r>
          </a:p>
        </p:txBody>
      </p:sp>
      <p:sp>
        <p:nvSpPr>
          <p:cNvPr id="190" name="Rectangle 189">
            <a:extLst>
              <a:ext uri="{FF2B5EF4-FFF2-40B4-BE49-F238E27FC236}">
                <a16:creationId xmlns:a16="http://schemas.microsoft.com/office/drawing/2014/main" id="{C9F393A4-EED9-4F4D-901B-4E9D32718ED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2:59</a:t>
            </a:r>
          </a:p>
        </p:txBody>
      </p:sp>
      <p:sp>
        <p:nvSpPr>
          <p:cNvPr id="191" name="Rectangle 190">
            <a:extLst>
              <a:ext uri="{FF2B5EF4-FFF2-40B4-BE49-F238E27FC236}">
                <a16:creationId xmlns:a16="http://schemas.microsoft.com/office/drawing/2014/main" id="{5C4D9817-FB83-6E48-97BF-36E1EA674800}"/>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2:58</a:t>
            </a:r>
          </a:p>
        </p:txBody>
      </p:sp>
      <p:sp>
        <p:nvSpPr>
          <p:cNvPr id="192" name="Rectangle 191">
            <a:extLst>
              <a:ext uri="{FF2B5EF4-FFF2-40B4-BE49-F238E27FC236}">
                <a16:creationId xmlns:a16="http://schemas.microsoft.com/office/drawing/2014/main" id="{D1E04389-1BBB-B248-A180-BC32BB6F761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2:57</a:t>
            </a:r>
          </a:p>
        </p:txBody>
      </p:sp>
      <p:sp>
        <p:nvSpPr>
          <p:cNvPr id="193" name="Rectangle 192">
            <a:extLst>
              <a:ext uri="{FF2B5EF4-FFF2-40B4-BE49-F238E27FC236}">
                <a16:creationId xmlns:a16="http://schemas.microsoft.com/office/drawing/2014/main" id="{D23A7BD2-6186-DC4A-82AE-4004A1FB35C0}"/>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2:56</a:t>
            </a:r>
          </a:p>
        </p:txBody>
      </p:sp>
      <p:sp>
        <p:nvSpPr>
          <p:cNvPr id="194" name="Rectangle 193">
            <a:extLst>
              <a:ext uri="{FF2B5EF4-FFF2-40B4-BE49-F238E27FC236}">
                <a16:creationId xmlns:a16="http://schemas.microsoft.com/office/drawing/2014/main" id="{B32D505C-29D3-BD4E-8E6F-D1044F52799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2:55</a:t>
            </a:r>
          </a:p>
        </p:txBody>
      </p:sp>
      <p:sp>
        <p:nvSpPr>
          <p:cNvPr id="195" name="Rectangle 194">
            <a:extLst>
              <a:ext uri="{FF2B5EF4-FFF2-40B4-BE49-F238E27FC236}">
                <a16:creationId xmlns:a16="http://schemas.microsoft.com/office/drawing/2014/main" id="{EB0D7C51-68C3-1946-B093-D5098DD44267}"/>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2:54</a:t>
            </a:r>
          </a:p>
        </p:txBody>
      </p:sp>
      <p:sp>
        <p:nvSpPr>
          <p:cNvPr id="196" name="Rectangle 195">
            <a:extLst>
              <a:ext uri="{FF2B5EF4-FFF2-40B4-BE49-F238E27FC236}">
                <a16:creationId xmlns:a16="http://schemas.microsoft.com/office/drawing/2014/main" id="{EF3524CA-18CB-B74D-AD34-AF7586ED10C9}"/>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2:53</a:t>
            </a:r>
          </a:p>
        </p:txBody>
      </p:sp>
      <p:sp>
        <p:nvSpPr>
          <p:cNvPr id="197" name="Rectangle 196">
            <a:extLst>
              <a:ext uri="{FF2B5EF4-FFF2-40B4-BE49-F238E27FC236}">
                <a16:creationId xmlns:a16="http://schemas.microsoft.com/office/drawing/2014/main" id="{62DF9DA4-F363-934F-8B35-8781E741E5B8}"/>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2:52</a:t>
            </a:r>
          </a:p>
        </p:txBody>
      </p:sp>
      <p:sp>
        <p:nvSpPr>
          <p:cNvPr id="198" name="Rectangle 197">
            <a:extLst>
              <a:ext uri="{FF2B5EF4-FFF2-40B4-BE49-F238E27FC236}">
                <a16:creationId xmlns:a16="http://schemas.microsoft.com/office/drawing/2014/main" id="{F4649DE0-D9F4-4A48-815C-F4003EE852CC}"/>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2:51</a:t>
            </a:r>
          </a:p>
        </p:txBody>
      </p:sp>
      <p:sp>
        <p:nvSpPr>
          <p:cNvPr id="199" name="Rectangle 198">
            <a:extLst>
              <a:ext uri="{FF2B5EF4-FFF2-40B4-BE49-F238E27FC236}">
                <a16:creationId xmlns:a16="http://schemas.microsoft.com/office/drawing/2014/main" id="{7DEE6FFD-6ADA-2743-BB6A-8642EA7463A2}"/>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2:50</a:t>
            </a:r>
          </a:p>
        </p:txBody>
      </p:sp>
      <p:sp>
        <p:nvSpPr>
          <p:cNvPr id="200" name="Rectangle 199">
            <a:extLst>
              <a:ext uri="{FF2B5EF4-FFF2-40B4-BE49-F238E27FC236}">
                <a16:creationId xmlns:a16="http://schemas.microsoft.com/office/drawing/2014/main" id="{B4A2079C-BA54-044C-8B9F-2965F9339A4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2:49</a:t>
            </a:r>
          </a:p>
        </p:txBody>
      </p:sp>
      <p:sp>
        <p:nvSpPr>
          <p:cNvPr id="201" name="Rectangle 200">
            <a:extLst>
              <a:ext uri="{FF2B5EF4-FFF2-40B4-BE49-F238E27FC236}">
                <a16:creationId xmlns:a16="http://schemas.microsoft.com/office/drawing/2014/main" id="{3CBCE5F8-D953-D749-8EC5-1B2DA7500468}"/>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2:48</a:t>
            </a:r>
          </a:p>
        </p:txBody>
      </p:sp>
      <p:sp>
        <p:nvSpPr>
          <p:cNvPr id="202" name="Rectangle 201">
            <a:extLst>
              <a:ext uri="{FF2B5EF4-FFF2-40B4-BE49-F238E27FC236}">
                <a16:creationId xmlns:a16="http://schemas.microsoft.com/office/drawing/2014/main" id="{CB92981B-1DE1-3F45-AF0B-2D97F5C41F21}"/>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2:47</a:t>
            </a:r>
          </a:p>
        </p:txBody>
      </p:sp>
      <p:sp>
        <p:nvSpPr>
          <p:cNvPr id="203" name="Rectangle 202">
            <a:extLst>
              <a:ext uri="{FF2B5EF4-FFF2-40B4-BE49-F238E27FC236}">
                <a16:creationId xmlns:a16="http://schemas.microsoft.com/office/drawing/2014/main" id="{C530BFCD-C2CE-9D49-B19A-CDF7A3F67BD0}"/>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2:46</a:t>
            </a:r>
          </a:p>
        </p:txBody>
      </p:sp>
      <p:sp>
        <p:nvSpPr>
          <p:cNvPr id="204" name="Rectangle 203">
            <a:extLst>
              <a:ext uri="{FF2B5EF4-FFF2-40B4-BE49-F238E27FC236}">
                <a16:creationId xmlns:a16="http://schemas.microsoft.com/office/drawing/2014/main" id="{E6634FD3-2644-5642-99CD-3D4C5A0A8CF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2:45</a:t>
            </a:r>
          </a:p>
        </p:txBody>
      </p:sp>
      <p:sp>
        <p:nvSpPr>
          <p:cNvPr id="205" name="Rectangle 204">
            <a:extLst>
              <a:ext uri="{FF2B5EF4-FFF2-40B4-BE49-F238E27FC236}">
                <a16:creationId xmlns:a16="http://schemas.microsoft.com/office/drawing/2014/main" id="{B5E0C8B2-A05C-3244-BF3D-14D96EA22F8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2:44</a:t>
            </a:r>
          </a:p>
        </p:txBody>
      </p:sp>
      <p:sp>
        <p:nvSpPr>
          <p:cNvPr id="206" name="Rectangle 205">
            <a:extLst>
              <a:ext uri="{FF2B5EF4-FFF2-40B4-BE49-F238E27FC236}">
                <a16:creationId xmlns:a16="http://schemas.microsoft.com/office/drawing/2014/main" id="{97D1F0B3-BA4C-BE48-81D4-0F3F46AF8440}"/>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2:43</a:t>
            </a:r>
          </a:p>
        </p:txBody>
      </p:sp>
      <p:sp>
        <p:nvSpPr>
          <p:cNvPr id="207" name="Rectangle 206">
            <a:extLst>
              <a:ext uri="{FF2B5EF4-FFF2-40B4-BE49-F238E27FC236}">
                <a16:creationId xmlns:a16="http://schemas.microsoft.com/office/drawing/2014/main" id="{76BA2B49-71BB-9842-A776-B36B099E6581}"/>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2:42</a:t>
            </a:r>
          </a:p>
        </p:txBody>
      </p:sp>
      <p:sp>
        <p:nvSpPr>
          <p:cNvPr id="208" name="Rectangle 207">
            <a:extLst>
              <a:ext uri="{FF2B5EF4-FFF2-40B4-BE49-F238E27FC236}">
                <a16:creationId xmlns:a16="http://schemas.microsoft.com/office/drawing/2014/main" id="{E37F71FF-0D55-794A-87D1-E756449950D7}"/>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2:41</a:t>
            </a:r>
          </a:p>
        </p:txBody>
      </p:sp>
      <p:sp>
        <p:nvSpPr>
          <p:cNvPr id="209" name="Rectangle 208">
            <a:extLst>
              <a:ext uri="{FF2B5EF4-FFF2-40B4-BE49-F238E27FC236}">
                <a16:creationId xmlns:a16="http://schemas.microsoft.com/office/drawing/2014/main" id="{9A697F50-6D50-BA47-87CC-F0971E58A37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2:40</a:t>
            </a:r>
          </a:p>
        </p:txBody>
      </p:sp>
      <p:sp>
        <p:nvSpPr>
          <p:cNvPr id="210" name="Rectangle 209">
            <a:extLst>
              <a:ext uri="{FF2B5EF4-FFF2-40B4-BE49-F238E27FC236}">
                <a16:creationId xmlns:a16="http://schemas.microsoft.com/office/drawing/2014/main" id="{8649AF4E-099C-1246-A518-96C82F131DF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2:39</a:t>
            </a:r>
          </a:p>
        </p:txBody>
      </p:sp>
      <p:sp>
        <p:nvSpPr>
          <p:cNvPr id="211" name="Rectangle 210">
            <a:extLst>
              <a:ext uri="{FF2B5EF4-FFF2-40B4-BE49-F238E27FC236}">
                <a16:creationId xmlns:a16="http://schemas.microsoft.com/office/drawing/2014/main" id="{0E4B06DE-11B6-814F-A9B8-A848D1DC3056}"/>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2:38</a:t>
            </a:r>
          </a:p>
        </p:txBody>
      </p:sp>
      <p:sp>
        <p:nvSpPr>
          <p:cNvPr id="212" name="Rectangle 211">
            <a:extLst>
              <a:ext uri="{FF2B5EF4-FFF2-40B4-BE49-F238E27FC236}">
                <a16:creationId xmlns:a16="http://schemas.microsoft.com/office/drawing/2014/main" id="{06BA5256-22CE-0A44-8B89-78E31971C64E}"/>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2:37</a:t>
            </a:r>
          </a:p>
        </p:txBody>
      </p:sp>
      <p:sp>
        <p:nvSpPr>
          <p:cNvPr id="213" name="Rectangle 212">
            <a:extLst>
              <a:ext uri="{FF2B5EF4-FFF2-40B4-BE49-F238E27FC236}">
                <a16:creationId xmlns:a16="http://schemas.microsoft.com/office/drawing/2014/main" id="{C3B9CBAC-9D69-BE46-88F7-C2843C5C74DA}"/>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2:36</a:t>
            </a:r>
          </a:p>
        </p:txBody>
      </p:sp>
      <p:sp>
        <p:nvSpPr>
          <p:cNvPr id="214" name="Rectangle 213">
            <a:extLst>
              <a:ext uri="{FF2B5EF4-FFF2-40B4-BE49-F238E27FC236}">
                <a16:creationId xmlns:a16="http://schemas.microsoft.com/office/drawing/2014/main" id="{C154AF07-70FC-B143-972E-89660DCD7F28}"/>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2:35</a:t>
            </a:r>
          </a:p>
        </p:txBody>
      </p:sp>
      <p:sp>
        <p:nvSpPr>
          <p:cNvPr id="215" name="Rectangle 214">
            <a:extLst>
              <a:ext uri="{FF2B5EF4-FFF2-40B4-BE49-F238E27FC236}">
                <a16:creationId xmlns:a16="http://schemas.microsoft.com/office/drawing/2014/main" id="{CBE33712-7654-2740-9AAB-942FC7F0FED5}"/>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2:34</a:t>
            </a:r>
          </a:p>
        </p:txBody>
      </p:sp>
      <p:sp>
        <p:nvSpPr>
          <p:cNvPr id="216" name="Rectangle 215">
            <a:extLst>
              <a:ext uri="{FF2B5EF4-FFF2-40B4-BE49-F238E27FC236}">
                <a16:creationId xmlns:a16="http://schemas.microsoft.com/office/drawing/2014/main" id="{341A45ED-5EEE-4549-847B-17BB397A97FC}"/>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2:33</a:t>
            </a:r>
          </a:p>
        </p:txBody>
      </p:sp>
      <p:sp>
        <p:nvSpPr>
          <p:cNvPr id="217" name="Rectangle 216">
            <a:extLst>
              <a:ext uri="{FF2B5EF4-FFF2-40B4-BE49-F238E27FC236}">
                <a16:creationId xmlns:a16="http://schemas.microsoft.com/office/drawing/2014/main" id="{A0B1875C-D796-C943-A776-B668583BA937}"/>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2:32</a:t>
            </a:r>
          </a:p>
        </p:txBody>
      </p:sp>
      <p:sp>
        <p:nvSpPr>
          <p:cNvPr id="218" name="Rectangle 217">
            <a:extLst>
              <a:ext uri="{FF2B5EF4-FFF2-40B4-BE49-F238E27FC236}">
                <a16:creationId xmlns:a16="http://schemas.microsoft.com/office/drawing/2014/main" id="{780E6CA5-EACD-0F42-8A4F-3807A0DA36B4}"/>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2:31</a:t>
            </a:r>
          </a:p>
        </p:txBody>
      </p:sp>
      <p:sp>
        <p:nvSpPr>
          <p:cNvPr id="219" name="Rectangle 218">
            <a:extLst>
              <a:ext uri="{FF2B5EF4-FFF2-40B4-BE49-F238E27FC236}">
                <a16:creationId xmlns:a16="http://schemas.microsoft.com/office/drawing/2014/main" id="{1FFD394C-EB6D-F449-9BB4-DF32B85EEC9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2:30</a:t>
            </a:r>
          </a:p>
        </p:txBody>
      </p:sp>
      <p:sp>
        <p:nvSpPr>
          <p:cNvPr id="220" name="Rectangle 219">
            <a:extLst>
              <a:ext uri="{FF2B5EF4-FFF2-40B4-BE49-F238E27FC236}">
                <a16:creationId xmlns:a16="http://schemas.microsoft.com/office/drawing/2014/main" id="{138AFB73-F40F-194D-B8AC-5FC38597938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2:29</a:t>
            </a:r>
          </a:p>
        </p:txBody>
      </p:sp>
      <p:sp>
        <p:nvSpPr>
          <p:cNvPr id="221" name="Rectangle 220">
            <a:extLst>
              <a:ext uri="{FF2B5EF4-FFF2-40B4-BE49-F238E27FC236}">
                <a16:creationId xmlns:a16="http://schemas.microsoft.com/office/drawing/2014/main" id="{F3D48EBE-6FD6-174F-B1DA-017015DD472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2:28</a:t>
            </a:r>
          </a:p>
        </p:txBody>
      </p:sp>
      <p:sp>
        <p:nvSpPr>
          <p:cNvPr id="222" name="Rectangle 221">
            <a:extLst>
              <a:ext uri="{FF2B5EF4-FFF2-40B4-BE49-F238E27FC236}">
                <a16:creationId xmlns:a16="http://schemas.microsoft.com/office/drawing/2014/main" id="{ADE7EAB7-ACB9-0B43-9B87-1C846F1A507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2:27</a:t>
            </a:r>
          </a:p>
        </p:txBody>
      </p:sp>
      <p:sp>
        <p:nvSpPr>
          <p:cNvPr id="223" name="Rectangle 222">
            <a:extLst>
              <a:ext uri="{FF2B5EF4-FFF2-40B4-BE49-F238E27FC236}">
                <a16:creationId xmlns:a16="http://schemas.microsoft.com/office/drawing/2014/main" id="{23E171AD-A99D-D943-9C6B-9D90D78CFB65}"/>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2:26</a:t>
            </a:r>
          </a:p>
        </p:txBody>
      </p:sp>
      <p:sp>
        <p:nvSpPr>
          <p:cNvPr id="224" name="Rectangle 223">
            <a:extLst>
              <a:ext uri="{FF2B5EF4-FFF2-40B4-BE49-F238E27FC236}">
                <a16:creationId xmlns:a16="http://schemas.microsoft.com/office/drawing/2014/main" id="{A2A4E3BF-08D8-1247-A066-823F16433A19}"/>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2:25</a:t>
            </a:r>
          </a:p>
        </p:txBody>
      </p:sp>
      <p:sp>
        <p:nvSpPr>
          <p:cNvPr id="225" name="Rectangle 224">
            <a:extLst>
              <a:ext uri="{FF2B5EF4-FFF2-40B4-BE49-F238E27FC236}">
                <a16:creationId xmlns:a16="http://schemas.microsoft.com/office/drawing/2014/main" id="{B3CFA7A8-CD46-3B45-9E80-53AA9AB74398}"/>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2:24</a:t>
            </a:r>
          </a:p>
        </p:txBody>
      </p:sp>
      <p:sp>
        <p:nvSpPr>
          <p:cNvPr id="226" name="Rectangle 225">
            <a:extLst>
              <a:ext uri="{FF2B5EF4-FFF2-40B4-BE49-F238E27FC236}">
                <a16:creationId xmlns:a16="http://schemas.microsoft.com/office/drawing/2014/main" id="{B08DDDF0-9716-6848-810F-5623DFDC483E}"/>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2:23</a:t>
            </a:r>
          </a:p>
        </p:txBody>
      </p:sp>
      <p:sp>
        <p:nvSpPr>
          <p:cNvPr id="227" name="Rectangle 226">
            <a:extLst>
              <a:ext uri="{FF2B5EF4-FFF2-40B4-BE49-F238E27FC236}">
                <a16:creationId xmlns:a16="http://schemas.microsoft.com/office/drawing/2014/main" id="{8E50AE34-1F0A-A741-B1DB-645C50A14EA9}"/>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2:22</a:t>
            </a:r>
          </a:p>
        </p:txBody>
      </p:sp>
      <p:sp>
        <p:nvSpPr>
          <p:cNvPr id="228" name="Rectangle 227">
            <a:extLst>
              <a:ext uri="{FF2B5EF4-FFF2-40B4-BE49-F238E27FC236}">
                <a16:creationId xmlns:a16="http://schemas.microsoft.com/office/drawing/2014/main" id="{1E3D121E-B1C1-7844-93E8-BF75F5007125}"/>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2:21</a:t>
            </a:r>
          </a:p>
        </p:txBody>
      </p:sp>
      <p:sp>
        <p:nvSpPr>
          <p:cNvPr id="229" name="Rectangle 228">
            <a:extLst>
              <a:ext uri="{FF2B5EF4-FFF2-40B4-BE49-F238E27FC236}">
                <a16:creationId xmlns:a16="http://schemas.microsoft.com/office/drawing/2014/main" id="{DB0B4946-479F-B741-BF2F-85D9DB6497B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2:20</a:t>
            </a:r>
          </a:p>
        </p:txBody>
      </p:sp>
      <p:sp>
        <p:nvSpPr>
          <p:cNvPr id="230" name="Rectangle 229">
            <a:extLst>
              <a:ext uri="{FF2B5EF4-FFF2-40B4-BE49-F238E27FC236}">
                <a16:creationId xmlns:a16="http://schemas.microsoft.com/office/drawing/2014/main" id="{2350171C-E225-BE4B-BF31-48362AE9E3D2}"/>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2:19</a:t>
            </a:r>
          </a:p>
        </p:txBody>
      </p:sp>
      <p:sp>
        <p:nvSpPr>
          <p:cNvPr id="231" name="Rectangle 230">
            <a:extLst>
              <a:ext uri="{FF2B5EF4-FFF2-40B4-BE49-F238E27FC236}">
                <a16:creationId xmlns:a16="http://schemas.microsoft.com/office/drawing/2014/main" id="{1E0D39C6-AB7B-074F-99B6-4E767D7D42A5}"/>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2:18</a:t>
            </a:r>
          </a:p>
        </p:txBody>
      </p:sp>
      <p:sp>
        <p:nvSpPr>
          <p:cNvPr id="232" name="Rectangle 231">
            <a:extLst>
              <a:ext uri="{FF2B5EF4-FFF2-40B4-BE49-F238E27FC236}">
                <a16:creationId xmlns:a16="http://schemas.microsoft.com/office/drawing/2014/main" id="{AA42E867-16DA-4E4B-A01E-38EAEAD610B7}"/>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2:17</a:t>
            </a:r>
          </a:p>
        </p:txBody>
      </p:sp>
      <p:sp>
        <p:nvSpPr>
          <p:cNvPr id="233" name="Rectangle 232">
            <a:extLst>
              <a:ext uri="{FF2B5EF4-FFF2-40B4-BE49-F238E27FC236}">
                <a16:creationId xmlns:a16="http://schemas.microsoft.com/office/drawing/2014/main" id="{46DEE7B5-3E15-2D4A-A706-88E1B3B7F1C9}"/>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2:16</a:t>
            </a:r>
          </a:p>
        </p:txBody>
      </p:sp>
      <p:sp>
        <p:nvSpPr>
          <p:cNvPr id="234" name="Rectangle 233">
            <a:extLst>
              <a:ext uri="{FF2B5EF4-FFF2-40B4-BE49-F238E27FC236}">
                <a16:creationId xmlns:a16="http://schemas.microsoft.com/office/drawing/2014/main" id="{A665DDB8-0F53-0B42-9AD5-D77FD7526D64}"/>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2:15</a:t>
            </a:r>
          </a:p>
        </p:txBody>
      </p:sp>
      <p:sp>
        <p:nvSpPr>
          <p:cNvPr id="235" name="Rectangle 234">
            <a:extLst>
              <a:ext uri="{FF2B5EF4-FFF2-40B4-BE49-F238E27FC236}">
                <a16:creationId xmlns:a16="http://schemas.microsoft.com/office/drawing/2014/main" id="{A9FF728B-A0A6-5045-AC25-121F2383E085}"/>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2:14</a:t>
            </a:r>
          </a:p>
        </p:txBody>
      </p:sp>
      <p:sp>
        <p:nvSpPr>
          <p:cNvPr id="236" name="Rectangle 235">
            <a:extLst>
              <a:ext uri="{FF2B5EF4-FFF2-40B4-BE49-F238E27FC236}">
                <a16:creationId xmlns:a16="http://schemas.microsoft.com/office/drawing/2014/main" id="{725F9918-EF9D-104F-B956-D1AB9ACDD36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2:13</a:t>
            </a:r>
          </a:p>
        </p:txBody>
      </p:sp>
      <p:sp>
        <p:nvSpPr>
          <p:cNvPr id="237" name="Rectangle 236">
            <a:extLst>
              <a:ext uri="{FF2B5EF4-FFF2-40B4-BE49-F238E27FC236}">
                <a16:creationId xmlns:a16="http://schemas.microsoft.com/office/drawing/2014/main" id="{315B390F-735F-8844-8B0F-481E7D919BF7}"/>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2:12</a:t>
            </a:r>
          </a:p>
        </p:txBody>
      </p:sp>
      <p:sp>
        <p:nvSpPr>
          <p:cNvPr id="238" name="Rectangle 237">
            <a:extLst>
              <a:ext uri="{FF2B5EF4-FFF2-40B4-BE49-F238E27FC236}">
                <a16:creationId xmlns:a16="http://schemas.microsoft.com/office/drawing/2014/main" id="{C54172DF-D83B-564F-B8A0-9B95BF8BA44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2:11</a:t>
            </a:r>
          </a:p>
        </p:txBody>
      </p:sp>
      <p:sp>
        <p:nvSpPr>
          <p:cNvPr id="239" name="Rectangle 238">
            <a:extLst>
              <a:ext uri="{FF2B5EF4-FFF2-40B4-BE49-F238E27FC236}">
                <a16:creationId xmlns:a16="http://schemas.microsoft.com/office/drawing/2014/main" id="{26AA9A24-5A87-744B-BE4F-C74EEB68709D}"/>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2:10</a:t>
            </a:r>
          </a:p>
        </p:txBody>
      </p:sp>
      <p:sp>
        <p:nvSpPr>
          <p:cNvPr id="240" name="Rectangle 239">
            <a:extLst>
              <a:ext uri="{FF2B5EF4-FFF2-40B4-BE49-F238E27FC236}">
                <a16:creationId xmlns:a16="http://schemas.microsoft.com/office/drawing/2014/main" id="{DBAB945D-C12D-A144-9D7B-6CEC8FD309D8}"/>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2:09</a:t>
            </a:r>
          </a:p>
        </p:txBody>
      </p:sp>
      <p:sp>
        <p:nvSpPr>
          <p:cNvPr id="241" name="Rectangle 240">
            <a:extLst>
              <a:ext uri="{FF2B5EF4-FFF2-40B4-BE49-F238E27FC236}">
                <a16:creationId xmlns:a16="http://schemas.microsoft.com/office/drawing/2014/main" id="{7D7F852C-8CDE-3845-BEE0-4D73871A276A}"/>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2:08</a:t>
            </a:r>
          </a:p>
        </p:txBody>
      </p:sp>
      <p:sp>
        <p:nvSpPr>
          <p:cNvPr id="242" name="Rectangle 241">
            <a:extLst>
              <a:ext uri="{FF2B5EF4-FFF2-40B4-BE49-F238E27FC236}">
                <a16:creationId xmlns:a16="http://schemas.microsoft.com/office/drawing/2014/main" id="{76FCDFA7-E191-5047-83DB-B7FBEF274D75}"/>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2:07</a:t>
            </a:r>
          </a:p>
        </p:txBody>
      </p:sp>
      <p:sp>
        <p:nvSpPr>
          <p:cNvPr id="243" name="Rectangle 242">
            <a:extLst>
              <a:ext uri="{FF2B5EF4-FFF2-40B4-BE49-F238E27FC236}">
                <a16:creationId xmlns:a16="http://schemas.microsoft.com/office/drawing/2014/main" id="{2DB2B789-0CF0-7745-A9BF-C8258810AEF5}"/>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2:06</a:t>
            </a:r>
          </a:p>
        </p:txBody>
      </p:sp>
      <p:sp>
        <p:nvSpPr>
          <p:cNvPr id="244" name="Rectangle 243">
            <a:extLst>
              <a:ext uri="{FF2B5EF4-FFF2-40B4-BE49-F238E27FC236}">
                <a16:creationId xmlns:a16="http://schemas.microsoft.com/office/drawing/2014/main" id="{B43AB740-DAAC-9D4E-8BD9-0A9428425649}"/>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2:05</a:t>
            </a:r>
          </a:p>
        </p:txBody>
      </p:sp>
      <p:sp>
        <p:nvSpPr>
          <p:cNvPr id="245" name="Rectangle 244">
            <a:extLst>
              <a:ext uri="{FF2B5EF4-FFF2-40B4-BE49-F238E27FC236}">
                <a16:creationId xmlns:a16="http://schemas.microsoft.com/office/drawing/2014/main" id="{B771BB88-AB35-9747-AB2C-7057DC03374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2:04</a:t>
            </a:r>
          </a:p>
        </p:txBody>
      </p:sp>
      <p:sp>
        <p:nvSpPr>
          <p:cNvPr id="246" name="Rectangle 245">
            <a:extLst>
              <a:ext uri="{FF2B5EF4-FFF2-40B4-BE49-F238E27FC236}">
                <a16:creationId xmlns:a16="http://schemas.microsoft.com/office/drawing/2014/main" id="{567F20C2-E05B-2943-8DAC-3DD458333448}"/>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2:03</a:t>
            </a:r>
          </a:p>
        </p:txBody>
      </p:sp>
      <p:sp>
        <p:nvSpPr>
          <p:cNvPr id="247" name="Rectangle 246">
            <a:extLst>
              <a:ext uri="{FF2B5EF4-FFF2-40B4-BE49-F238E27FC236}">
                <a16:creationId xmlns:a16="http://schemas.microsoft.com/office/drawing/2014/main" id="{77DA75BB-7086-124C-A5A1-C8A756AD1F14}"/>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2:02</a:t>
            </a:r>
          </a:p>
        </p:txBody>
      </p:sp>
      <p:sp>
        <p:nvSpPr>
          <p:cNvPr id="248" name="Rectangle 247">
            <a:extLst>
              <a:ext uri="{FF2B5EF4-FFF2-40B4-BE49-F238E27FC236}">
                <a16:creationId xmlns:a16="http://schemas.microsoft.com/office/drawing/2014/main" id="{CF4EDA4B-4F63-D24F-A899-10BD10C2FD48}"/>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2:01</a:t>
            </a:r>
          </a:p>
        </p:txBody>
      </p:sp>
      <p:sp>
        <p:nvSpPr>
          <p:cNvPr id="249" name="Rectangle 248">
            <a:extLst>
              <a:ext uri="{FF2B5EF4-FFF2-40B4-BE49-F238E27FC236}">
                <a16:creationId xmlns:a16="http://schemas.microsoft.com/office/drawing/2014/main" id="{7272CF2F-33B6-0C44-8646-BAC3C181CA15}"/>
              </a:ext>
            </a:extLst>
          </p:cNvPr>
          <p:cNvSpPr>
            <a:spLocks noChangeArrowheads="1"/>
          </p:cNvSpPr>
          <p:nvPr/>
        </p:nvSpPr>
        <p:spPr bwMode="auto">
          <a:xfrm>
            <a:off x="10110854" y="197678"/>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2:00</a:t>
            </a:r>
          </a:p>
        </p:txBody>
      </p:sp>
      <p:sp>
        <p:nvSpPr>
          <p:cNvPr id="250" name="Rectangle 249">
            <a:extLst>
              <a:ext uri="{FF2B5EF4-FFF2-40B4-BE49-F238E27FC236}">
                <a16:creationId xmlns:a16="http://schemas.microsoft.com/office/drawing/2014/main" id="{2C76F830-D606-D245-AD54-BD3EBF59C98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1:59</a:t>
            </a:r>
          </a:p>
        </p:txBody>
      </p:sp>
      <p:sp>
        <p:nvSpPr>
          <p:cNvPr id="251" name="Rectangle 250">
            <a:extLst>
              <a:ext uri="{FF2B5EF4-FFF2-40B4-BE49-F238E27FC236}">
                <a16:creationId xmlns:a16="http://schemas.microsoft.com/office/drawing/2014/main" id="{A957E5A5-1855-8D4F-8CC7-0CF399451EAC}"/>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1:58</a:t>
            </a:r>
          </a:p>
        </p:txBody>
      </p:sp>
      <p:sp>
        <p:nvSpPr>
          <p:cNvPr id="252" name="Rectangle 251">
            <a:extLst>
              <a:ext uri="{FF2B5EF4-FFF2-40B4-BE49-F238E27FC236}">
                <a16:creationId xmlns:a16="http://schemas.microsoft.com/office/drawing/2014/main" id="{79DF4117-A042-EE4E-A47F-268ADF0EAA8E}"/>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1:57</a:t>
            </a:r>
          </a:p>
        </p:txBody>
      </p:sp>
      <p:sp>
        <p:nvSpPr>
          <p:cNvPr id="253" name="Rectangle 252">
            <a:extLst>
              <a:ext uri="{FF2B5EF4-FFF2-40B4-BE49-F238E27FC236}">
                <a16:creationId xmlns:a16="http://schemas.microsoft.com/office/drawing/2014/main" id="{B463673E-4C39-4F46-A43D-AC319C2C4A51}"/>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1:56</a:t>
            </a:r>
          </a:p>
        </p:txBody>
      </p:sp>
      <p:sp>
        <p:nvSpPr>
          <p:cNvPr id="254" name="Rectangle 253">
            <a:extLst>
              <a:ext uri="{FF2B5EF4-FFF2-40B4-BE49-F238E27FC236}">
                <a16:creationId xmlns:a16="http://schemas.microsoft.com/office/drawing/2014/main" id="{DC1F8D22-F1E3-D841-919A-DB99229BFA5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1:55</a:t>
            </a:r>
          </a:p>
        </p:txBody>
      </p:sp>
      <p:sp>
        <p:nvSpPr>
          <p:cNvPr id="255" name="Rectangle 254">
            <a:extLst>
              <a:ext uri="{FF2B5EF4-FFF2-40B4-BE49-F238E27FC236}">
                <a16:creationId xmlns:a16="http://schemas.microsoft.com/office/drawing/2014/main" id="{FB474B47-96B0-AC4A-A72D-A710A161689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1:54</a:t>
            </a:r>
          </a:p>
        </p:txBody>
      </p:sp>
      <p:sp>
        <p:nvSpPr>
          <p:cNvPr id="256" name="Rectangle 255">
            <a:extLst>
              <a:ext uri="{FF2B5EF4-FFF2-40B4-BE49-F238E27FC236}">
                <a16:creationId xmlns:a16="http://schemas.microsoft.com/office/drawing/2014/main" id="{603FCC57-34B9-564B-AD8A-FF758C88B39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1:53</a:t>
            </a:r>
          </a:p>
        </p:txBody>
      </p:sp>
      <p:sp>
        <p:nvSpPr>
          <p:cNvPr id="257" name="Rectangle 256">
            <a:extLst>
              <a:ext uri="{FF2B5EF4-FFF2-40B4-BE49-F238E27FC236}">
                <a16:creationId xmlns:a16="http://schemas.microsoft.com/office/drawing/2014/main" id="{EED9010E-282F-8B4D-87AA-142BFBEA3000}"/>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1:52</a:t>
            </a:r>
          </a:p>
        </p:txBody>
      </p:sp>
      <p:sp>
        <p:nvSpPr>
          <p:cNvPr id="258" name="Rectangle 257">
            <a:extLst>
              <a:ext uri="{FF2B5EF4-FFF2-40B4-BE49-F238E27FC236}">
                <a16:creationId xmlns:a16="http://schemas.microsoft.com/office/drawing/2014/main" id="{4D28563F-1392-6848-9EBE-C43F19F9104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1:51</a:t>
            </a:r>
          </a:p>
        </p:txBody>
      </p:sp>
      <p:sp>
        <p:nvSpPr>
          <p:cNvPr id="259" name="Rectangle 258">
            <a:extLst>
              <a:ext uri="{FF2B5EF4-FFF2-40B4-BE49-F238E27FC236}">
                <a16:creationId xmlns:a16="http://schemas.microsoft.com/office/drawing/2014/main" id="{9B44E44F-157A-A046-9EFE-76C7882F05F0}"/>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1:50</a:t>
            </a:r>
          </a:p>
        </p:txBody>
      </p:sp>
      <p:sp>
        <p:nvSpPr>
          <p:cNvPr id="260" name="Rectangle 259">
            <a:extLst>
              <a:ext uri="{FF2B5EF4-FFF2-40B4-BE49-F238E27FC236}">
                <a16:creationId xmlns:a16="http://schemas.microsoft.com/office/drawing/2014/main" id="{49891258-2DFC-0346-9822-05C68CD7834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1:49</a:t>
            </a:r>
          </a:p>
        </p:txBody>
      </p:sp>
      <p:sp>
        <p:nvSpPr>
          <p:cNvPr id="261" name="Rectangle 260">
            <a:extLst>
              <a:ext uri="{FF2B5EF4-FFF2-40B4-BE49-F238E27FC236}">
                <a16:creationId xmlns:a16="http://schemas.microsoft.com/office/drawing/2014/main" id="{430B7A0F-21A0-7845-AD74-5EDE162EA1AE}"/>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1:48</a:t>
            </a:r>
          </a:p>
        </p:txBody>
      </p:sp>
      <p:sp>
        <p:nvSpPr>
          <p:cNvPr id="262" name="Rectangle 261">
            <a:extLst>
              <a:ext uri="{FF2B5EF4-FFF2-40B4-BE49-F238E27FC236}">
                <a16:creationId xmlns:a16="http://schemas.microsoft.com/office/drawing/2014/main" id="{96D68C81-3EEB-C14D-BC8C-FBD0AE034AA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1:47</a:t>
            </a:r>
          </a:p>
        </p:txBody>
      </p:sp>
      <p:sp>
        <p:nvSpPr>
          <p:cNvPr id="263" name="Rectangle 262">
            <a:extLst>
              <a:ext uri="{FF2B5EF4-FFF2-40B4-BE49-F238E27FC236}">
                <a16:creationId xmlns:a16="http://schemas.microsoft.com/office/drawing/2014/main" id="{9097FC0E-B65A-394B-B35E-6B9256E303D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1:46</a:t>
            </a:r>
          </a:p>
        </p:txBody>
      </p:sp>
      <p:sp>
        <p:nvSpPr>
          <p:cNvPr id="264" name="Rectangle 263">
            <a:extLst>
              <a:ext uri="{FF2B5EF4-FFF2-40B4-BE49-F238E27FC236}">
                <a16:creationId xmlns:a16="http://schemas.microsoft.com/office/drawing/2014/main" id="{C2FF3C1E-1510-A54E-B5BF-38B81CD76C6A}"/>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1:45</a:t>
            </a:r>
          </a:p>
        </p:txBody>
      </p:sp>
      <p:sp>
        <p:nvSpPr>
          <p:cNvPr id="265" name="Rectangle 264">
            <a:extLst>
              <a:ext uri="{FF2B5EF4-FFF2-40B4-BE49-F238E27FC236}">
                <a16:creationId xmlns:a16="http://schemas.microsoft.com/office/drawing/2014/main" id="{621D490C-0B1D-7947-9616-68E722DE433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1:44</a:t>
            </a:r>
          </a:p>
        </p:txBody>
      </p:sp>
      <p:sp>
        <p:nvSpPr>
          <p:cNvPr id="266" name="Rectangle 265">
            <a:extLst>
              <a:ext uri="{FF2B5EF4-FFF2-40B4-BE49-F238E27FC236}">
                <a16:creationId xmlns:a16="http://schemas.microsoft.com/office/drawing/2014/main" id="{A6FF29E0-AA4C-6240-9D27-FD036CE3FFC4}"/>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1:43</a:t>
            </a:r>
          </a:p>
        </p:txBody>
      </p:sp>
      <p:sp>
        <p:nvSpPr>
          <p:cNvPr id="267" name="Rectangle 266">
            <a:extLst>
              <a:ext uri="{FF2B5EF4-FFF2-40B4-BE49-F238E27FC236}">
                <a16:creationId xmlns:a16="http://schemas.microsoft.com/office/drawing/2014/main" id="{26423FF6-8DEE-5A42-8FD2-5B336B5F28A7}"/>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1:42</a:t>
            </a:r>
          </a:p>
        </p:txBody>
      </p:sp>
      <p:sp>
        <p:nvSpPr>
          <p:cNvPr id="268" name="Rectangle 267">
            <a:extLst>
              <a:ext uri="{FF2B5EF4-FFF2-40B4-BE49-F238E27FC236}">
                <a16:creationId xmlns:a16="http://schemas.microsoft.com/office/drawing/2014/main" id="{0322764C-0784-5F46-BFD7-2D8093343918}"/>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1:41</a:t>
            </a:r>
          </a:p>
        </p:txBody>
      </p:sp>
      <p:sp>
        <p:nvSpPr>
          <p:cNvPr id="269" name="Rectangle 268">
            <a:extLst>
              <a:ext uri="{FF2B5EF4-FFF2-40B4-BE49-F238E27FC236}">
                <a16:creationId xmlns:a16="http://schemas.microsoft.com/office/drawing/2014/main" id="{A490394F-EFE9-3448-B400-06D95EDE11F0}"/>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1:40</a:t>
            </a:r>
          </a:p>
        </p:txBody>
      </p:sp>
      <p:sp>
        <p:nvSpPr>
          <p:cNvPr id="270" name="Rectangle 269">
            <a:extLst>
              <a:ext uri="{FF2B5EF4-FFF2-40B4-BE49-F238E27FC236}">
                <a16:creationId xmlns:a16="http://schemas.microsoft.com/office/drawing/2014/main" id="{810AFC4A-AF0D-AE4C-85DF-37A56BA3B5E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1:39</a:t>
            </a:r>
          </a:p>
        </p:txBody>
      </p:sp>
      <p:sp>
        <p:nvSpPr>
          <p:cNvPr id="271" name="Rectangle 270">
            <a:extLst>
              <a:ext uri="{FF2B5EF4-FFF2-40B4-BE49-F238E27FC236}">
                <a16:creationId xmlns:a16="http://schemas.microsoft.com/office/drawing/2014/main" id="{062BE869-64BA-F94C-B40C-AC65C49B2E5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1:38</a:t>
            </a:r>
          </a:p>
        </p:txBody>
      </p:sp>
      <p:sp>
        <p:nvSpPr>
          <p:cNvPr id="272" name="Rectangle 271">
            <a:extLst>
              <a:ext uri="{FF2B5EF4-FFF2-40B4-BE49-F238E27FC236}">
                <a16:creationId xmlns:a16="http://schemas.microsoft.com/office/drawing/2014/main" id="{E7950C81-D91B-F641-80DC-0DF7EE5DE442}"/>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1:37</a:t>
            </a:r>
          </a:p>
        </p:txBody>
      </p:sp>
      <p:sp>
        <p:nvSpPr>
          <p:cNvPr id="273" name="Rectangle 272">
            <a:extLst>
              <a:ext uri="{FF2B5EF4-FFF2-40B4-BE49-F238E27FC236}">
                <a16:creationId xmlns:a16="http://schemas.microsoft.com/office/drawing/2014/main" id="{1482AFA1-9163-DB43-96C3-2400E6572A87}"/>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1:36</a:t>
            </a:r>
          </a:p>
        </p:txBody>
      </p:sp>
      <p:sp>
        <p:nvSpPr>
          <p:cNvPr id="274" name="Rectangle 273">
            <a:extLst>
              <a:ext uri="{FF2B5EF4-FFF2-40B4-BE49-F238E27FC236}">
                <a16:creationId xmlns:a16="http://schemas.microsoft.com/office/drawing/2014/main" id="{85A7EEF1-09BF-A04C-8494-46661EFE15D5}"/>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1:35</a:t>
            </a:r>
          </a:p>
        </p:txBody>
      </p:sp>
      <p:sp>
        <p:nvSpPr>
          <p:cNvPr id="275" name="Rectangle 274">
            <a:extLst>
              <a:ext uri="{FF2B5EF4-FFF2-40B4-BE49-F238E27FC236}">
                <a16:creationId xmlns:a16="http://schemas.microsoft.com/office/drawing/2014/main" id="{8AD77A2B-C850-D641-A986-C7EDE436B159}"/>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1:34</a:t>
            </a:r>
          </a:p>
        </p:txBody>
      </p:sp>
      <p:sp>
        <p:nvSpPr>
          <p:cNvPr id="276" name="Rectangle 275">
            <a:extLst>
              <a:ext uri="{FF2B5EF4-FFF2-40B4-BE49-F238E27FC236}">
                <a16:creationId xmlns:a16="http://schemas.microsoft.com/office/drawing/2014/main" id="{87016F68-3316-4242-94BC-63B5AE6F46E6}"/>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1:33</a:t>
            </a:r>
          </a:p>
        </p:txBody>
      </p:sp>
      <p:sp>
        <p:nvSpPr>
          <p:cNvPr id="277" name="Rectangle 276">
            <a:extLst>
              <a:ext uri="{FF2B5EF4-FFF2-40B4-BE49-F238E27FC236}">
                <a16:creationId xmlns:a16="http://schemas.microsoft.com/office/drawing/2014/main" id="{096D512A-51BD-E04D-B3B2-AF87428FF17C}"/>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1:32</a:t>
            </a:r>
          </a:p>
        </p:txBody>
      </p:sp>
      <p:sp>
        <p:nvSpPr>
          <p:cNvPr id="278" name="Rectangle 277">
            <a:extLst>
              <a:ext uri="{FF2B5EF4-FFF2-40B4-BE49-F238E27FC236}">
                <a16:creationId xmlns:a16="http://schemas.microsoft.com/office/drawing/2014/main" id="{38F47311-EE29-FA41-B68D-06F5C20884BD}"/>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1:31</a:t>
            </a:r>
          </a:p>
        </p:txBody>
      </p:sp>
      <p:sp>
        <p:nvSpPr>
          <p:cNvPr id="279" name="Rectangle 278">
            <a:extLst>
              <a:ext uri="{FF2B5EF4-FFF2-40B4-BE49-F238E27FC236}">
                <a16:creationId xmlns:a16="http://schemas.microsoft.com/office/drawing/2014/main" id="{CCAF503C-013D-FB4F-96C0-2776EEB9DC2A}"/>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1:30</a:t>
            </a:r>
          </a:p>
        </p:txBody>
      </p:sp>
      <p:sp>
        <p:nvSpPr>
          <p:cNvPr id="280" name="Rectangle 279">
            <a:extLst>
              <a:ext uri="{FF2B5EF4-FFF2-40B4-BE49-F238E27FC236}">
                <a16:creationId xmlns:a16="http://schemas.microsoft.com/office/drawing/2014/main" id="{E8D32060-18CD-9547-88D8-6C2765FA8F5D}"/>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1:29</a:t>
            </a:r>
          </a:p>
        </p:txBody>
      </p:sp>
      <p:sp>
        <p:nvSpPr>
          <p:cNvPr id="281" name="Rectangle 280">
            <a:extLst>
              <a:ext uri="{FF2B5EF4-FFF2-40B4-BE49-F238E27FC236}">
                <a16:creationId xmlns:a16="http://schemas.microsoft.com/office/drawing/2014/main" id="{BB668622-C9D2-0740-9505-19B5C764A4B2}"/>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1:28</a:t>
            </a:r>
          </a:p>
        </p:txBody>
      </p:sp>
      <p:sp>
        <p:nvSpPr>
          <p:cNvPr id="282" name="Rectangle 281">
            <a:extLst>
              <a:ext uri="{FF2B5EF4-FFF2-40B4-BE49-F238E27FC236}">
                <a16:creationId xmlns:a16="http://schemas.microsoft.com/office/drawing/2014/main" id="{2C6E1CD9-38E1-384D-9C74-6CDDD2E78052}"/>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1:27</a:t>
            </a:r>
          </a:p>
        </p:txBody>
      </p:sp>
      <p:sp>
        <p:nvSpPr>
          <p:cNvPr id="283" name="Rectangle 282">
            <a:extLst>
              <a:ext uri="{FF2B5EF4-FFF2-40B4-BE49-F238E27FC236}">
                <a16:creationId xmlns:a16="http://schemas.microsoft.com/office/drawing/2014/main" id="{B761EB0D-1C38-7D41-B3E4-A5144842911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1:26</a:t>
            </a:r>
          </a:p>
        </p:txBody>
      </p:sp>
      <p:sp>
        <p:nvSpPr>
          <p:cNvPr id="284" name="Rectangle 283">
            <a:extLst>
              <a:ext uri="{FF2B5EF4-FFF2-40B4-BE49-F238E27FC236}">
                <a16:creationId xmlns:a16="http://schemas.microsoft.com/office/drawing/2014/main" id="{F4E32F2A-FDE3-EB45-A66F-2EC8E78D9ED5}"/>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1:25</a:t>
            </a:r>
          </a:p>
        </p:txBody>
      </p:sp>
      <p:sp>
        <p:nvSpPr>
          <p:cNvPr id="285" name="Rectangle 284">
            <a:extLst>
              <a:ext uri="{FF2B5EF4-FFF2-40B4-BE49-F238E27FC236}">
                <a16:creationId xmlns:a16="http://schemas.microsoft.com/office/drawing/2014/main" id="{0212F304-E998-EB42-B3A4-C6057A8393B6}"/>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1:24</a:t>
            </a:r>
          </a:p>
        </p:txBody>
      </p:sp>
      <p:sp>
        <p:nvSpPr>
          <p:cNvPr id="286" name="Rectangle 285">
            <a:extLst>
              <a:ext uri="{FF2B5EF4-FFF2-40B4-BE49-F238E27FC236}">
                <a16:creationId xmlns:a16="http://schemas.microsoft.com/office/drawing/2014/main" id="{499A0546-DEF7-7C4E-9BC0-1DA6474E775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1:23</a:t>
            </a:r>
          </a:p>
        </p:txBody>
      </p:sp>
      <p:sp>
        <p:nvSpPr>
          <p:cNvPr id="287" name="Rectangle 286">
            <a:extLst>
              <a:ext uri="{FF2B5EF4-FFF2-40B4-BE49-F238E27FC236}">
                <a16:creationId xmlns:a16="http://schemas.microsoft.com/office/drawing/2014/main" id="{F99C33DB-EB7B-A346-A637-DC8750B943AD}"/>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1:22</a:t>
            </a:r>
          </a:p>
        </p:txBody>
      </p:sp>
      <p:sp>
        <p:nvSpPr>
          <p:cNvPr id="288" name="Rectangle 287">
            <a:extLst>
              <a:ext uri="{FF2B5EF4-FFF2-40B4-BE49-F238E27FC236}">
                <a16:creationId xmlns:a16="http://schemas.microsoft.com/office/drawing/2014/main" id="{AAC8DA59-7229-254E-82FF-0EBCD180B419}"/>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1:21</a:t>
            </a:r>
          </a:p>
        </p:txBody>
      </p:sp>
      <p:sp>
        <p:nvSpPr>
          <p:cNvPr id="289" name="Rectangle 288">
            <a:extLst>
              <a:ext uri="{FF2B5EF4-FFF2-40B4-BE49-F238E27FC236}">
                <a16:creationId xmlns:a16="http://schemas.microsoft.com/office/drawing/2014/main" id="{9BD2D8A2-D14E-524F-8770-79DC6D754326}"/>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1:20</a:t>
            </a:r>
          </a:p>
        </p:txBody>
      </p:sp>
      <p:sp>
        <p:nvSpPr>
          <p:cNvPr id="290" name="Rectangle 289">
            <a:extLst>
              <a:ext uri="{FF2B5EF4-FFF2-40B4-BE49-F238E27FC236}">
                <a16:creationId xmlns:a16="http://schemas.microsoft.com/office/drawing/2014/main" id="{2E4DF606-1BFA-504C-9BDA-E03F11077F2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1:19</a:t>
            </a:r>
          </a:p>
        </p:txBody>
      </p:sp>
      <p:sp>
        <p:nvSpPr>
          <p:cNvPr id="291" name="Rectangle 290">
            <a:extLst>
              <a:ext uri="{FF2B5EF4-FFF2-40B4-BE49-F238E27FC236}">
                <a16:creationId xmlns:a16="http://schemas.microsoft.com/office/drawing/2014/main" id="{28AD1827-D58F-F145-82E1-B80D9911FC6E}"/>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1:18</a:t>
            </a:r>
          </a:p>
        </p:txBody>
      </p:sp>
      <p:sp>
        <p:nvSpPr>
          <p:cNvPr id="292" name="Rectangle 291">
            <a:extLst>
              <a:ext uri="{FF2B5EF4-FFF2-40B4-BE49-F238E27FC236}">
                <a16:creationId xmlns:a16="http://schemas.microsoft.com/office/drawing/2014/main" id="{7CDFE113-93C6-4C44-937D-C3A7B0943A7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1:17</a:t>
            </a:r>
          </a:p>
        </p:txBody>
      </p:sp>
      <p:sp>
        <p:nvSpPr>
          <p:cNvPr id="293" name="Rectangle 292">
            <a:extLst>
              <a:ext uri="{FF2B5EF4-FFF2-40B4-BE49-F238E27FC236}">
                <a16:creationId xmlns:a16="http://schemas.microsoft.com/office/drawing/2014/main" id="{176AA04C-1E14-A644-A63E-16DF28D0A125}"/>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1:16</a:t>
            </a:r>
          </a:p>
        </p:txBody>
      </p:sp>
      <p:sp>
        <p:nvSpPr>
          <p:cNvPr id="294" name="Rectangle 293">
            <a:extLst>
              <a:ext uri="{FF2B5EF4-FFF2-40B4-BE49-F238E27FC236}">
                <a16:creationId xmlns:a16="http://schemas.microsoft.com/office/drawing/2014/main" id="{36B8853C-F435-C545-A429-67DB7CCF7B7D}"/>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1:15</a:t>
            </a:r>
          </a:p>
        </p:txBody>
      </p:sp>
      <p:sp>
        <p:nvSpPr>
          <p:cNvPr id="295" name="Rectangle 294">
            <a:extLst>
              <a:ext uri="{FF2B5EF4-FFF2-40B4-BE49-F238E27FC236}">
                <a16:creationId xmlns:a16="http://schemas.microsoft.com/office/drawing/2014/main" id="{3C5601C3-AF78-9C42-BFB5-0F81656CE737}"/>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1:14</a:t>
            </a:r>
          </a:p>
        </p:txBody>
      </p:sp>
      <p:sp>
        <p:nvSpPr>
          <p:cNvPr id="296" name="Rectangle 295">
            <a:extLst>
              <a:ext uri="{FF2B5EF4-FFF2-40B4-BE49-F238E27FC236}">
                <a16:creationId xmlns:a16="http://schemas.microsoft.com/office/drawing/2014/main" id="{1CE4F439-A0B3-D741-93DA-C7CE3EB78C6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1:13</a:t>
            </a:r>
          </a:p>
        </p:txBody>
      </p:sp>
      <p:sp>
        <p:nvSpPr>
          <p:cNvPr id="297" name="Rectangle 296">
            <a:extLst>
              <a:ext uri="{FF2B5EF4-FFF2-40B4-BE49-F238E27FC236}">
                <a16:creationId xmlns:a16="http://schemas.microsoft.com/office/drawing/2014/main" id="{E55321C2-0679-8A4D-BDAB-16B582688FA8}"/>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1:12</a:t>
            </a:r>
          </a:p>
        </p:txBody>
      </p:sp>
      <p:sp>
        <p:nvSpPr>
          <p:cNvPr id="298" name="Rectangle 297">
            <a:extLst>
              <a:ext uri="{FF2B5EF4-FFF2-40B4-BE49-F238E27FC236}">
                <a16:creationId xmlns:a16="http://schemas.microsoft.com/office/drawing/2014/main" id="{64CC8B77-0292-814F-8C1F-AF06B822436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1:11</a:t>
            </a:r>
          </a:p>
        </p:txBody>
      </p:sp>
      <p:sp>
        <p:nvSpPr>
          <p:cNvPr id="299" name="Rectangle 298">
            <a:extLst>
              <a:ext uri="{FF2B5EF4-FFF2-40B4-BE49-F238E27FC236}">
                <a16:creationId xmlns:a16="http://schemas.microsoft.com/office/drawing/2014/main" id="{2C43D3BA-1A6F-C049-834D-894DB6A35B22}"/>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1:10</a:t>
            </a:r>
          </a:p>
        </p:txBody>
      </p:sp>
      <p:sp>
        <p:nvSpPr>
          <p:cNvPr id="300" name="Rectangle 299">
            <a:extLst>
              <a:ext uri="{FF2B5EF4-FFF2-40B4-BE49-F238E27FC236}">
                <a16:creationId xmlns:a16="http://schemas.microsoft.com/office/drawing/2014/main" id="{94704FFB-DCD5-2243-AF53-325B1DE8D3E1}"/>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1:09</a:t>
            </a:r>
          </a:p>
        </p:txBody>
      </p:sp>
      <p:sp>
        <p:nvSpPr>
          <p:cNvPr id="301" name="Rectangle 300">
            <a:extLst>
              <a:ext uri="{FF2B5EF4-FFF2-40B4-BE49-F238E27FC236}">
                <a16:creationId xmlns:a16="http://schemas.microsoft.com/office/drawing/2014/main" id="{88BAC13E-D5E9-8842-A876-7C7617D9548C}"/>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1:08</a:t>
            </a:r>
          </a:p>
        </p:txBody>
      </p:sp>
      <p:sp>
        <p:nvSpPr>
          <p:cNvPr id="302" name="Rectangle 301">
            <a:extLst>
              <a:ext uri="{FF2B5EF4-FFF2-40B4-BE49-F238E27FC236}">
                <a16:creationId xmlns:a16="http://schemas.microsoft.com/office/drawing/2014/main" id="{96024C28-4F76-B940-A8C2-8B7C611A9059}"/>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1:07</a:t>
            </a:r>
          </a:p>
        </p:txBody>
      </p:sp>
      <p:sp>
        <p:nvSpPr>
          <p:cNvPr id="303" name="Rectangle 302">
            <a:extLst>
              <a:ext uri="{FF2B5EF4-FFF2-40B4-BE49-F238E27FC236}">
                <a16:creationId xmlns:a16="http://schemas.microsoft.com/office/drawing/2014/main" id="{B0B5BC54-ADB7-BB41-A9FC-EFFAFC68559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1:06</a:t>
            </a:r>
          </a:p>
        </p:txBody>
      </p:sp>
      <p:sp>
        <p:nvSpPr>
          <p:cNvPr id="304" name="Rectangle 303">
            <a:extLst>
              <a:ext uri="{FF2B5EF4-FFF2-40B4-BE49-F238E27FC236}">
                <a16:creationId xmlns:a16="http://schemas.microsoft.com/office/drawing/2014/main" id="{995739F5-0EB2-7A45-9AD8-76100EDB1218}"/>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1:05</a:t>
            </a:r>
          </a:p>
        </p:txBody>
      </p:sp>
      <p:sp>
        <p:nvSpPr>
          <p:cNvPr id="305" name="Rectangle 304">
            <a:extLst>
              <a:ext uri="{FF2B5EF4-FFF2-40B4-BE49-F238E27FC236}">
                <a16:creationId xmlns:a16="http://schemas.microsoft.com/office/drawing/2014/main" id="{675229A9-537F-3A4F-A8E6-7E02AC6FC81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1:04</a:t>
            </a:r>
          </a:p>
        </p:txBody>
      </p:sp>
      <p:sp>
        <p:nvSpPr>
          <p:cNvPr id="306" name="Rectangle 305">
            <a:extLst>
              <a:ext uri="{FF2B5EF4-FFF2-40B4-BE49-F238E27FC236}">
                <a16:creationId xmlns:a16="http://schemas.microsoft.com/office/drawing/2014/main" id="{35F6AF7C-0326-174D-B96C-A5EB3E007580}"/>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1:03</a:t>
            </a:r>
          </a:p>
        </p:txBody>
      </p:sp>
      <p:sp>
        <p:nvSpPr>
          <p:cNvPr id="307" name="Rectangle 306">
            <a:extLst>
              <a:ext uri="{FF2B5EF4-FFF2-40B4-BE49-F238E27FC236}">
                <a16:creationId xmlns:a16="http://schemas.microsoft.com/office/drawing/2014/main" id="{B595B11C-E059-754E-89F5-EEA75CD5D727}"/>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1:02</a:t>
            </a:r>
          </a:p>
        </p:txBody>
      </p:sp>
      <p:sp>
        <p:nvSpPr>
          <p:cNvPr id="308" name="Rectangle 307">
            <a:extLst>
              <a:ext uri="{FF2B5EF4-FFF2-40B4-BE49-F238E27FC236}">
                <a16:creationId xmlns:a16="http://schemas.microsoft.com/office/drawing/2014/main" id="{6DA43616-1B1E-9043-9532-26D4BA6879DD}"/>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1:01</a:t>
            </a:r>
          </a:p>
        </p:txBody>
      </p:sp>
      <p:sp>
        <p:nvSpPr>
          <p:cNvPr id="309" name="Rectangle 308">
            <a:extLst>
              <a:ext uri="{FF2B5EF4-FFF2-40B4-BE49-F238E27FC236}">
                <a16:creationId xmlns:a16="http://schemas.microsoft.com/office/drawing/2014/main" id="{BD2DB082-4ED4-7C4E-9B0C-B8CBDB041D0A}"/>
              </a:ext>
            </a:extLst>
          </p:cNvPr>
          <p:cNvSpPr>
            <a:spLocks noChangeArrowheads="1"/>
          </p:cNvSpPr>
          <p:nvPr/>
        </p:nvSpPr>
        <p:spPr bwMode="auto">
          <a:xfrm>
            <a:off x="10110854" y="197678"/>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1:00</a:t>
            </a:r>
          </a:p>
        </p:txBody>
      </p:sp>
      <p:sp>
        <p:nvSpPr>
          <p:cNvPr id="310" name="Rectangle 309">
            <a:extLst>
              <a:ext uri="{FF2B5EF4-FFF2-40B4-BE49-F238E27FC236}">
                <a16:creationId xmlns:a16="http://schemas.microsoft.com/office/drawing/2014/main" id="{FABD7313-2FCB-5249-87D6-F61223A10B86}"/>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0:59</a:t>
            </a:r>
          </a:p>
        </p:txBody>
      </p:sp>
      <p:sp>
        <p:nvSpPr>
          <p:cNvPr id="311" name="Rectangle 310">
            <a:extLst>
              <a:ext uri="{FF2B5EF4-FFF2-40B4-BE49-F238E27FC236}">
                <a16:creationId xmlns:a16="http://schemas.microsoft.com/office/drawing/2014/main" id="{EF738DA7-A928-594D-A012-2FC09B1618E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0:58</a:t>
            </a:r>
          </a:p>
        </p:txBody>
      </p:sp>
      <p:sp>
        <p:nvSpPr>
          <p:cNvPr id="312" name="Rectangle 311">
            <a:extLst>
              <a:ext uri="{FF2B5EF4-FFF2-40B4-BE49-F238E27FC236}">
                <a16:creationId xmlns:a16="http://schemas.microsoft.com/office/drawing/2014/main" id="{4327E673-A9AB-5D45-BDBC-C64724908F6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0:57</a:t>
            </a:r>
          </a:p>
        </p:txBody>
      </p:sp>
      <p:sp>
        <p:nvSpPr>
          <p:cNvPr id="313" name="Rectangle 312">
            <a:extLst>
              <a:ext uri="{FF2B5EF4-FFF2-40B4-BE49-F238E27FC236}">
                <a16:creationId xmlns:a16="http://schemas.microsoft.com/office/drawing/2014/main" id="{7DD1B542-05E9-1342-B8C3-B7DDE73A4050}"/>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0:56</a:t>
            </a:r>
          </a:p>
        </p:txBody>
      </p:sp>
      <p:sp>
        <p:nvSpPr>
          <p:cNvPr id="314" name="Rectangle 313">
            <a:extLst>
              <a:ext uri="{FF2B5EF4-FFF2-40B4-BE49-F238E27FC236}">
                <a16:creationId xmlns:a16="http://schemas.microsoft.com/office/drawing/2014/main" id="{6AF462A5-1BD3-A34A-875E-5656D3C394D8}"/>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0:55</a:t>
            </a:r>
          </a:p>
        </p:txBody>
      </p:sp>
      <p:sp>
        <p:nvSpPr>
          <p:cNvPr id="315" name="Rectangle 314">
            <a:extLst>
              <a:ext uri="{FF2B5EF4-FFF2-40B4-BE49-F238E27FC236}">
                <a16:creationId xmlns:a16="http://schemas.microsoft.com/office/drawing/2014/main" id="{78D506FF-E6E2-4D41-8574-536896A9FD7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0:54</a:t>
            </a:r>
          </a:p>
        </p:txBody>
      </p:sp>
      <p:sp>
        <p:nvSpPr>
          <p:cNvPr id="316" name="Rectangle 315">
            <a:extLst>
              <a:ext uri="{FF2B5EF4-FFF2-40B4-BE49-F238E27FC236}">
                <a16:creationId xmlns:a16="http://schemas.microsoft.com/office/drawing/2014/main" id="{131823E1-1A57-7F48-84A7-5228833C1EE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0:53</a:t>
            </a:r>
          </a:p>
        </p:txBody>
      </p:sp>
      <p:sp>
        <p:nvSpPr>
          <p:cNvPr id="317" name="Rectangle 316">
            <a:extLst>
              <a:ext uri="{FF2B5EF4-FFF2-40B4-BE49-F238E27FC236}">
                <a16:creationId xmlns:a16="http://schemas.microsoft.com/office/drawing/2014/main" id="{6761A72C-D084-2044-A0FB-FF5FB684EFAA}"/>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0:52</a:t>
            </a:r>
          </a:p>
        </p:txBody>
      </p:sp>
      <p:sp>
        <p:nvSpPr>
          <p:cNvPr id="318" name="Rectangle 317">
            <a:extLst>
              <a:ext uri="{FF2B5EF4-FFF2-40B4-BE49-F238E27FC236}">
                <a16:creationId xmlns:a16="http://schemas.microsoft.com/office/drawing/2014/main" id="{15DD6C28-A80D-944F-A912-58BCD2A03FFE}"/>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0:51</a:t>
            </a:r>
          </a:p>
        </p:txBody>
      </p:sp>
      <p:sp>
        <p:nvSpPr>
          <p:cNvPr id="319" name="Rectangle 318">
            <a:extLst>
              <a:ext uri="{FF2B5EF4-FFF2-40B4-BE49-F238E27FC236}">
                <a16:creationId xmlns:a16="http://schemas.microsoft.com/office/drawing/2014/main" id="{DAB5BAD1-5616-C844-9F13-C19E83A21C41}"/>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0:50</a:t>
            </a:r>
          </a:p>
        </p:txBody>
      </p:sp>
      <p:sp>
        <p:nvSpPr>
          <p:cNvPr id="320" name="Rectangle 319">
            <a:extLst>
              <a:ext uri="{FF2B5EF4-FFF2-40B4-BE49-F238E27FC236}">
                <a16:creationId xmlns:a16="http://schemas.microsoft.com/office/drawing/2014/main" id="{1D20EF78-A2D9-1B4C-B3D2-338A9366E3C1}"/>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0:49</a:t>
            </a:r>
          </a:p>
        </p:txBody>
      </p:sp>
      <p:sp>
        <p:nvSpPr>
          <p:cNvPr id="321" name="Rectangle 320">
            <a:extLst>
              <a:ext uri="{FF2B5EF4-FFF2-40B4-BE49-F238E27FC236}">
                <a16:creationId xmlns:a16="http://schemas.microsoft.com/office/drawing/2014/main" id="{E128532A-715F-414D-9610-5149185A0A84}"/>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0:48</a:t>
            </a:r>
          </a:p>
        </p:txBody>
      </p:sp>
      <p:sp>
        <p:nvSpPr>
          <p:cNvPr id="322" name="Rectangle 321">
            <a:extLst>
              <a:ext uri="{FF2B5EF4-FFF2-40B4-BE49-F238E27FC236}">
                <a16:creationId xmlns:a16="http://schemas.microsoft.com/office/drawing/2014/main" id="{5A3D6B99-D8A1-6746-8283-EC319A73610C}"/>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0:47</a:t>
            </a:r>
          </a:p>
        </p:txBody>
      </p:sp>
      <p:sp>
        <p:nvSpPr>
          <p:cNvPr id="323" name="Rectangle 322">
            <a:extLst>
              <a:ext uri="{FF2B5EF4-FFF2-40B4-BE49-F238E27FC236}">
                <a16:creationId xmlns:a16="http://schemas.microsoft.com/office/drawing/2014/main" id="{D61AC238-03B8-D145-8BBB-79E1077E86C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0:46</a:t>
            </a:r>
          </a:p>
        </p:txBody>
      </p:sp>
      <p:sp>
        <p:nvSpPr>
          <p:cNvPr id="324" name="Rectangle 323">
            <a:extLst>
              <a:ext uri="{FF2B5EF4-FFF2-40B4-BE49-F238E27FC236}">
                <a16:creationId xmlns:a16="http://schemas.microsoft.com/office/drawing/2014/main" id="{8AFBF48A-F01C-C348-9CD3-CF1D46E0D570}"/>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0:45</a:t>
            </a:r>
          </a:p>
        </p:txBody>
      </p:sp>
      <p:sp>
        <p:nvSpPr>
          <p:cNvPr id="325" name="Rectangle 324">
            <a:extLst>
              <a:ext uri="{FF2B5EF4-FFF2-40B4-BE49-F238E27FC236}">
                <a16:creationId xmlns:a16="http://schemas.microsoft.com/office/drawing/2014/main" id="{9EAF8D4C-F674-1449-9F15-464DABF9345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0:44</a:t>
            </a:r>
          </a:p>
        </p:txBody>
      </p:sp>
      <p:sp>
        <p:nvSpPr>
          <p:cNvPr id="326" name="Rectangle 325">
            <a:extLst>
              <a:ext uri="{FF2B5EF4-FFF2-40B4-BE49-F238E27FC236}">
                <a16:creationId xmlns:a16="http://schemas.microsoft.com/office/drawing/2014/main" id="{CA543EE2-D66D-9D43-B0EC-C91313D85482}"/>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0:43</a:t>
            </a:r>
          </a:p>
        </p:txBody>
      </p:sp>
      <p:sp>
        <p:nvSpPr>
          <p:cNvPr id="327" name="Rectangle 326">
            <a:extLst>
              <a:ext uri="{FF2B5EF4-FFF2-40B4-BE49-F238E27FC236}">
                <a16:creationId xmlns:a16="http://schemas.microsoft.com/office/drawing/2014/main" id="{9C5EC43D-3474-C145-9C5A-E243E647139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0:42</a:t>
            </a:r>
          </a:p>
        </p:txBody>
      </p:sp>
      <p:sp>
        <p:nvSpPr>
          <p:cNvPr id="328" name="Rectangle 327">
            <a:extLst>
              <a:ext uri="{FF2B5EF4-FFF2-40B4-BE49-F238E27FC236}">
                <a16:creationId xmlns:a16="http://schemas.microsoft.com/office/drawing/2014/main" id="{8A3FFC5F-3F46-0340-B96C-5ED042DEAC2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0:41</a:t>
            </a:r>
          </a:p>
        </p:txBody>
      </p:sp>
      <p:sp>
        <p:nvSpPr>
          <p:cNvPr id="329" name="Rectangle 328">
            <a:extLst>
              <a:ext uri="{FF2B5EF4-FFF2-40B4-BE49-F238E27FC236}">
                <a16:creationId xmlns:a16="http://schemas.microsoft.com/office/drawing/2014/main" id="{5F115422-1980-5947-B55B-7CA484F9D95E}"/>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0:40</a:t>
            </a:r>
          </a:p>
        </p:txBody>
      </p:sp>
      <p:sp>
        <p:nvSpPr>
          <p:cNvPr id="330" name="Rectangle 329">
            <a:extLst>
              <a:ext uri="{FF2B5EF4-FFF2-40B4-BE49-F238E27FC236}">
                <a16:creationId xmlns:a16="http://schemas.microsoft.com/office/drawing/2014/main" id="{7FE78B7A-0E83-A041-A853-0A4F50203BF4}"/>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0:39</a:t>
            </a:r>
          </a:p>
        </p:txBody>
      </p:sp>
      <p:sp>
        <p:nvSpPr>
          <p:cNvPr id="331" name="Rectangle 330">
            <a:extLst>
              <a:ext uri="{FF2B5EF4-FFF2-40B4-BE49-F238E27FC236}">
                <a16:creationId xmlns:a16="http://schemas.microsoft.com/office/drawing/2014/main" id="{EE049AB4-509C-5A45-9D4B-06083EEF528A}"/>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0:38</a:t>
            </a:r>
          </a:p>
        </p:txBody>
      </p:sp>
      <p:sp>
        <p:nvSpPr>
          <p:cNvPr id="332" name="Rectangle 331">
            <a:extLst>
              <a:ext uri="{FF2B5EF4-FFF2-40B4-BE49-F238E27FC236}">
                <a16:creationId xmlns:a16="http://schemas.microsoft.com/office/drawing/2014/main" id="{D125240F-62C0-4F41-B96B-6952F62CF905}"/>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0:37</a:t>
            </a:r>
          </a:p>
        </p:txBody>
      </p:sp>
      <p:sp>
        <p:nvSpPr>
          <p:cNvPr id="333" name="Rectangle 332">
            <a:extLst>
              <a:ext uri="{FF2B5EF4-FFF2-40B4-BE49-F238E27FC236}">
                <a16:creationId xmlns:a16="http://schemas.microsoft.com/office/drawing/2014/main" id="{349B2601-64A8-EF44-9688-24FEACE8262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0:36</a:t>
            </a:r>
          </a:p>
        </p:txBody>
      </p:sp>
      <p:sp>
        <p:nvSpPr>
          <p:cNvPr id="334" name="Rectangle 333">
            <a:extLst>
              <a:ext uri="{FF2B5EF4-FFF2-40B4-BE49-F238E27FC236}">
                <a16:creationId xmlns:a16="http://schemas.microsoft.com/office/drawing/2014/main" id="{B7123D68-A738-2D49-BD1B-8A00267B5FF4}"/>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0:35</a:t>
            </a:r>
          </a:p>
        </p:txBody>
      </p:sp>
      <p:sp>
        <p:nvSpPr>
          <p:cNvPr id="335" name="Rectangle 334">
            <a:extLst>
              <a:ext uri="{FF2B5EF4-FFF2-40B4-BE49-F238E27FC236}">
                <a16:creationId xmlns:a16="http://schemas.microsoft.com/office/drawing/2014/main" id="{CA2B961B-DF7F-9B4F-9B2B-1B71099DAB87}"/>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0:34</a:t>
            </a:r>
          </a:p>
        </p:txBody>
      </p:sp>
      <p:sp>
        <p:nvSpPr>
          <p:cNvPr id="336" name="Rectangle 335">
            <a:extLst>
              <a:ext uri="{FF2B5EF4-FFF2-40B4-BE49-F238E27FC236}">
                <a16:creationId xmlns:a16="http://schemas.microsoft.com/office/drawing/2014/main" id="{BD9A6755-4965-6048-8BFB-AF62FDA29CA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0:33</a:t>
            </a:r>
          </a:p>
        </p:txBody>
      </p:sp>
      <p:sp>
        <p:nvSpPr>
          <p:cNvPr id="337" name="Rectangle 336">
            <a:extLst>
              <a:ext uri="{FF2B5EF4-FFF2-40B4-BE49-F238E27FC236}">
                <a16:creationId xmlns:a16="http://schemas.microsoft.com/office/drawing/2014/main" id="{1794EDF1-F65E-C94B-9AE4-5C665831269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0:32</a:t>
            </a:r>
          </a:p>
        </p:txBody>
      </p:sp>
      <p:sp>
        <p:nvSpPr>
          <p:cNvPr id="338" name="Rectangle 337">
            <a:extLst>
              <a:ext uri="{FF2B5EF4-FFF2-40B4-BE49-F238E27FC236}">
                <a16:creationId xmlns:a16="http://schemas.microsoft.com/office/drawing/2014/main" id="{FDDAC216-B8E5-A445-879B-0523D4F7F8A8}"/>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0:31</a:t>
            </a:r>
          </a:p>
        </p:txBody>
      </p:sp>
      <p:sp>
        <p:nvSpPr>
          <p:cNvPr id="339" name="Rectangle 338">
            <a:extLst>
              <a:ext uri="{FF2B5EF4-FFF2-40B4-BE49-F238E27FC236}">
                <a16:creationId xmlns:a16="http://schemas.microsoft.com/office/drawing/2014/main" id="{85471170-7206-BD4B-A859-0B8D2D051A79}"/>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0:30</a:t>
            </a:r>
          </a:p>
        </p:txBody>
      </p:sp>
      <p:sp>
        <p:nvSpPr>
          <p:cNvPr id="340" name="Rectangle 339">
            <a:extLst>
              <a:ext uri="{FF2B5EF4-FFF2-40B4-BE49-F238E27FC236}">
                <a16:creationId xmlns:a16="http://schemas.microsoft.com/office/drawing/2014/main" id="{3B933894-D2BB-EE43-88E2-8A72625EF24D}"/>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0:29</a:t>
            </a:r>
          </a:p>
        </p:txBody>
      </p:sp>
      <p:sp>
        <p:nvSpPr>
          <p:cNvPr id="341" name="Rectangle 340">
            <a:extLst>
              <a:ext uri="{FF2B5EF4-FFF2-40B4-BE49-F238E27FC236}">
                <a16:creationId xmlns:a16="http://schemas.microsoft.com/office/drawing/2014/main" id="{75C39045-B3E7-FD48-9CC4-88C148563A8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0:28</a:t>
            </a:r>
          </a:p>
        </p:txBody>
      </p:sp>
      <p:sp>
        <p:nvSpPr>
          <p:cNvPr id="342" name="Rectangle 341">
            <a:extLst>
              <a:ext uri="{FF2B5EF4-FFF2-40B4-BE49-F238E27FC236}">
                <a16:creationId xmlns:a16="http://schemas.microsoft.com/office/drawing/2014/main" id="{722AE2B9-DE80-6647-9207-C76C9218CE9E}"/>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0:27</a:t>
            </a:r>
          </a:p>
        </p:txBody>
      </p:sp>
      <p:sp>
        <p:nvSpPr>
          <p:cNvPr id="343" name="Rectangle 342">
            <a:extLst>
              <a:ext uri="{FF2B5EF4-FFF2-40B4-BE49-F238E27FC236}">
                <a16:creationId xmlns:a16="http://schemas.microsoft.com/office/drawing/2014/main" id="{E78BCAF2-90B7-C84C-8DAA-E74C63A6C674}"/>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0:26</a:t>
            </a:r>
          </a:p>
        </p:txBody>
      </p:sp>
      <p:sp>
        <p:nvSpPr>
          <p:cNvPr id="344" name="Rectangle 343">
            <a:extLst>
              <a:ext uri="{FF2B5EF4-FFF2-40B4-BE49-F238E27FC236}">
                <a16:creationId xmlns:a16="http://schemas.microsoft.com/office/drawing/2014/main" id="{CD8250FF-609C-2A48-BE2B-B8191C64B67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0:25</a:t>
            </a:r>
          </a:p>
        </p:txBody>
      </p:sp>
      <p:sp>
        <p:nvSpPr>
          <p:cNvPr id="345" name="Rectangle 344">
            <a:extLst>
              <a:ext uri="{FF2B5EF4-FFF2-40B4-BE49-F238E27FC236}">
                <a16:creationId xmlns:a16="http://schemas.microsoft.com/office/drawing/2014/main" id="{29CB3484-3BBC-C341-B76E-001CB9B4BC4B}"/>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0:24</a:t>
            </a:r>
          </a:p>
        </p:txBody>
      </p:sp>
      <p:sp>
        <p:nvSpPr>
          <p:cNvPr id="346" name="Rectangle 345">
            <a:extLst>
              <a:ext uri="{FF2B5EF4-FFF2-40B4-BE49-F238E27FC236}">
                <a16:creationId xmlns:a16="http://schemas.microsoft.com/office/drawing/2014/main" id="{CD0DAE5E-5559-DE46-9460-1597A9C02031}"/>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0:23</a:t>
            </a:r>
          </a:p>
        </p:txBody>
      </p:sp>
      <p:sp>
        <p:nvSpPr>
          <p:cNvPr id="347" name="Rectangle 346">
            <a:extLst>
              <a:ext uri="{FF2B5EF4-FFF2-40B4-BE49-F238E27FC236}">
                <a16:creationId xmlns:a16="http://schemas.microsoft.com/office/drawing/2014/main" id="{47BB3274-0CFC-F841-8480-8D01364609C2}"/>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0:22</a:t>
            </a:r>
          </a:p>
        </p:txBody>
      </p:sp>
      <p:sp>
        <p:nvSpPr>
          <p:cNvPr id="348" name="Rectangle 347">
            <a:extLst>
              <a:ext uri="{FF2B5EF4-FFF2-40B4-BE49-F238E27FC236}">
                <a16:creationId xmlns:a16="http://schemas.microsoft.com/office/drawing/2014/main" id="{31F1FADA-6322-0443-852B-9D4AB88BA2D3}"/>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0:21</a:t>
            </a:r>
          </a:p>
        </p:txBody>
      </p:sp>
      <p:sp>
        <p:nvSpPr>
          <p:cNvPr id="349" name="Rectangle 348">
            <a:extLst>
              <a:ext uri="{FF2B5EF4-FFF2-40B4-BE49-F238E27FC236}">
                <a16:creationId xmlns:a16="http://schemas.microsoft.com/office/drawing/2014/main" id="{8A29B079-48DE-9444-ACC8-08EA59ECBA8A}"/>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0:20</a:t>
            </a:r>
          </a:p>
        </p:txBody>
      </p:sp>
      <p:sp>
        <p:nvSpPr>
          <p:cNvPr id="350" name="Rectangle 349">
            <a:extLst>
              <a:ext uri="{FF2B5EF4-FFF2-40B4-BE49-F238E27FC236}">
                <a16:creationId xmlns:a16="http://schemas.microsoft.com/office/drawing/2014/main" id="{DBBF6C90-A287-8C42-9E0B-539CC7196C88}"/>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0:19</a:t>
            </a:r>
          </a:p>
        </p:txBody>
      </p:sp>
      <p:sp>
        <p:nvSpPr>
          <p:cNvPr id="351" name="Rectangle 350">
            <a:extLst>
              <a:ext uri="{FF2B5EF4-FFF2-40B4-BE49-F238E27FC236}">
                <a16:creationId xmlns:a16="http://schemas.microsoft.com/office/drawing/2014/main" id="{1A41E800-2727-7C45-A1AC-1B95924CDD80}"/>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0:18</a:t>
            </a:r>
          </a:p>
        </p:txBody>
      </p:sp>
      <p:sp>
        <p:nvSpPr>
          <p:cNvPr id="352" name="Rectangle 351">
            <a:extLst>
              <a:ext uri="{FF2B5EF4-FFF2-40B4-BE49-F238E27FC236}">
                <a16:creationId xmlns:a16="http://schemas.microsoft.com/office/drawing/2014/main" id="{633666A3-DA21-C847-BCE1-D8736FE34DB1}"/>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0:17</a:t>
            </a:r>
          </a:p>
        </p:txBody>
      </p:sp>
      <p:sp>
        <p:nvSpPr>
          <p:cNvPr id="353" name="Rectangle 352">
            <a:extLst>
              <a:ext uri="{FF2B5EF4-FFF2-40B4-BE49-F238E27FC236}">
                <a16:creationId xmlns:a16="http://schemas.microsoft.com/office/drawing/2014/main" id="{8D0BCD37-E617-A147-B8CA-128EAECA941C}"/>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0:16</a:t>
            </a:r>
          </a:p>
        </p:txBody>
      </p:sp>
      <p:sp>
        <p:nvSpPr>
          <p:cNvPr id="354" name="Rectangle 353">
            <a:extLst>
              <a:ext uri="{FF2B5EF4-FFF2-40B4-BE49-F238E27FC236}">
                <a16:creationId xmlns:a16="http://schemas.microsoft.com/office/drawing/2014/main" id="{0C643920-668F-3340-B73B-87070BDF098A}"/>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0:15</a:t>
            </a:r>
          </a:p>
        </p:txBody>
      </p:sp>
      <p:sp>
        <p:nvSpPr>
          <p:cNvPr id="355" name="Rectangle 354">
            <a:extLst>
              <a:ext uri="{FF2B5EF4-FFF2-40B4-BE49-F238E27FC236}">
                <a16:creationId xmlns:a16="http://schemas.microsoft.com/office/drawing/2014/main" id="{12CF69BE-0746-5441-BCAD-96BB354077E0}"/>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0:14</a:t>
            </a:r>
          </a:p>
        </p:txBody>
      </p:sp>
      <p:sp>
        <p:nvSpPr>
          <p:cNvPr id="356" name="Rectangle 355">
            <a:extLst>
              <a:ext uri="{FF2B5EF4-FFF2-40B4-BE49-F238E27FC236}">
                <a16:creationId xmlns:a16="http://schemas.microsoft.com/office/drawing/2014/main" id="{A2170A29-92E4-084C-98E0-CAFE02986D39}"/>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0:13</a:t>
            </a:r>
          </a:p>
        </p:txBody>
      </p:sp>
      <p:sp>
        <p:nvSpPr>
          <p:cNvPr id="357" name="Rectangle 356">
            <a:extLst>
              <a:ext uri="{FF2B5EF4-FFF2-40B4-BE49-F238E27FC236}">
                <a16:creationId xmlns:a16="http://schemas.microsoft.com/office/drawing/2014/main" id="{F2D0D6CE-8FDA-AF49-A800-BE4A81B1E88A}"/>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0:12</a:t>
            </a:r>
          </a:p>
        </p:txBody>
      </p:sp>
      <p:sp>
        <p:nvSpPr>
          <p:cNvPr id="358" name="Rectangle 357">
            <a:extLst>
              <a:ext uri="{FF2B5EF4-FFF2-40B4-BE49-F238E27FC236}">
                <a16:creationId xmlns:a16="http://schemas.microsoft.com/office/drawing/2014/main" id="{42DFC35E-7E5B-4D48-8C25-168E10761A3D}"/>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0:11</a:t>
            </a:r>
          </a:p>
        </p:txBody>
      </p:sp>
      <p:sp>
        <p:nvSpPr>
          <p:cNvPr id="359" name="Rectangle 358">
            <a:extLst>
              <a:ext uri="{FF2B5EF4-FFF2-40B4-BE49-F238E27FC236}">
                <a16:creationId xmlns:a16="http://schemas.microsoft.com/office/drawing/2014/main" id="{5B333587-FD95-1A4D-B1B6-3AF94293660D}"/>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0:10</a:t>
            </a:r>
          </a:p>
        </p:txBody>
      </p:sp>
      <p:sp>
        <p:nvSpPr>
          <p:cNvPr id="360" name="Rectangle 359">
            <a:extLst>
              <a:ext uri="{FF2B5EF4-FFF2-40B4-BE49-F238E27FC236}">
                <a16:creationId xmlns:a16="http://schemas.microsoft.com/office/drawing/2014/main" id="{42918B00-D93A-5141-A815-16C880572651}"/>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0:09</a:t>
            </a:r>
          </a:p>
        </p:txBody>
      </p:sp>
      <p:sp>
        <p:nvSpPr>
          <p:cNvPr id="361" name="Rectangle 360">
            <a:extLst>
              <a:ext uri="{FF2B5EF4-FFF2-40B4-BE49-F238E27FC236}">
                <a16:creationId xmlns:a16="http://schemas.microsoft.com/office/drawing/2014/main" id="{EAD6823D-0B3C-3547-BC53-BC587427C540}"/>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0:08</a:t>
            </a:r>
          </a:p>
        </p:txBody>
      </p:sp>
      <p:sp>
        <p:nvSpPr>
          <p:cNvPr id="362" name="Rectangle 361">
            <a:extLst>
              <a:ext uri="{FF2B5EF4-FFF2-40B4-BE49-F238E27FC236}">
                <a16:creationId xmlns:a16="http://schemas.microsoft.com/office/drawing/2014/main" id="{1BFFE3B0-4579-2646-9F38-4C369483999A}"/>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0:07</a:t>
            </a:r>
          </a:p>
        </p:txBody>
      </p:sp>
      <p:sp>
        <p:nvSpPr>
          <p:cNvPr id="363" name="Rectangle 362">
            <a:extLst>
              <a:ext uri="{FF2B5EF4-FFF2-40B4-BE49-F238E27FC236}">
                <a16:creationId xmlns:a16="http://schemas.microsoft.com/office/drawing/2014/main" id="{66881229-B9F1-2C47-9AD4-D7DF23FE3544}"/>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0:06</a:t>
            </a:r>
          </a:p>
        </p:txBody>
      </p:sp>
      <p:sp>
        <p:nvSpPr>
          <p:cNvPr id="364" name="Rectangle 363">
            <a:extLst>
              <a:ext uri="{FF2B5EF4-FFF2-40B4-BE49-F238E27FC236}">
                <a16:creationId xmlns:a16="http://schemas.microsoft.com/office/drawing/2014/main" id="{6F3FAC44-D072-D64B-865E-818DDC05AB8C}"/>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0:05</a:t>
            </a:r>
          </a:p>
        </p:txBody>
      </p:sp>
      <p:sp>
        <p:nvSpPr>
          <p:cNvPr id="365" name="Rectangle 364">
            <a:extLst>
              <a:ext uri="{FF2B5EF4-FFF2-40B4-BE49-F238E27FC236}">
                <a16:creationId xmlns:a16="http://schemas.microsoft.com/office/drawing/2014/main" id="{F146D04D-7E9B-BC4F-BE9B-2AFD60957AFD}"/>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0:04</a:t>
            </a:r>
          </a:p>
        </p:txBody>
      </p:sp>
      <p:sp>
        <p:nvSpPr>
          <p:cNvPr id="366" name="Rectangle 365">
            <a:extLst>
              <a:ext uri="{FF2B5EF4-FFF2-40B4-BE49-F238E27FC236}">
                <a16:creationId xmlns:a16="http://schemas.microsoft.com/office/drawing/2014/main" id="{CDB9B01E-8E58-B741-A4F1-81AC8D91A63F}"/>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0:03</a:t>
            </a:r>
          </a:p>
        </p:txBody>
      </p:sp>
      <p:sp>
        <p:nvSpPr>
          <p:cNvPr id="367" name="Rectangle 122">
            <a:extLst>
              <a:ext uri="{FF2B5EF4-FFF2-40B4-BE49-F238E27FC236}">
                <a16:creationId xmlns:a16="http://schemas.microsoft.com/office/drawing/2014/main" id="{06A77523-23E2-3D4B-838A-B57F85DFB7A9}"/>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0:02</a:t>
            </a:r>
          </a:p>
        </p:txBody>
      </p:sp>
      <p:sp>
        <p:nvSpPr>
          <p:cNvPr id="368" name="Rectangle 121">
            <a:extLst>
              <a:ext uri="{FF2B5EF4-FFF2-40B4-BE49-F238E27FC236}">
                <a16:creationId xmlns:a16="http://schemas.microsoft.com/office/drawing/2014/main" id="{CC0F2E5F-F020-D948-A4EF-9360788ED9B1}"/>
              </a:ext>
            </a:extLst>
          </p:cNvPr>
          <p:cNvSpPr>
            <a:spLocks noChangeArrowheads="1"/>
          </p:cNvSpPr>
          <p:nvPr/>
        </p:nvSpPr>
        <p:spPr bwMode="auto">
          <a:xfrm>
            <a:off x="10110854" y="197678"/>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0:01</a:t>
            </a:r>
          </a:p>
        </p:txBody>
      </p:sp>
      <p:sp>
        <p:nvSpPr>
          <p:cNvPr id="369" name="Rectangle 368">
            <a:extLst>
              <a:ext uri="{FF2B5EF4-FFF2-40B4-BE49-F238E27FC236}">
                <a16:creationId xmlns:a16="http://schemas.microsoft.com/office/drawing/2014/main" id="{DA15888B-0B35-5044-86C7-E3190E930765}"/>
              </a:ext>
            </a:extLst>
          </p:cNvPr>
          <p:cNvSpPr>
            <a:spLocks noChangeArrowheads="1"/>
          </p:cNvSpPr>
          <p:nvPr/>
        </p:nvSpPr>
        <p:spPr bwMode="auto">
          <a:xfrm>
            <a:off x="10110854" y="197678"/>
            <a:ext cx="1757363" cy="677109"/>
          </a:xfrm>
          <a:prstGeom prst="rect">
            <a:avLst/>
          </a:prstGeom>
          <a:solidFill>
            <a:srgbClr val="F6000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End</a:t>
            </a:r>
          </a:p>
        </p:txBody>
      </p:sp>
      <p:sp>
        <p:nvSpPr>
          <p:cNvPr id="370" name="Rectangle 369">
            <a:extLst>
              <a:ext uri="{FF2B5EF4-FFF2-40B4-BE49-F238E27FC236}">
                <a16:creationId xmlns:a16="http://schemas.microsoft.com/office/drawing/2014/main" id="{7B20344D-7A49-794D-AB8F-4D01CC6ED753}"/>
              </a:ext>
            </a:extLst>
          </p:cNvPr>
          <p:cNvSpPr>
            <a:spLocks noChangeArrowheads="1"/>
          </p:cNvSpPr>
          <p:nvPr/>
        </p:nvSpPr>
        <p:spPr bwMode="auto">
          <a:xfrm>
            <a:off x="10110854" y="197678"/>
            <a:ext cx="1757363" cy="677109"/>
          </a:xfrm>
          <a:prstGeom prst="rect">
            <a:avLst/>
          </a:prstGeom>
          <a:solidFill>
            <a:srgbClr val="00B05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3:00</a:t>
            </a:r>
          </a:p>
        </p:txBody>
      </p:sp>
    </p:spTree>
    <p:extLst>
      <p:ext uri="{BB962C8B-B14F-4D97-AF65-F5344CB8AC3E}">
        <p14:creationId xmlns:p14="http://schemas.microsoft.com/office/powerpoint/2010/main" val="312202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70"/>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89"/>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1000"/>
                                  </p:stCondLst>
                                  <p:childTnLst>
                                    <p:set>
                                      <p:cBhvr>
                                        <p:cTn id="12" dur="1" fill="hold">
                                          <p:stCondLst>
                                            <p:cond delay="0"/>
                                          </p:stCondLst>
                                        </p:cTn>
                                        <p:tgtEl>
                                          <p:spTgt spid="190"/>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1000"/>
                                  </p:stCondLst>
                                  <p:childTnLst>
                                    <p:set>
                                      <p:cBhvr>
                                        <p:cTn id="15" dur="1" fill="hold">
                                          <p:stCondLst>
                                            <p:cond delay="0"/>
                                          </p:stCondLst>
                                        </p:cTn>
                                        <p:tgtEl>
                                          <p:spTgt spid="191"/>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1000"/>
                                  </p:stCondLst>
                                  <p:childTnLst>
                                    <p:set>
                                      <p:cBhvr>
                                        <p:cTn id="18" dur="1" fill="hold">
                                          <p:stCondLst>
                                            <p:cond delay="0"/>
                                          </p:stCondLst>
                                        </p:cTn>
                                        <p:tgtEl>
                                          <p:spTgt spid="192"/>
                                        </p:tgtEl>
                                        <p:attrNameLst>
                                          <p:attrName>style.visibility</p:attrName>
                                        </p:attrNameLst>
                                      </p:cBhvr>
                                      <p:to>
                                        <p:strVal val="visible"/>
                                      </p:to>
                                    </p:set>
                                  </p:childTnLst>
                                </p:cTn>
                              </p:par>
                            </p:childTnLst>
                          </p:cTn>
                        </p:par>
                        <p:par>
                          <p:cTn id="19" fill="hold">
                            <p:stCondLst>
                              <p:cond delay="3000"/>
                            </p:stCondLst>
                            <p:childTnLst>
                              <p:par>
                                <p:cTn id="20" presetID="1" presetClass="entr" presetSubtype="0" fill="hold" grpId="0" nodeType="afterEffect">
                                  <p:stCondLst>
                                    <p:cond delay="1000"/>
                                  </p:stCondLst>
                                  <p:childTnLst>
                                    <p:set>
                                      <p:cBhvr>
                                        <p:cTn id="21" dur="1" fill="hold">
                                          <p:stCondLst>
                                            <p:cond delay="0"/>
                                          </p:stCondLst>
                                        </p:cTn>
                                        <p:tgtEl>
                                          <p:spTgt spid="193"/>
                                        </p:tgtEl>
                                        <p:attrNameLst>
                                          <p:attrName>style.visibility</p:attrName>
                                        </p:attrNameLst>
                                      </p:cBhvr>
                                      <p:to>
                                        <p:strVal val="visible"/>
                                      </p:to>
                                    </p:set>
                                  </p:childTnLst>
                                </p:cTn>
                              </p:par>
                            </p:childTnLst>
                          </p:cTn>
                        </p:par>
                        <p:par>
                          <p:cTn id="22" fill="hold">
                            <p:stCondLst>
                              <p:cond delay="4000"/>
                            </p:stCondLst>
                            <p:childTnLst>
                              <p:par>
                                <p:cTn id="23" presetID="1" presetClass="entr" presetSubtype="0" fill="hold" grpId="0" nodeType="afterEffect">
                                  <p:stCondLst>
                                    <p:cond delay="1000"/>
                                  </p:stCondLst>
                                  <p:childTnLst>
                                    <p:set>
                                      <p:cBhvr>
                                        <p:cTn id="24" dur="1" fill="hold">
                                          <p:stCondLst>
                                            <p:cond delay="0"/>
                                          </p:stCondLst>
                                        </p:cTn>
                                        <p:tgtEl>
                                          <p:spTgt spid="194"/>
                                        </p:tgtEl>
                                        <p:attrNameLst>
                                          <p:attrName>style.visibility</p:attrName>
                                        </p:attrNameLst>
                                      </p:cBhvr>
                                      <p:to>
                                        <p:strVal val="visible"/>
                                      </p:to>
                                    </p:set>
                                  </p:childTnLst>
                                </p:cTn>
                              </p:par>
                            </p:childTnLst>
                          </p:cTn>
                        </p:par>
                        <p:par>
                          <p:cTn id="25" fill="hold">
                            <p:stCondLst>
                              <p:cond delay="5000"/>
                            </p:stCondLst>
                            <p:childTnLst>
                              <p:par>
                                <p:cTn id="26" presetID="1" presetClass="entr" presetSubtype="0" fill="hold" grpId="0" nodeType="afterEffect">
                                  <p:stCondLst>
                                    <p:cond delay="1000"/>
                                  </p:stCondLst>
                                  <p:childTnLst>
                                    <p:set>
                                      <p:cBhvr>
                                        <p:cTn id="27" dur="1" fill="hold">
                                          <p:stCondLst>
                                            <p:cond delay="0"/>
                                          </p:stCondLst>
                                        </p:cTn>
                                        <p:tgtEl>
                                          <p:spTgt spid="195"/>
                                        </p:tgtEl>
                                        <p:attrNameLst>
                                          <p:attrName>style.visibility</p:attrName>
                                        </p:attrNameLst>
                                      </p:cBhvr>
                                      <p:to>
                                        <p:strVal val="visible"/>
                                      </p:to>
                                    </p:set>
                                  </p:childTnLst>
                                </p:cTn>
                              </p:par>
                            </p:childTnLst>
                          </p:cTn>
                        </p:par>
                        <p:par>
                          <p:cTn id="28" fill="hold">
                            <p:stCondLst>
                              <p:cond delay="6000"/>
                            </p:stCondLst>
                            <p:childTnLst>
                              <p:par>
                                <p:cTn id="29" presetID="1" presetClass="entr" presetSubtype="0" fill="hold" grpId="0" nodeType="afterEffect">
                                  <p:stCondLst>
                                    <p:cond delay="1000"/>
                                  </p:stCondLst>
                                  <p:childTnLst>
                                    <p:set>
                                      <p:cBhvr>
                                        <p:cTn id="30" dur="1" fill="hold">
                                          <p:stCondLst>
                                            <p:cond delay="0"/>
                                          </p:stCondLst>
                                        </p:cTn>
                                        <p:tgtEl>
                                          <p:spTgt spid="196"/>
                                        </p:tgtEl>
                                        <p:attrNameLst>
                                          <p:attrName>style.visibility</p:attrName>
                                        </p:attrNameLst>
                                      </p:cBhvr>
                                      <p:to>
                                        <p:strVal val="visible"/>
                                      </p:to>
                                    </p:set>
                                  </p:childTnLst>
                                </p:cTn>
                              </p:par>
                            </p:childTnLst>
                          </p:cTn>
                        </p:par>
                        <p:par>
                          <p:cTn id="31" fill="hold">
                            <p:stCondLst>
                              <p:cond delay="7000"/>
                            </p:stCondLst>
                            <p:childTnLst>
                              <p:par>
                                <p:cTn id="32" presetID="1" presetClass="entr" presetSubtype="0" fill="hold" grpId="0" nodeType="afterEffect">
                                  <p:stCondLst>
                                    <p:cond delay="1000"/>
                                  </p:stCondLst>
                                  <p:childTnLst>
                                    <p:set>
                                      <p:cBhvr>
                                        <p:cTn id="33" dur="1" fill="hold">
                                          <p:stCondLst>
                                            <p:cond delay="0"/>
                                          </p:stCondLst>
                                        </p:cTn>
                                        <p:tgtEl>
                                          <p:spTgt spid="197"/>
                                        </p:tgtEl>
                                        <p:attrNameLst>
                                          <p:attrName>style.visibility</p:attrName>
                                        </p:attrNameLst>
                                      </p:cBhvr>
                                      <p:to>
                                        <p:strVal val="visible"/>
                                      </p:to>
                                    </p:set>
                                  </p:childTnLst>
                                </p:cTn>
                              </p:par>
                            </p:childTnLst>
                          </p:cTn>
                        </p:par>
                        <p:par>
                          <p:cTn id="34" fill="hold">
                            <p:stCondLst>
                              <p:cond delay="8000"/>
                            </p:stCondLst>
                            <p:childTnLst>
                              <p:par>
                                <p:cTn id="35" presetID="1" presetClass="entr" presetSubtype="0" fill="hold" grpId="0" nodeType="afterEffect">
                                  <p:stCondLst>
                                    <p:cond delay="1000"/>
                                  </p:stCondLst>
                                  <p:childTnLst>
                                    <p:set>
                                      <p:cBhvr>
                                        <p:cTn id="36" dur="1" fill="hold">
                                          <p:stCondLst>
                                            <p:cond delay="0"/>
                                          </p:stCondLst>
                                        </p:cTn>
                                        <p:tgtEl>
                                          <p:spTgt spid="198"/>
                                        </p:tgtEl>
                                        <p:attrNameLst>
                                          <p:attrName>style.visibility</p:attrName>
                                        </p:attrNameLst>
                                      </p:cBhvr>
                                      <p:to>
                                        <p:strVal val="visible"/>
                                      </p:to>
                                    </p:set>
                                  </p:childTnLst>
                                </p:cTn>
                              </p:par>
                            </p:childTnLst>
                          </p:cTn>
                        </p:par>
                        <p:par>
                          <p:cTn id="37" fill="hold">
                            <p:stCondLst>
                              <p:cond delay="9000"/>
                            </p:stCondLst>
                            <p:childTnLst>
                              <p:par>
                                <p:cTn id="38" presetID="1" presetClass="entr" presetSubtype="0" fill="hold" grpId="0" nodeType="afterEffect">
                                  <p:stCondLst>
                                    <p:cond delay="1000"/>
                                  </p:stCondLst>
                                  <p:childTnLst>
                                    <p:set>
                                      <p:cBhvr>
                                        <p:cTn id="39" dur="1" fill="hold">
                                          <p:stCondLst>
                                            <p:cond delay="0"/>
                                          </p:stCondLst>
                                        </p:cTn>
                                        <p:tgtEl>
                                          <p:spTgt spid="199"/>
                                        </p:tgtEl>
                                        <p:attrNameLst>
                                          <p:attrName>style.visibility</p:attrName>
                                        </p:attrNameLst>
                                      </p:cBhvr>
                                      <p:to>
                                        <p:strVal val="visible"/>
                                      </p:to>
                                    </p:set>
                                  </p:childTnLst>
                                </p:cTn>
                              </p:par>
                            </p:childTnLst>
                          </p:cTn>
                        </p:par>
                        <p:par>
                          <p:cTn id="40" fill="hold">
                            <p:stCondLst>
                              <p:cond delay="10000"/>
                            </p:stCondLst>
                            <p:childTnLst>
                              <p:par>
                                <p:cTn id="41" presetID="1" presetClass="entr" presetSubtype="0" fill="hold" grpId="0" nodeType="afterEffect">
                                  <p:stCondLst>
                                    <p:cond delay="1000"/>
                                  </p:stCondLst>
                                  <p:childTnLst>
                                    <p:set>
                                      <p:cBhvr>
                                        <p:cTn id="42" dur="1" fill="hold">
                                          <p:stCondLst>
                                            <p:cond delay="0"/>
                                          </p:stCondLst>
                                        </p:cTn>
                                        <p:tgtEl>
                                          <p:spTgt spid="200"/>
                                        </p:tgtEl>
                                        <p:attrNameLst>
                                          <p:attrName>style.visibility</p:attrName>
                                        </p:attrNameLst>
                                      </p:cBhvr>
                                      <p:to>
                                        <p:strVal val="visible"/>
                                      </p:to>
                                    </p:set>
                                  </p:childTnLst>
                                </p:cTn>
                              </p:par>
                            </p:childTnLst>
                          </p:cTn>
                        </p:par>
                        <p:par>
                          <p:cTn id="43" fill="hold">
                            <p:stCondLst>
                              <p:cond delay="11000"/>
                            </p:stCondLst>
                            <p:childTnLst>
                              <p:par>
                                <p:cTn id="44" presetID="1" presetClass="entr" presetSubtype="0" fill="hold" grpId="0" nodeType="afterEffect">
                                  <p:stCondLst>
                                    <p:cond delay="1000"/>
                                  </p:stCondLst>
                                  <p:childTnLst>
                                    <p:set>
                                      <p:cBhvr>
                                        <p:cTn id="45" dur="1" fill="hold">
                                          <p:stCondLst>
                                            <p:cond delay="0"/>
                                          </p:stCondLst>
                                        </p:cTn>
                                        <p:tgtEl>
                                          <p:spTgt spid="201"/>
                                        </p:tgtEl>
                                        <p:attrNameLst>
                                          <p:attrName>style.visibility</p:attrName>
                                        </p:attrNameLst>
                                      </p:cBhvr>
                                      <p:to>
                                        <p:strVal val="visible"/>
                                      </p:to>
                                    </p:set>
                                  </p:childTnLst>
                                </p:cTn>
                              </p:par>
                            </p:childTnLst>
                          </p:cTn>
                        </p:par>
                        <p:par>
                          <p:cTn id="46" fill="hold">
                            <p:stCondLst>
                              <p:cond delay="12000"/>
                            </p:stCondLst>
                            <p:childTnLst>
                              <p:par>
                                <p:cTn id="47" presetID="1" presetClass="entr" presetSubtype="0" fill="hold" grpId="0" nodeType="afterEffect">
                                  <p:stCondLst>
                                    <p:cond delay="1000"/>
                                  </p:stCondLst>
                                  <p:childTnLst>
                                    <p:set>
                                      <p:cBhvr>
                                        <p:cTn id="48" dur="1" fill="hold">
                                          <p:stCondLst>
                                            <p:cond delay="0"/>
                                          </p:stCondLst>
                                        </p:cTn>
                                        <p:tgtEl>
                                          <p:spTgt spid="202"/>
                                        </p:tgtEl>
                                        <p:attrNameLst>
                                          <p:attrName>style.visibility</p:attrName>
                                        </p:attrNameLst>
                                      </p:cBhvr>
                                      <p:to>
                                        <p:strVal val="visible"/>
                                      </p:to>
                                    </p:set>
                                  </p:childTnLst>
                                </p:cTn>
                              </p:par>
                            </p:childTnLst>
                          </p:cTn>
                        </p:par>
                        <p:par>
                          <p:cTn id="49" fill="hold">
                            <p:stCondLst>
                              <p:cond delay="13000"/>
                            </p:stCondLst>
                            <p:childTnLst>
                              <p:par>
                                <p:cTn id="50" presetID="1" presetClass="entr" presetSubtype="0" fill="hold" grpId="0" nodeType="afterEffect">
                                  <p:stCondLst>
                                    <p:cond delay="1000"/>
                                  </p:stCondLst>
                                  <p:childTnLst>
                                    <p:set>
                                      <p:cBhvr>
                                        <p:cTn id="51" dur="1" fill="hold">
                                          <p:stCondLst>
                                            <p:cond delay="0"/>
                                          </p:stCondLst>
                                        </p:cTn>
                                        <p:tgtEl>
                                          <p:spTgt spid="203"/>
                                        </p:tgtEl>
                                        <p:attrNameLst>
                                          <p:attrName>style.visibility</p:attrName>
                                        </p:attrNameLst>
                                      </p:cBhvr>
                                      <p:to>
                                        <p:strVal val="visible"/>
                                      </p:to>
                                    </p:set>
                                  </p:childTnLst>
                                </p:cTn>
                              </p:par>
                            </p:childTnLst>
                          </p:cTn>
                        </p:par>
                        <p:par>
                          <p:cTn id="52" fill="hold">
                            <p:stCondLst>
                              <p:cond delay="14000"/>
                            </p:stCondLst>
                            <p:childTnLst>
                              <p:par>
                                <p:cTn id="53" presetID="1" presetClass="entr" presetSubtype="0" fill="hold" grpId="0" nodeType="afterEffect">
                                  <p:stCondLst>
                                    <p:cond delay="1000"/>
                                  </p:stCondLst>
                                  <p:childTnLst>
                                    <p:set>
                                      <p:cBhvr>
                                        <p:cTn id="54" dur="1" fill="hold">
                                          <p:stCondLst>
                                            <p:cond delay="0"/>
                                          </p:stCondLst>
                                        </p:cTn>
                                        <p:tgtEl>
                                          <p:spTgt spid="204"/>
                                        </p:tgtEl>
                                        <p:attrNameLst>
                                          <p:attrName>style.visibility</p:attrName>
                                        </p:attrNameLst>
                                      </p:cBhvr>
                                      <p:to>
                                        <p:strVal val="visible"/>
                                      </p:to>
                                    </p:set>
                                  </p:childTnLst>
                                </p:cTn>
                              </p:par>
                            </p:childTnLst>
                          </p:cTn>
                        </p:par>
                        <p:par>
                          <p:cTn id="55" fill="hold">
                            <p:stCondLst>
                              <p:cond delay="15000"/>
                            </p:stCondLst>
                            <p:childTnLst>
                              <p:par>
                                <p:cTn id="56" presetID="1" presetClass="entr" presetSubtype="0" fill="hold" grpId="0" nodeType="afterEffect">
                                  <p:stCondLst>
                                    <p:cond delay="1000"/>
                                  </p:stCondLst>
                                  <p:childTnLst>
                                    <p:set>
                                      <p:cBhvr>
                                        <p:cTn id="57" dur="1" fill="hold">
                                          <p:stCondLst>
                                            <p:cond delay="0"/>
                                          </p:stCondLst>
                                        </p:cTn>
                                        <p:tgtEl>
                                          <p:spTgt spid="205"/>
                                        </p:tgtEl>
                                        <p:attrNameLst>
                                          <p:attrName>style.visibility</p:attrName>
                                        </p:attrNameLst>
                                      </p:cBhvr>
                                      <p:to>
                                        <p:strVal val="visible"/>
                                      </p:to>
                                    </p:set>
                                  </p:childTnLst>
                                </p:cTn>
                              </p:par>
                            </p:childTnLst>
                          </p:cTn>
                        </p:par>
                        <p:par>
                          <p:cTn id="58" fill="hold">
                            <p:stCondLst>
                              <p:cond delay="16000"/>
                            </p:stCondLst>
                            <p:childTnLst>
                              <p:par>
                                <p:cTn id="59" presetID="1" presetClass="entr" presetSubtype="0" fill="hold" grpId="0" nodeType="afterEffect">
                                  <p:stCondLst>
                                    <p:cond delay="1000"/>
                                  </p:stCondLst>
                                  <p:childTnLst>
                                    <p:set>
                                      <p:cBhvr>
                                        <p:cTn id="60" dur="1" fill="hold">
                                          <p:stCondLst>
                                            <p:cond delay="0"/>
                                          </p:stCondLst>
                                        </p:cTn>
                                        <p:tgtEl>
                                          <p:spTgt spid="206"/>
                                        </p:tgtEl>
                                        <p:attrNameLst>
                                          <p:attrName>style.visibility</p:attrName>
                                        </p:attrNameLst>
                                      </p:cBhvr>
                                      <p:to>
                                        <p:strVal val="visible"/>
                                      </p:to>
                                    </p:set>
                                  </p:childTnLst>
                                </p:cTn>
                              </p:par>
                            </p:childTnLst>
                          </p:cTn>
                        </p:par>
                        <p:par>
                          <p:cTn id="61" fill="hold">
                            <p:stCondLst>
                              <p:cond delay="17000"/>
                            </p:stCondLst>
                            <p:childTnLst>
                              <p:par>
                                <p:cTn id="62" presetID="1" presetClass="entr" presetSubtype="0" fill="hold" grpId="0" nodeType="afterEffect">
                                  <p:stCondLst>
                                    <p:cond delay="1000"/>
                                  </p:stCondLst>
                                  <p:childTnLst>
                                    <p:set>
                                      <p:cBhvr>
                                        <p:cTn id="63" dur="1" fill="hold">
                                          <p:stCondLst>
                                            <p:cond delay="0"/>
                                          </p:stCondLst>
                                        </p:cTn>
                                        <p:tgtEl>
                                          <p:spTgt spid="207"/>
                                        </p:tgtEl>
                                        <p:attrNameLst>
                                          <p:attrName>style.visibility</p:attrName>
                                        </p:attrNameLst>
                                      </p:cBhvr>
                                      <p:to>
                                        <p:strVal val="visible"/>
                                      </p:to>
                                    </p:set>
                                  </p:childTnLst>
                                </p:cTn>
                              </p:par>
                            </p:childTnLst>
                          </p:cTn>
                        </p:par>
                        <p:par>
                          <p:cTn id="64" fill="hold">
                            <p:stCondLst>
                              <p:cond delay="18000"/>
                            </p:stCondLst>
                            <p:childTnLst>
                              <p:par>
                                <p:cTn id="65" presetID="1" presetClass="entr" presetSubtype="0" fill="hold" grpId="0" nodeType="afterEffect">
                                  <p:stCondLst>
                                    <p:cond delay="1000"/>
                                  </p:stCondLst>
                                  <p:childTnLst>
                                    <p:set>
                                      <p:cBhvr>
                                        <p:cTn id="66" dur="1" fill="hold">
                                          <p:stCondLst>
                                            <p:cond delay="0"/>
                                          </p:stCondLst>
                                        </p:cTn>
                                        <p:tgtEl>
                                          <p:spTgt spid="208"/>
                                        </p:tgtEl>
                                        <p:attrNameLst>
                                          <p:attrName>style.visibility</p:attrName>
                                        </p:attrNameLst>
                                      </p:cBhvr>
                                      <p:to>
                                        <p:strVal val="visible"/>
                                      </p:to>
                                    </p:set>
                                  </p:childTnLst>
                                </p:cTn>
                              </p:par>
                            </p:childTnLst>
                          </p:cTn>
                        </p:par>
                        <p:par>
                          <p:cTn id="67" fill="hold">
                            <p:stCondLst>
                              <p:cond delay="19000"/>
                            </p:stCondLst>
                            <p:childTnLst>
                              <p:par>
                                <p:cTn id="68" presetID="1" presetClass="entr" presetSubtype="0" fill="hold" grpId="0" nodeType="afterEffect">
                                  <p:stCondLst>
                                    <p:cond delay="1000"/>
                                  </p:stCondLst>
                                  <p:childTnLst>
                                    <p:set>
                                      <p:cBhvr>
                                        <p:cTn id="69" dur="1" fill="hold">
                                          <p:stCondLst>
                                            <p:cond delay="0"/>
                                          </p:stCondLst>
                                        </p:cTn>
                                        <p:tgtEl>
                                          <p:spTgt spid="209"/>
                                        </p:tgtEl>
                                        <p:attrNameLst>
                                          <p:attrName>style.visibility</p:attrName>
                                        </p:attrNameLst>
                                      </p:cBhvr>
                                      <p:to>
                                        <p:strVal val="visible"/>
                                      </p:to>
                                    </p:set>
                                  </p:childTnLst>
                                </p:cTn>
                              </p:par>
                            </p:childTnLst>
                          </p:cTn>
                        </p:par>
                        <p:par>
                          <p:cTn id="70" fill="hold">
                            <p:stCondLst>
                              <p:cond delay="20000"/>
                            </p:stCondLst>
                            <p:childTnLst>
                              <p:par>
                                <p:cTn id="71" presetID="1" presetClass="entr" presetSubtype="0" fill="hold" grpId="0" nodeType="afterEffect">
                                  <p:stCondLst>
                                    <p:cond delay="1000"/>
                                  </p:stCondLst>
                                  <p:childTnLst>
                                    <p:set>
                                      <p:cBhvr>
                                        <p:cTn id="72" dur="1" fill="hold">
                                          <p:stCondLst>
                                            <p:cond delay="0"/>
                                          </p:stCondLst>
                                        </p:cTn>
                                        <p:tgtEl>
                                          <p:spTgt spid="210"/>
                                        </p:tgtEl>
                                        <p:attrNameLst>
                                          <p:attrName>style.visibility</p:attrName>
                                        </p:attrNameLst>
                                      </p:cBhvr>
                                      <p:to>
                                        <p:strVal val="visible"/>
                                      </p:to>
                                    </p:set>
                                  </p:childTnLst>
                                </p:cTn>
                              </p:par>
                            </p:childTnLst>
                          </p:cTn>
                        </p:par>
                        <p:par>
                          <p:cTn id="73" fill="hold">
                            <p:stCondLst>
                              <p:cond delay="21000"/>
                            </p:stCondLst>
                            <p:childTnLst>
                              <p:par>
                                <p:cTn id="74" presetID="1" presetClass="entr" presetSubtype="0" fill="hold" grpId="0" nodeType="afterEffect">
                                  <p:stCondLst>
                                    <p:cond delay="1000"/>
                                  </p:stCondLst>
                                  <p:childTnLst>
                                    <p:set>
                                      <p:cBhvr>
                                        <p:cTn id="75" dur="1" fill="hold">
                                          <p:stCondLst>
                                            <p:cond delay="0"/>
                                          </p:stCondLst>
                                        </p:cTn>
                                        <p:tgtEl>
                                          <p:spTgt spid="211"/>
                                        </p:tgtEl>
                                        <p:attrNameLst>
                                          <p:attrName>style.visibility</p:attrName>
                                        </p:attrNameLst>
                                      </p:cBhvr>
                                      <p:to>
                                        <p:strVal val="visible"/>
                                      </p:to>
                                    </p:set>
                                  </p:childTnLst>
                                </p:cTn>
                              </p:par>
                            </p:childTnLst>
                          </p:cTn>
                        </p:par>
                        <p:par>
                          <p:cTn id="76" fill="hold">
                            <p:stCondLst>
                              <p:cond delay="22000"/>
                            </p:stCondLst>
                            <p:childTnLst>
                              <p:par>
                                <p:cTn id="77" presetID="1" presetClass="entr" presetSubtype="0" fill="hold" grpId="0" nodeType="afterEffect">
                                  <p:stCondLst>
                                    <p:cond delay="1000"/>
                                  </p:stCondLst>
                                  <p:childTnLst>
                                    <p:set>
                                      <p:cBhvr>
                                        <p:cTn id="78" dur="1" fill="hold">
                                          <p:stCondLst>
                                            <p:cond delay="0"/>
                                          </p:stCondLst>
                                        </p:cTn>
                                        <p:tgtEl>
                                          <p:spTgt spid="212"/>
                                        </p:tgtEl>
                                        <p:attrNameLst>
                                          <p:attrName>style.visibility</p:attrName>
                                        </p:attrNameLst>
                                      </p:cBhvr>
                                      <p:to>
                                        <p:strVal val="visible"/>
                                      </p:to>
                                    </p:set>
                                  </p:childTnLst>
                                </p:cTn>
                              </p:par>
                            </p:childTnLst>
                          </p:cTn>
                        </p:par>
                        <p:par>
                          <p:cTn id="79" fill="hold">
                            <p:stCondLst>
                              <p:cond delay="23000"/>
                            </p:stCondLst>
                            <p:childTnLst>
                              <p:par>
                                <p:cTn id="80" presetID="1" presetClass="entr" presetSubtype="0" fill="hold" grpId="0" nodeType="afterEffect">
                                  <p:stCondLst>
                                    <p:cond delay="1000"/>
                                  </p:stCondLst>
                                  <p:childTnLst>
                                    <p:set>
                                      <p:cBhvr>
                                        <p:cTn id="81" dur="1" fill="hold">
                                          <p:stCondLst>
                                            <p:cond delay="0"/>
                                          </p:stCondLst>
                                        </p:cTn>
                                        <p:tgtEl>
                                          <p:spTgt spid="213"/>
                                        </p:tgtEl>
                                        <p:attrNameLst>
                                          <p:attrName>style.visibility</p:attrName>
                                        </p:attrNameLst>
                                      </p:cBhvr>
                                      <p:to>
                                        <p:strVal val="visible"/>
                                      </p:to>
                                    </p:set>
                                  </p:childTnLst>
                                </p:cTn>
                              </p:par>
                            </p:childTnLst>
                          </p:cTn>
                        </p:par>
                        <p:par>
                          <p:cTn id="82" fill="hold">
                            <p:stCondLst>
                              <p:cond delay="24000"/>
                            </p:stCondLst>
                            <p:childTnLst>
                              <p:par>
                                <p:cTn id="83" presetID="1" presetClass="entr" presetSubtype="0" fill="hold" grpId="0" nodeType="afterEffect">
                                  <p:stCondLst>
                                    <p:cond delay="1000"/>
                                  </p:stCondLst>
                                  <p:childTnLst>
                                    <p:set>
                                      <p:cBhvr>
                                        <p:cTn id="84" dur="1" fill="hold">
                                          <p:stCondLst>
                                            <p:cond delay="0"/>
                                          </p:stCondLst>
                                        </p:cTn>
                                        <p:tgtEl>
                                          <p:spTgt spid="214"/>
                                        </p:tgtEl>
                                        <p:attrNameLst>
                                          <p:attrName>style.visibility</p:attrName>
                                        </p:attrNameLst>
                                      </p:cBhvr>
                                      <p:to>
                                        <p:strVal val="visible"/>
                                      </p:to>
                                    </p:set>
                                  </p:childTnLst>
                                </p:cTn>
                              </p:par>
                            </p:childTnLst>
                          </p:cTn>
                        </p:par>
                        <p:par>
                          <p:cTn id="85" fill="hold">
                            <p:stCondLst>
                              <p:cond delay="25000"/>
                            </p:stCondLst>
                            <p:childTnLst>
                              <p:par>
                                <p:cTn id="86" presetID="1" presetClass="entr" presetSubtype="0" fill="hold" grpId="0" nodeType="afterEffect">
                                  <p:stCondLst>
                                    <p:cond delay="1000"/>
                                  </p:stCondLst>
                                  <p:childTnLst>
                                    <p:set>
                                      <p:cBhvr>
                                        <p:cTn id="87" dur="1" fill="hold">
                                          <p:stCondLst>
                                            <p:cond delay="0"/>
                                          </p:stCondLst>
                                        </p:cTn>
                                        <p:tgtEl>
                                          <p:spTgt spid="215"/>
                                        </p:tgtEl>
                                        <p:attrNameLst>
                                          <p:attrName>style.visibility</p:attrName>
                                        </p:attrNameLst>
                                      </p:cBhvr>
                                      <p:to>
                                        <p:strVal val="visible"/>
                                      </p:to>
                                    </p:set>
                                  </p:childTnLst>
                                </p:cTn>
                              </p:par>
                            </p:childTnLst>
                          </p:cTn>
                        </p:par>
                        <p:par>
                          <p:cTn id="88" fill="hold">
                            <p:stCondLst>
                              <p:cond delay="26000"/>
                            </p:stCondLst>
                            <p:childTnLst>
                              <p:par>
                                <p:cTn id="89" presetID="1" presetClass="entr" presetSubtype="0" fill="hold" grpId="0" nodeType="afterEffect">
                                  <p:stCondLst>
                                    <p:cond delay="1000"/>
                                  </p:stCondLst>
                                  <p:childTnLst>
                                    <p:set>
                                      <p:cBhvr>
                                        <p:cTn id="90" dur="1" fill="hold">
                                          <p:stCondLst>
                                            <p:cond delay="0"/>
                                          </p:stCondLst>
                                        </p:cTn>
                                        <p:tgtEl>
                                          <p:spTgt spid="216"/>
                                        </p:tgtEl>
                                        <p:attrNameLst>
                                          <p:attrName>style.visibility</p:attrName>
                                        </p:attrNameLst>
                                      </p:cBhvr>
                                      <p:to>
                                        <p:strVal val="visible"/>
                                      </p:to>
                                    </p:set>
                                  </p:childTnLst>
                                </p:cTn>
                              </p:par>
                            </p:childTnLst>
                          </p:cTn>
                        </p:par>
                        <p:par>
                          <p:cTn id="91" fill="hold">
                            <p:stCondLst>
                              <p:cond delay="27000"/>
                            </p:stCondLst>
                            <p:childTnLst>
                              <p:par>
                                <p:cTn id="92" presetID="1" presetClass="entr" presetSubtype="0" fill="hold" grpId="0" nodeType="afterEffect">
                                  <p:stCondLst>
                                    <p:cond delay="1000"/>
                                  </p:stCondLst>
                                  <p:childTnLst>
                                    <p:set>
                                      <p:cBhvr>
                                        <p:cTn id="93" dur="1" fill="hold">
                                          <p:stCondLst>
                                            <p:cond delay="0"/>
                                          </p:stCondLst>
                                        </p:cTn>
                                        <p:tgtEl>
                                          <p:spTgt spid="217"/>
                                        </p:tgtEl>
                                        <p:attrNameLst>
                                          <p:attrName>style.visibility</p:attrName>
                                        </p:attrNameLst>
                                      </p:cBhvr>
                                      <p:to>
                                        <p:strVal val="visible"/>
                                      </p:to>
                                    </p:set>
                                  </p:childTnLst>
                                </p:cTn>
                              </p:par>
                            </p:childTnLst>
                          </p:cTn>
                        </p:par>
                        <p:par>
                          <p:cTn id="94" fill="hold">
                            <p:stCondLst>
                              <p:cond delay="28000"/>
                            </p:stCondLst>
                            <p:childTnLst>
                              <p:par>
                                <p:cTn id="95" presetID="1" presetClass="entr" presetSubtype="0" fill="hold" grpId="0" nodeType="afterEffect">
                                  <p:stCondLst>
                                    <p:cond delay="1000"/>
                                  </p:stCondLst>
                                  <p:childTnLst>
                                    <p:set>
                                      <p:cBhvr>
                                        <p:cTn id="96" dur="1" fill="hold">
                                          <p:stCondLst>
                                            <p:cond delay="0"/>
                                          </p:stCondLst>
                                        </p:cTn>
                                        <p:tgtEl>
                                          <p:spTgt spid="218"/>
                                        </p:tgtEl>
                                        <p:attrNameLst>
                                          <p:attrName>style.visibility</p:attrName>
                                        </p:attrNameLst>
                                      </p:cBhvr>
                                      <p:to>
                                        <p:strVal val="visible"/>
                                      </p:to>
                                    </p:set>
                                  </p:childTnLst>
                                </p:cTn>
                              </p:par>
                            </p:childTnLst>
                          </p:cTn>
                        </p:par>
                        <p:par>
                          <p:cTn id="97" fill="hold">
                            <p:stCondLst>
                              <p:cond delay="29000"/>
                            </p:stCondLst>
                            <p:childTnLst>
                              <p:par>
                                <p:cTn id="98" presetID="1" presetClass="entr" presetSubtype="0" fill="hold" grpId="0" nodeType="afterEffect">
                                  <p:stCondLst>
                                    <p:cond delay="1000"/>
                                  </p:stCondLst>
                                  <p:childTnLst>
                                    <p:set>
                                      <p:cBhvr>
                                        <p:cTn id="99" dur="1" fill="hold">
                                          <p:stCondLst>
                                            <p:cond delay="0"/>
                                          </p:stCondLst>
                                        </p:cTn>
                                        <p:tgtEl>
                                          <p:spTgt spid="219"/>
                                        </p:tgtEl>
                                        <p:attrNameLst>
                                          <p:attrName>style.visibility</p:attrName>
                                        </p:attrNameLst>
                                      </p:cBhvr>
                                      <p:to>
                                        <p:strVal val="visible"/>
                                      </p:to>
                                    </p:set>
                                  </p:childTnLst>
                                </p:cTn>
                              </p:par>
                            </p:childTnLst>
                          </p:cTn>
                        </p:par>
                        <p:par>
                          <p:cTn id="100" fill="hold">
                            <p:stCondLst>
                              <p:cond delay="30000"/>
                            </p:stCondLst>
                            <p:childTnLst>
                              <p:par>
                                <p:cTn id="101" presetID="1" presetClass="entr" presetSubtype="0" fill="hold" grpId="0" nodeType="afterEffect">
                                  <p:stCondLst>
                                    <p:cond delay="1000"/>
                                  </p:stCondLst>
                                  <p:childTnLst>
                                    <p:set>
                                      <p:cBhvr>
                                        <p:cTn id="102" dur="1" fill="hold">
                                          <p:stCondLst>
                                            <p:cond delay="0"/>
                                          </p:stCondLst>
                                        </p:cTn>
                                        <p:tgtEl>
                                          <p:spTgt spid="220"/>
                                        </p:tgtEl>
                                        <p:attrNameLst>
                                          <p:attrName>style.visibility</p:attrName>
                                        </p:attrNameLst>
                                      </p:cBhvr>
                                      <p:to>
                                        <p:strVal val="visible"/>
                                      </p:to>
                                    </p:set>
                                  </p:childTnLst>
                                </p:cTn>
                              </p:par>
                            </p:childTnLst>
                          </p:cTn>
                        </p:par>
                        <p:par>
                          <p:cTn id="103" fill="hold">
                            <p:stCondLst>
                              <p:cond delay="31000"/>
                            </p:stCondLst>
                            <p:childTnLst>
                              <p:par>
                                <p:cTn id="104" presetID="1" presetClass="entr" presetSubtype="0" fill="hold" grpId="0" nodeType="afterEffect">
                                  <p:stCondLst>
                                    <p:cond delay="1000"/>
                                  </p:stCondLst>
                                  <p:childTnLst>
                                    <p:set>
                                      <p:cBhvr>
                                        <p:cTn id="105" dur="1" fill="hold">
                                          <p:stCondLst>
                                            <p:cond delay="0"/>
                                          </p:stCondLst>
                                        </p:cTn>
                                        <p:tgtEl>
                                          <p:spTgt spid="221"/>
                                        </p:tgtEl>
                                        <p:attrNameLst>
                                          <p:attrName>style.visibility</p:attrName>
                                        </p:attrNameLst>
                                      </p:cBhvr>
                                      <p:to>
                                        <p:strVal val="visible"/>
                                      </p:to>
                                    </p:set>
                                  </p:childTnLst>
                                </p:cTn>
                              </p:par>
                            </p:childTnLst>
                          </p:cTn>
                        </p:par>
                        <p:par>
                          <p:cTn id="106" fill="hold">
                            <p:stCondLst>
                              <p:cond delay="32000"/>
                            </p:stCondLst>
                            <p:childTnLst>
                              <p:par>
                                <p:cTn id="107" presetID="1" presetClass="entr" presetSubtype="0" fill="hold" grpId="0" nodeType="afterEffect">
                                  <p:stCondLst>
                                    <p:cond delay="1000"/>
                                  </p:stCondLst>
                                  <p:childTnLst>
                                    <p:set>
                                      <p:cBhvr>
                                        <p:cTn id="108" dur="1" fill="hold">
                                          <p:stCondLst>
                                            <p:cond delay="0"/>
                                          </p:stCondLst>
                                        </p:cTn>
                                        <p:tgtEl>
                                          <p:spTgt spid="222"/>
                                        </p:tgtEl>
                                        <p:attrNameLst>
                                          <p:attrName>style.visibility</p:attrName>
                                        </p:attrNameLst>
                                      </p:cBhvr>
                                      <p:to>
                                        <p:strVal val="visible"/>
                                      </p:to>
                                    </p:set>
                                  </p:childTnLst>
                                </p:cTn>
                              </p:par>
                            </p:childTnLst>
                          </p:cTn>
                        </p:par>
                        <p:par>
                          <p:cTn id="109" fill="hold">
                            <p:stCondLst>
                              <p:cond delay="33000"/>
                            </p:stCondLst>
                            <p:childTnLst>
                              <p:par>
                                <p:cTn id="110" presetID="1" presetClass="entr" presetSubtype="0" fill="hold" grpId="0" nodeType="afterEffect">
                                  <p:stCondLst>
                                    <p:cond delay="1000"/>
                                  </p:stCondLst>
                                  <p:childTnLst>
                                    <p:set>
                                      <p:cBhvr>
                                        <p:cTn id="111" dur="1" fill="hold">
                                          <p:stCondLst>
                                            <p:cond delay="0"/>
                                          </p:stCondLst>
                                        </p:cTn>
                                        <p:tgtEl>
                                          <p:spTgt spid="223"/>
                                        </p:tgtEl>
                                        <p:attrNameLst>
                                          <p:attrName>style.visibility</p:attrName>
                                        </p:attrNameLst>
                                      </p:cBhvr>
                                      <p:to>
                                        <p:strVal val="visible"/>
                                      </p:to>
                                    </p:set>
                                  </p:childTnLst>
                                </p:cTn>
                              </p:par>
                            </p:childTnLst>
                          </p:cTn>
                        </p:par>
                        <p:par>
                          <p:cTn id="112" fill="hold">
                            <p:stCondLst>
                              <p:cond delay="34000"/>
                            </p:stCondLst>
                            <p:childTnLst>
                              <p:par>
                                <p:cTn id="113" presetID="1" presetClass="entr" presetSubtype="0" fill="hold" grpId="0" nodeType="afterEffect">
                                  <p:stCondLst>
                                    <p:cond delay="1000"/>
                                  </p:stCondLst>
                                  <p:childTnLst>
                                    <p:set>
                                      <p:cBhvr>
                                        <p:cTn id="114" dur="1" fill="hold">
                                          <p:stCondLst>
                                            <p:cond delay="0"/>
                                          </p:stCondLst>
                                        </p:cTn>
                                        <p:tgtEl>
                                          <p:spTgt spid="224"/>
                                        </p:tgtEl>
                                        <p:attrNameLst>
                                          <p:attrName>style.visibility</p:attrName>
                                        </p:attrNameLst>
                                      </p:cBhvr>
                                      <p:to>
                                        <p:strVal val="visible"/>
                                      </p:to>
                                    </p:set>
                                  </p:childTnLst>
                                </p:cTn>
                              </p:par>
                            </p:childTnLst>
                          </p:cTn>
                        </p:par>
                        <p:par>
                          <p:cTn id="115" fill="hold">
                            <p:stCondLst>
                              <p:cond delay="35000"/>
                            </p:stCondLst>
                            <p:childTnLst>
                              <p:par>
                                <p:cTn id="116" presetID="1" presetClass="entr" presetSubtype="0" fill="hold" grpId="0" nodeType="afterEffect">
                                  <p:stCondLst>
                                    <p:cond delay="1000"/>
                                  </p:stCondLst>
                                  <p:childTnLst>
                                    <p:set>
                                      <p:cBhvr>
                                        <p:cTn id="117" dur="1" fill="hold">
                                          <p:stCondLst>
                                            <p:cond delay="0"/>
                                          </p:stCondLst>
                                        </p:cTn>
                                        <p:tgtEl>
                                          <p:spTgt spid="225"/>
                                        </p:tgtEl>
                                        <p:attrNameLst>
                                          <p:attrName>style.visibility</p:attrName>
                                        </p:attrNameLst>
                                      </p:cBhvr>
                                      <p:to>
                                        <p:strVal val="visible"/>
                                      </p:to>
                                    </p:set>
                                  </p:childTnLst>
                                </p:cTn>
                              </p:par>
                            </p:childTnLst>
                          </p:cTn>
                        </p:par>
                        <p:par>
                          <p:cTn id="118" fill="hold">
                            <p:stCondLst>
                              <p:cond delay="36000"/>
                            </p:stCondLst>
                            <p:childTnLst>
                              <p:par>
                                <p:cTn id="119" presetID="1" presetClass="entr" presetSubtype="0" fill="hold" grpId="0" nodeType="afterEffect">
                                  <p:stCondLst>
                                    <p:cond delay="1000"/>
                                  </p:stCondLst>
                                  <p:childTnLst>
                                    <p:set>
                                      <p:cBhvr>
                                        <p:cTn id="120" dur="1" fill="hold">
                                          <p:stCondLst>
                                            <p:cond delay="0"/>
                                          </p:stCondLst>
                                        </p:cTn>
                                        <p:tgtEl>
                                          <p:spTgt spid="226"/>
                                        </p:tgtEl>
                                        <p:attrNameLst>
                                          <p:attrName>style.visibility</p:attrName>
                                        </p:attrNameLst>
                                      </p:cBhvr>
                                      <p:to>
                                        <p:strVal val="visible"/>
                                      </p:to>
                                    </p:set>
                                  </p:childTnLst>
                                </p:cTn>
                              </p:par>
                            </p:childTnLst>
                          </p:cTn>
                        </p:par>
                        <p:par>
                          <p:cTn id="121" fill="hold">
                            <p:stCondLst>
                              <p:cond delay="37000"/>
                            </p:stCondLst>
                            <p:childTnLst>
                              <p:par>
                                <p:cTn id="122" presetID="1" presetClass="entr" presetSubtype="0" fill="hold" grpId="0" nodeType="afterEffect">
                                  <p:stCondLst>
                                    <p:cond delay="1000"/>
                                  </p:stCondLst>
                                  <p:childTnLst>
                                    <p:set>
                                      <p:cBhvr>
                                        <p:cTn id="123" dur="1" fill="hold">
                                          <p:stCondLst>
                                            <p:cond delay="0"/>
                                          </p:stCondLst>
                                        </p:cTn>
                                        <p:tgtEl>
                                          <p:spTgt spid="227"/>
                                        </p:tgtEl>
                                        <p:attrNameLst>
                                          <p:attrName>style.visibility</p:attrName>
                                        </p:attrNameLst>
                                      </p:cBhvr>
                                      <p:to>
                                        <p:strVal val="visible"/>
                                      </p:to>
                                    </p:set>
                                  </p:childTnLst>
                                </p:cTn>
                              </p:par>
                            </p:childTnLst>
                          </p:cTn>
                        </p:par>
                        <p:par>
                          <p:cTn id="124" fill="hold">
                            <p:stCondLst>
                              <p:cond delay="38000"/>
                            </p:stCondLst>
                            <p:childTnLst>
                              <p:par>
                                <p:cTn id="125" presetID="1" presetClass="entr" presetSubtype="0" fill="hold" grpId="0" nodeType="afterEffect">
                                  <p:stCondLst>
                                    <p:cond delay="1000"/>
                                  </p:stCondLst>
                                  <p:childTnLst>
                                    <p:set>
                                      <p:cBhvr>
                                        <p:cTn id="126" dur="1" fill="hold">
                                          <p:stCondLst>
                                            <p:cond delay="0"/>
                                          </p:stCondLst>
                                        </p:cTn>
                                        <p:tgtEl>
                                          <p:spTgt spid="228"/>
                                        </p:tgtEl>
                                        <p:attrNameLst>
                                          <p:attrName>style.visibility</p:attrName>
                                        </p:attrNameLst>
                                      </p:cBhvr>
                                      <p:to>
                                        <p:strVal val="visible"/>
                                      </p:to>
                                    </p:set>
                                  </p:childTnLst>
                                </p:cTn>
                              </p:par>
                            </p:childTnLst>
                          </p:cTn>
                        </p:par>
                        <p:par>
                          <p:cTn id="127" fill="hold">
                            <p:stCondLst>
                              <p:cond delay="39000"/>
                            </p:stCondLst>
                            <p:childTnLst>
                              <p:par>
                                <p:cTn id="128" presetID="1" presetClass="entr" presetSubtype="0" fill="hold" grpId="0" nodeType="afterEffect">
                                  <p:stCondLst>
                                    <p:cond delay="1000"/>
                                  </p:stCondLst>
                                  <p:childTnLst>
                                    <p:set>
                                      <p:cBhvr>
                                        <p:cTn id="129" dur="1" fill="hold">
                                          <p:stCondLst>
                                            <p:cond delay="0"/>
                                          </p:stCondLst>
                                        </p:cTn>
                                        <p:tgtEl>
                                          <p:spTgt spid="229"/>
                                        </p:tgtEl>
                                        <p:attrNameLst>
                                          <p:attrName>style.visibility</p:attrName>
                                        </p:attrNameLst>
                                      </p:cBhvr>
                                      <p:to>
                                        <p:strVal val="visible"/>
                                      </p:to>
                                    </p:set>
                                  </p:childTnLst>
                                </p:cTn>
                              </p:par>
                            </p:childTnLst>
                          </p:cTn>
                        </p:par>
                        <p:par>
                          <p:cTn id="130" fill="hold">
                            <p:stCondLst>
                              <p:cond delay="40000"/>
                            </p:stCondLst>
                            <p:childTnLst>
                              <p:par>
                                <p:cTn id="131" presetID="1" presetClass="entr" presetSubtype="0" fill="hold" grpId="0" nodeType="afterEffect">
                                  <p:stCondLst>
                                    <p:cond delay="1000"/>
                                  </p:stCondLst>
                                  <p:childTnLst>
                                    <p:set>
                                      <p:cBhvr>
                                        <p:cTn id="132" dur="1" fill="hold">
                                          <p:stCondLst>
                                            <p:cond delay="0"/>
                                          </p:stCondLst>
                                        </p:cTn>
                                        <p:tgtEl>
                                          <p:spTgt spid="230"/>
                                        </p:tgtEl>
                                        <p:attrNameLst>
                                          <p:attrName>style.visibility</p:attrName>
                                        </p:attrNameLst>
                                      </p:cBhvr>
                                      <p:to>
                                        <p:strVal val="visible"/>
                                      </p:to>
                                    </p:set>
                                  </p:childTnLst>
                                </p:cTn>
                              </p:par>
                            </p:childTnLst>
                          </p:cTn>
                        </p:par>
                        <p:par>
                          <p:cTn id="133" fill="hold">
                            <p:stCondLst>
                              <p:cond delay="41000"/>
                            </p:stCondLst>
                            <p:childTnLst>
                              <p:par>
                                <p:cTn id="134" presetID="1" presetClass="entr" presetSubtype="0" fill="hold" grpId="0" nodeType="afterEffect">
                                  <p:stCondLst>
                                    <p:cond delay="1000"/>
                                  </p:stCondLst>
                                  <p:childTnLst>
                                    <p:set>
                                      <p:cBhvr>
                                        <p:cTn id="135" dur="1" fill="hold">
                                          <p:stCondLst>
                                            <p:cond delay="0"/>
                                          </p:stCondLst>
                                        </p:cTn>
                                        <p:tgtEl>
                                          <p:spTgt spid="231"/>
                                        </p:tgtEl>
                                        <p:attrNameLst>
                                          <p:attrName>style.visibility</p:attrName>
                                        </p:attrNameLst>
                                      </p:cBhvr>
                                      <p:to>
                                        <p:strVal val="visible"/>
                                      </p:to>
                                    </p:set>
                                  </p:childTnLst>
                                </p:cTn>
                              </p:par>
                            </p:childTnLst>
                          </p:cTn>
                        </p:par>
                        <p:par>
                          <p:cTn id="136" fill="hold">
                            <p:stCondLst>
                              <p:cond delay="42000"/>
                            </p:stCondLst>
                            <p:childTnLst>
                              <p:par>
                                <p:cTn id="137" presetID="1" presetClass="entr" presetSubtype="0" fill="hold" grpId="0" nodeType="afterEffect">
                                  <p:stCondLst>
                                    <p:cond delay="1000"/>
                                  </p:stCondLst>
                                  <p:childTnLst>
                                    <p:set>
                                      <p:cBhvr>
                                        <p:cTn id="138" dur="1" fill="hold">
                                          <p:stCondLst>
                                            <p:cond delay="0"/>
                                          </p:stCondLst>
                                        </p:cTn>
                                        <p:tgtEl>
                                          <p:spTgt spid="232"/>
                                        </p:tgtEl>
                                        <p:attrNameLst>
                                          <p:attrName>style.visibility</p:attrName>
                                        </p:attrNameLst>
                                      </p:cBhvr>
                                      <p:to>
                                        <p:strVal val="visible"/>
                                      </p:to>
                                    </p:set>
                                  </p:childTnLst>
                                </p:cTn>
                              </p:par>
                            </p:childTnLst>
                          </p:cTn>
                        </p:par>
                        <p:par>
                          <p:cTn id="139" fill="hold">
                            <p:stCondLst>
                              <p:cond delay="43000"/>
                            </p:stCondLst>
                            <p:childTnLst>
                              <p:par>
                                <p:cTn id="140" presetID="1" presetClass="entr" presetSubtype="0" fill="hold" grpId="0" nodeType="afterEffect">
                                  <p:stCondLst>
                                    <p:cond delay="1000"/>
                                  </p:stCondLst>
                                  <p:childTnLst>
                                    <p:set>
                                      <p:cBhvr>
                                        <p:cTn id="141" dur="1" fill="hold">
                                          <p:stCondLst>
                                            <p:cond delay="0"/>
                                          </p:stCondLst>
                                        </p:cTn>
                                        <p:tgtEl>
                                          <p:spTgt spid="233"/>
                                        </p:tgtEl>
                                        <p:attrNameLst>
                                          <p:attrName>style.visibility</p:attrName>
                                        </p:attrNameLst>
                                      </p:cBhvr>
                                      <p:to>
                                        <p:strVal val="visible"/>
                                      </p:to>
                                    </p:set>
                                  </p:childTnLst>
                                </p:cTn>
                              </p:par>
                            </p:childTnLst>
                          </p:cTn>
                        </p:par>
                        <p:par>
                          <p:cTn id="142" fill="hold">
                            <p:stCondLst>
                              <p:cond delay="44000"/>
                            </p:stCondLst>
                            <p:childTnLst>
                              <p:par>
                                <p:cTn id="143" presetID="1" presetClass="entr" presetSubtype="0" fill="hold" grpId="0" nodeType="afterEffect">
                                  <p:stCondLst>
                                    <p:cond delay="1000"/>
                                  </p:stCondLst>
                                  <p:childTnLst>
                                    <p:set>
                                      <p:cBhvr>
                                        <p:cTn id="144" dur="1" fill="hold">
                                          <p:stCondLst>
                                            <p:cond delay="0"/>
                                          </p:stCondLst>
                                        </p:cTn>
                                        <p:tgtEl>
                                          <p:spTgt spid="234"/>
                                        </p:tgtEl>
                                        <p:attrNameLst>
                                          <p:attrName>style.visibility</p:attrName>
                                        </p:attrNameLst>
                                      </p:cBhvr>
                                      <p:to>
                                        <p:strVal val="visible"/>
                                      </p:to>
                                    </p:set>
                                  </p:childTnLst>
                                </p:cTn>
                              </p:par>
                            </p:childTnLst>
                          </p:cTn>
                        </p:par>
                        <p:par>
                          <p:cTn id="145" fill="hold">
                            <p:stCondLst>
                              <p:cond delay="45000"/>
                            </p:stCondLst>
                            <p:childTnLst>
                              <p:par>
                                <p:cTn id="146" presetID="1" presetClass="entr" presetSubtype="0" fill="hold" grpId="0" nodeType="afterEffect">
                                  <p:stCondLst>
                                    <p:cond delay="1000"/>
                                  </p:stCondLst>
                                  <p:childTnLst>
                                    <p:set>
                                      <p:cBhvr>
                                        <p:cTn id="147" dur="1" fill="hold">
                                          <p:stCondLst>
                                            <p:cond delay="0"/>
                                          </p:stCondLst>
                                        </p:cTn>
                                        <p:tgtEl>
                                          <p:spTgt spid="235"/>
                                        </p:tgtEl>
                                        <p:attrNameLst>
                                          <p:attrName>style.visibility</p:attrName>
                                        </p:attrNameLst>
                                      </p:cBhvr>
                                      <p:to>
                                        <p:strVal val="visible"/>
                                      </p:to>
                                    </p:set>
                                  </p:childTnLst>
                                </p:cTn>
                              </p:par>
                            </p:childTnLst>
                          </p:cTn>
                        </p:par>
                        <p:par>
                          <p:cTn id="148" fill="hold">
                            <p:stCondLst>
                              <p:cond delay="46000"/>
                            </p:stCondLst>
                            <p:childTnLst>
                              <p:par>
                                <p:cTn id="149" presetID="1" presetClass="entr" presetSubtype="0" fill="hold" grpId="0" nodeType="afterEffect">
                                  <p:stCondLst>
                                    <p:cond delay="1000"/>
                                  </p:stCondLst>
                                  <p:childTnLst>
                                    <p:set>
                                      <p:cBhvr>
                                        <p:cTn id="150" dur="1" fill="hold">
                                          <p:stCondLst>
                                            <p:cond delay="0"/>
                                          </p:stCondLst>
                                        </p:cTn>
                                        <p:tgtEl>
                                          <p:spTgt spid="236"/>
                                        </p:tgtEl>
                                        <p:attrNameLst>
                                          <p:attrName>style.visibility</p:attrName>
                                        </p:attrNameLst>
                                      </p:cBhvr>
                                      <p:to>
                                        <p:strVal val="visible"/>
                                      </p:to>
                                    </p:set>
                                  </p:childTnLst>
                                </p:cTn>
                              </p:par>
                            </p:childTnLst>
                          </p:cTn>
                        </p:par>
                        <p:par>
                          <p:cTn id="151" fill="hold">
                            <p:stCondLst>
                              <p:cond delay="47000"/>
                            </p:stCondLst>
                            <p:childTnLst>
                              <p:par>
                                <p:cTn id="152" presetID="1" presetClass="entr" presetSubtype="0" fill="hold" grpId="0" nodeType="afterEffect">
                                  <p:stCondLst>
                                    <p:cond delay="1000"/>
                                  </p:stCondLst>
                                  <p:childTnLst>
                                    <p:set>
                                      <p:cBhvr>
                                        <p:cTn id="153" dur="1" fill="hold">
                                          <p:stCondLst>
                                            <p:cond delay="0"/>
                                          </p:stCondLst>
                                        </p:cTn>
                                        <p:tgtEl>
                                          <p:spTgt spid="237"/>
                                        </p:tgtEl>
                                        <p:attrNameLst>
                                          <p:attrName>style.visibility</p:attrName>
                                        </p:attrNameLst>
                                      </p:cBhvr>
                                      <p:to>
                                        <p:strVal val="visible"/>
                                      </p:to>
                                    </p:set>
                                  </p:childTnLst>
                                </p:cTn>
                              </p:par>
                            </p:childTnLst>
                          </p:cTn>
                        </p:par>
                        <p:par>
                          <p:cTn id="154" fill="hold">
                            <p:stCondLst>
                              <p:cond delay="48000"/>
                            </p:stCondLst>
                            <p:childTnLst>
                              <p:par>
                                <p:cTn id="155" presetID="1" presetClass="entr" presetSubtype="0" fill="hold" grpId="0" nodeType="afterEffect">
                                  <p:stCondLst>
                                    <p:cond delay="1000"/>
                                  </p:stCondLst>
                                  <p:childTnLst>
                                    <p:set>
                                      <p:cBhvr>
                                        <p:cTn id="156" dur="1" fill="hold">
                                          <p:stCondLst>
                                            <p:cond delay="0"/>
                                          </p:stCondLst>
                                        </p:cTn>
                                        <p:tgtEl>
                                          <p:spTgt spid="238"/>
                                        </p:tgtEl>
                                        <p:attrNameLst>
                                          <p:attrName>style.visibility</p:attrName>
                                        </p:attrNameLst>
                                      </p:cBhvr>
                                      <p:to>
                                        <p:strVal val="visible"/>
                                      </p:to>
                                    </p:set>
                                  </p:childTnLst>
                                </p:cTn>
                              </p:par>
                            </p:childTnLst>
                          </p:cTn>
                        </p:par>
                        <p:par>
                          <p:cTn id="157" fill="hold">
                            <p:stCondLst>
                              <p:cond delay="49000"/>
                            </p:stCondLst>
                            <p:childTnLst>
                              <p:par>
                                <p:cTn id="158" presetID="1" presetClass="entr" presetSubtype="0" fill="hold" grpId="0" nodeType="afterEffect">
                                  <p:stCondLst>
                                    <p:cond delay="1000"/>
                                  </p:stCondLst>
                                  <p:childTnLst>
                                    <p:set>
                                      <p:cBhvr>
                                        <p:cTn id="159" dur="1" fill="hold">
                                          <p:stCondLst>
                                            <p:cond delay="0"/>
                                          </p:stCondLst>
                                        </p:cTn>
                                        <p:tgtEl>
                                          <p:spTgt spid="239"/>
                                        </p:tgtEl>
                                        <p:attrNameLst>
                                          <p:attrName>style.visibility</p:attrName>
                                        </p:attrNameLst>
                                      </p:cBhvr>
                                      <p:to>
                                        <p:strVal val="visible"/>
                                      </p:to>
                                    </p:set>
                                  </p:childTnLst>
                                </p:cTn>
                              </p:par>
                            </p:childTnLst>
                          </p:cTn>
                        </p:par>
                        <p:par>
                          <p:cTn id="160" fill="hold">
                            <p:stCondLst>
                              <p:cond delay="50000"/>
                            </p:stCondLst>
                            <p:childTnLst>
                              <p:par>
                                <p:cTn id="161" presetID="1" presetClass="entr" presetSubtype="0" fill="hold" grpId="0" nodeType="afterEffect">
                                  <p:stCondLst>
                                    <p:cond delay="1000"/>
                                  </p:stCondLst>
                                  <p:childTnLst>
                                    <p:set>
                                      <p:cBhvr>
                                        <p:cTn id="162" dur="1" fill="hold">
                                          <p:stCondLst>
                                            <p:cond delay="0"/>
                                          </p:stCondLst>
                                        </p:cTn>
                                        <p:tgtEl>
                                          <p:spTgt spid="240"/>
                                        </p:tgtEl>
                                        <p:attrNameLst>
                                          <p:attrName>style.visibility</p:attrName>
                                        </p:attrNameLst>
                                      </p:cBhvr>
                                      <p:to>
                                        <p:strVal val="visible"/>
                                      </p:to>
                                    </p:set>
                                  </p:childTnLst>
                                </p:cTn>
                              </p:par>
                            </p:childTnLst>
                          </p:cTn>
                        </p:par>
                        <p:par>
                          <p:cTn id="163" fill="hold">
                            <p:stCondLst>
                              <p:cond delay="51000"/>
                            </p:stCondLst>
                            <p:childTnLst>
                              <p:par>
                                <p:cTn id="164" presetID="1" presetClass="entr" presetSubtype="0" fill="hold" grpId="0" nodeType="afterEffect">
                                  <p:stCondLst>
                                    <p:cond delay="1000"/>
                                  </p:stCondLst>
                                  <p:childTnLst>
                                    <p:set>
                                      <p:cBhvr>
                                        <p:cTn id="165" dur="1" fill="hold">
                                          <p:stCondLst>
                                            <p:cond delay="0"/>
                                          </p:stCondLst>
                                        </p:cTn>
                                        <p:tgtEl>
                                          <p:spTgt spid="241"/>
                                        </p:tgtEl>
                                        <p:attrNameLst>
                                          <p:attrName>style.visibility</p:attrName>
                                        </p:attrNameLst>
                                      </p:cBhvr>
                                      <p:to>
                                        <p:strVal val="visible"/>
                                      </p:to>
                                    </p:set>
                                  </p:childTnLst>
                                </p:cTn>
                              </p:par>
                            </p:childTnLst>
                          </p:cTn>
                        </p:par>
                        <p:par>
                          <p:cTn id="166" fill="hold">
                            <p:stCondLst>
                              <p:cond delay="52000"/>
                            </p:stCondLst>
                            <p:childTnLst>
                              <p:par>
                                <p:cTn id="167" presetID="1" presetClass="entr" presetSubtype="0" fill="hold" grpId="0" nodeType="afterEffect">
                                  <p:stCondLst>
                                    <p:cond delay="1000"/>
                                  </p:stCondLst>
                                  <p:childTnLst>
                                    <p:set>
                                      <p:cBhvr>
                                        <p:cTn id="168" dur="1" fill="hold">
                                          <p:stCondLst>
                                            <p:cond delay="0"/>
                                          </p:stCondLst>
                                        </p:cTn>
                                        <p:tgtEl>
                                          <p:spTgt spid="242"/>
                                        </p:tgtEl>
                                        <p:attrNameLst>
                                          <p:attrName>style.visibility</p:attrName>
                                        </p:attrNameLst>
                                      </p:cBhvr>
                                      <p:to>
                                        <p:strVal val="visible"/>
                                      </p:to>
                                    </p:set>
                                  </p:childTnLst>
                                </p:cTn>
                              </p:par>
                            </p:childTnLst>
                          </p:cTn>
                        </p:par>
                        <p:par>
                          <p:cTn id="169" fill="hold">
                            <p:stCondLst>
                              <p:cond delay="53000"/>
                            </p:stCondLst>
                            <p:childTnLst>
                              <p:par>
                                <p:cTn id="170" presetID="1" presetClass="entr" presetSubtype="0" fill="hold" grpId="0" nodeType="afterEffect">
                                  <p:stCondLst>
                                    <p:cond delay="1000"/>
                                  </p:stCondLst>
                                  <p:childTnLst>
                                    <p:set>
                                      <p:cBhvr>
                                        <p:cTn id="171" dur="1" fill="hold">
                                          <p:stCondLst>
                                            <p:cond delay="0"/>
                                          </p:stCondLst>
                                        </p:cTn>
                                        <p:tgtEl>
                                          <p:spTgt spid="243"/>
                                        </p:tgtEl>
                                        <p:attrNameLst>
                                          <p:attrName>style.visibility</p:attrName>
                                        </p:attrNameLst>
                                      </p:cBhvr>
                                      <p:to>
                                        <p:strVal val="visible"/>
                                      </p:to>
                                    </p:set>
                                  </p:childTnLst>
                                </p:cTn>
                              </p:par>
                            </p:childTnLst>
                          </p:cTn>
                        </p:par>
                        <p:par>
                          <p:cTn id="172" fill="hold">
                            <p:stCondLst>
                              <p:cond delay="54000"/>
                            </p:stCondLst>
                            <p:childTnLst>
                              <p:par>
                                <p:cTn id="173" presetID="1" presetClass="entr" presetSubtype="0" fill="hold" grpId="0" nodeType="afterEffect">
                                  <p:stCondLst>
                                    <p:cond delay="1000"/>
                                  </p:stCondLst>
                                  <p:childTnLst>
                                    <p:set>
                                      <p:cBhvr>
                                        <p:cTn id="174" dur="1" fill="hold">
                                          <p:stCondLst>
                                            <p:cond delay="0"/>
                                          </p:stCondLst>
                                        </p:cTn>
                                        <p:tgtEl>
                                          <p:spTgt spid="244"/>
                                        </p:tgtEl>
                                        <p:attrNameLst>
                                          <p:attrName>style.visibility</p:attrName>
                                        </p:attrNameLst>
                                      </p:cBhvr>
                                      <p:to>
                                        <p:strVal val="visible"/>
                                      </p:to>
                                    </p:set>
                                  </p:childTnLst>
                                </p:cTn>
                              </p:par>
                            </p:childTnLst>
                          </p:cTn>
                        </p:par>
                        <p:par>
                          <p:cTn id="175" fill="hold">
                            <p:stCondLst>
                              <p:cond delay="55000"/>
                            </p:stCondLst>
                            <p:childTnLst>
                              <p:par>
                                <p:cTn id="176" presetID="1" presetClass="entr" presetSubtype="0" fill="hold" grpId="0" nodeType="afterEffect">
                                  <p:stCondLst>
                                    <p:cond delay="1000"/>
                                  </p:stCondLst>
                                  <p:childTnLst>
                                    <p:set>
                                      <p:cBhvr>
                                        <p:cTn id="177" dur="1" fill="hold">
                                          <p:stCondLst>
                                            <p:cond delay="0"/>
                                          </p:stCondLst>
                                        </p:cTn>
                                        <p:tgtEl>
                                          <p:spTgt spid="245"/>
                                        </p:tgtEl>
                                        <p:attrNameLst>
                                          <p:attrName>style.visibility</p:attrName>
                                        </p:attrNameLst>
                                      </p:cBhvr>
                                      <p:to>
                                        <p:strVal val="visible"/>
                                      </p:to>
                                    </p:set>
                                  </p:childTnLst>
                                </p:cTn>
                              </p:par>
                            </p:childTnLst>
                          </p:cTn>
                        </p:par>
                        <p:par>
                          <p:cTn id="178" fill="hold">
                            <p:stCondLst>
                              <p:cond delay="56000"/>
                            </p:stCondLst>
                            <p:childTnLst>
                              <p:par>
                                <p:cTn id="179" presetID="1" presetClass="entr" presetSubtype="0" fill="hold" grpId="0" nodeType="afterEffect">
                                  <p:stCondLst>
                                    <p:cond delay="1000"/>
                                  </p:stCondLst>
                                  <p:childTnLst>
                                    <p:set>
                                      <p:cBhvr>
                                        <p:cTn id="180" dur="1" fill="hold">
                                          <p:stCondLst>
                                            <p:cond delay="0"/>
                                          </p:stCondLst>
                                        </p:cTn>
                                        <p:tgtEl>
                                          <p:spTgt spid="246"/>
                                        </p:tgtEl>
                                        <p:attrNameLst>
                                          <p:attrName>style.visibility</p:attrName>
                                        </p:attrNameLst>
                                      </p:cBhvr>
                                      <p:to>
                                        <p:strVal val="visible"/>
                                      </p:to>
                                    </p:set>
                                  </p:childTnLst>
                                </p:cTn>
                              </p:par>
                            </p:childTnLst>
                          </p:cTn>
                        </p:par>
                        <p:par>
                          <p:cTn id="181" fill="hold">
                            <p:stCondLst>
                              <p:cond delay="57000"/>
                            </p:stCondLst>
                            <p:childTnLst>
                              <p:par>
                                <p:cTn id="182" presetID="1" presetClass="entr" presetSubtype="0" fill="hold" grpId="0" nodeType="afterEffect">
                                  <p:stCondLst>
                                    <p:cond delay="1000"/>
                                  </p:stCondLst>
                                  <p:childTnLst>
                                    <p:set>
                                      <p:cBhvr>
                                        <p:cTn id="183" dur="1" fill="hold">
                                          <p:stCondLst>
                                            <p:cond delay="0"/>
                                          </p:stCondLst>
                                        </p:cTn>
                                        <p:tgtEl>
                                          <p:spTgt spid="247"/>
                                        </p:tgtEl>
                                        <p:attrNameLst>
                                          <p:attrName>style.visibility</p:attrName>
                                        </p:attrNameLst>
                                      </p:cBhvr>
                                      <p:to>
                                        <p:strVal val="visible"/>
                                      </p:to>
                                    </p:set>
                                  </p:childTnLst>
                                </p:cTn>
                              </p:par>
                            </p:childTnLst>
                          </p:cTn>
                        </p:par>
                        <p:par>
                          <p:cTn id="184" fill="hold">
                            <p:stCondLst>
                              <p:cond delay="58000"/>
                            </p:stCondLst>
                            <p:childTnLst>
                              <p:par>
                                <p:cTn id="185" presetID="1" presetClass="entr" presetSubtype="0" fill="hold" grpId="0" nodeType="afterEffect">
                                  <p:stCondLst>
                                    <p:cond delay="1000"/>
                                  </p:stCondLst>
                                  <p:childTnLst>
                                    <p:set>
                                      <p:cBhvr>
                                        <p:cTn id="186" dur="1" fill="hold">
                                          <p:stCondLst>
                                            <p:cond delay="0"/>
                                          </p:stCondLst>
                                        </p:cTn>
                                        <p:tgtEl>
                                          <p:spTgt spid="248"/>
                                        </p:tgtEl>
                                        <p:attrNameLst>
                                          <p:attrName>style.visibility</p:attrName>
                                        </p:attrNameLst>
                                      </p:cBhvr>
                                      <p:to>
                                        <p:strVal val="visible"/>
                                      </p:to>
                                    </p:set>
                                  </p:childTnLst>
                                </p:cTn>
                              </p:par>
                            </p:childTnLst>
                          </p:cTn>
                        </p:par>
                        <p:par>
                          <p:cTn id="187" fill="hold">
                            <p:stCondLst>
                              <p:cond delay="59000"/>
                            </p:stCondLst>
                            <p:childTnLst>
                              <p:par>
                                <p:cTn id="188" presetID="1" presetClass="entr" presetSubtype="0" fill="hold" grpId="0" nodeType="afterEffect">
                                  <p:stCondLst>
                                    <p:cond delay="1000"/>
                                  </p:stCondLst>
                                  <p:childTnLst>
                                    <p:set>
                                      <p:cBhvr>
                                        <p:cTn id="189" dur="1" fill="hold">
                                          <p:stCondLst>
                                            <p:cond delay="0"/>
                                          </p:stCondLst>
                                        </p:cTn>
                                        <p:tgtEl>
                                          <p:spTgt spid="249"/>
                                        </p:tgtEl>
                                        <p:attrNameLst>
                                          <p:attrName>style.visibility</p:attrName>
                                        </p:attrNameLst>
                                      </p:cBhvr>
                                      <p:to>
                                        <p:strVal val="visible"/>
                                      </p:to>
                                    </p:set>
                                  </p:childTnLst>
                                </p:cTn>
                              </p:par>
                            </p:childTnLst>
                          </p:cTn>
                        </p:par>
                        <p:par>
                          <p:cTn id="190" fill="hold">
                            <p:stCondLst>
                              <p:cond delay="60000"/>
                            </p:stCondLst>
                            <p:childTnLst>
                              <p:par>
                                <p:cTn id="191" presetID="1" presetClass="entr" presetSubtype="0" fill="hold" grpId="0" nodeType="afterEffect">
                                  <p:stCondLst>
                                    <p:cond delay="1000"/>
                                  </p:stCondLst>
                                  <p:childTnLst>
                                    <p:set>
                                      <p:cBhvr>
                                        <p:cTn id="192" dur="1" fill="hold">
                                          <p:stCondLst>
                                            <p:cond delay="0"/>
                                          </p:stCondLst>
                                        </p:cTn>
                                        <p:tgtEl>
                                          <p:spTgt spid="250"/>
                                        </p:tgtEl>
                                        <p:attrNameLst>
                                          <p:attrName>style.visibility</p:attrName>
                                        </p:attrNameLst>
                                      </p:cBhvr>
                                      <p:to>
                                        <p:strVal val="visible"/>
                                      </p:to>
                                    </p:set>
                                  </p:childTnLst>
                                </p:cTn>
                              </p:par>
                            </p:childTnLst>
                          </p:cTn>
                        </p:par>
                        <p:par>
                          <p:cTn id="193" fill="hold">
                            <p:stCondLst>
                              <p:cond delay="61000"/>
                            </p:stCondLst>
                            <p:childTnLst>
                              <p:par>
                                <p:cTn id="194" presetID="1" presetClass="entr" presetSubtype="0" fill="hold" grpId="0" nodeType="afterEffect">
                                  <p:stCondLst>
                                    <p:cond delay="1000"/>
                                  </p:stCondLst>
                                  <p:childTnLst>
                                    <p:set>
                                      <p:cBhvr>
                                        <p:cTn id="195" dur="1" fill="hold">
                                          <p:stCondLst>
                                            <p:cond delay="0"/>
                                          </p:stCondLst>
                                        </p:cTn>
                                        <p:tgtEl>
                                          <p:spTgt spid="251"/>
                                        </p:tgtEl>
                                        <p:attrNameLst>
                                          <p:attrName>style.visibility</p:attrName>
                                        </p:attrNameLst>
                                      </p:cBhvr>
                                      <p:to>
                                        <p:strVal val="visible"/>
                                      </p:to>
                                    </p:set>
                                  </p:childTnLst>
                                </p:cTn>
                              </p:par>
                            </p:childTnLst>
                          </p:cTn>
                        </p:par>
                        <p:par>
                          <p:cTn id="196" fill="hold">
                            <p:stCondLst>
                              <p:cond delay="62000"/>
                            </p:stCondLst>
                            <p:childTnLst>
                              <p:par>
                                <p:cTn id="197" presetID="1" presetClass="entr" presetSubtype="0" fill="hold" grpId="0" nodeType="afterEffect">
                                  <p:stCondLst>
                                    <p:cond delay="1000"/>
                                  </p:stCondLst>
                                  <p:childTnLst>
                                    <p:set>
                                      <p:cBhvr>
                                        <p:cTn id="198" dur="1" fill="hold">
                                          <p:stCondLst>
                                            <p:cond delay="0"/>
                                          </p:stCondLst>
                                        </p:cTn>
                                        <p:tgtEl>
                                          <p:spTgt spid="252"/>
                                        </p:tgtEl>
                                        <p:attrNameLst>
                                          <p:attrName>style.visibility</p:attrName>
                                        </p:attrNameLst>
                                      </p:cBhvr>
                                      <p:to>
                                        <p:strVal val="visible"/>
                                      </p:to>
                                    </p:set>
                                  </p:childTnLst>
                                </p:cTn>
                              </p:par>
                            </p:childTnLst>
                          </p:cTn>
                        </p:par>
                        <p:par>
                          <p:cTn id="199" fill="hold">
                            <p:stCondLst>
                              <p:cond delay="63000"/>
                            </p:stCondLst>
                            <p:childTnLst>
                              <p:par>
                                <p:cTn id="200" presetID="1" presetClass="entr" presetSubtype="0" fill="hold" grpId="0" nodeType="afterEffect">
                                  <p:stCondLst>
                                    <p:cond delay="1000"/>
                                  </p:stCondLst>
                                  <p:childTnLst>
                                    <p:set>
                                      <p:cBhvr>
                                        <p:cTn id="201" dur="1" fill="hold">
                                          <p:stCondLst>
                                            <p:cond delay="0"/>
                                          </p:stCondLst>
                                        </p:cTn>
                                        <p:tgtEl>
                                          <p:spTgt spid="253"/>
                                        </p:tgtEl>
                                        <p:attrNameLst>
                                          <p:attrName>style.visibility</p:attrName>
                                        </p:attrNameLst>
                                      </p:cBhvr>
                                      <p:to>
                                        <p:strVal val="visible"/>
                                      </p:to>
                                    </p:set>
                                  </p:childTnLst>
                                </p:cTn>
                              </p:par>
                            </p:childTnLst>
                          </p:cTn>
                        </p:par>
                        <p:par>
                          <p:cTn id="202" fill="hold">
                            <p:stCondLst>
                              <p:cond delay="64000"/>
                            </p:stCondLst>
                            <p:childTnLst>
                              <p:par>
                                <p:cTn id="203" presetID="1" presetClass="entr" presetSubtype="0" fill="hold" grpId="0" nodeType="afterEffect">
                                  <p:stCondLst>
                                    <p:cond delay="1000"/>
                                  </p:stCondLst>
                                  <p:childTnLst>
                                    <p:set>
                                      <p:cBhvr>
                                        <p:cTn id="204" dur="1" fill="hold">
                                          <p:stCondLst>
                                            <p:cond delay="0"/>
                                          </p:stCondLst>
                                        </p:cTn>
                                        <p:tgtEl>
                                          <p:spTgt spid="254"/>
                                        </p:tgtEl>
                                        <p:attrNameLst>
                                          <p:attrName>style.visibility</p:attrName>
                                        </p:attrNameLst>
                                      </p:cBhvr>
                                      <p:to>
                                        <p:strVal val="visible"/>
                                      </p:to>
                                    </p:set>
                                  </p:childTnLst>
                                </p:cTn>
                              </p:par>
                            </p:childTnLst>
                          </p:cTn>
                        </p:par>
                        <p:par>
                          <p:cTn id="205" fill="hold">
                            <p:stCondLst>
                              <p:cond delay="65000"/>
                            </p:stCondLst>
                            <p:childTnLst>
                              <p:par>
                                <p:cTn id="206" presetID="1" presetClass="entr" presetSubtype="0" fill="hold" grpId="0" nodeType="afterEffect">
                                  <p:stCondLst>
                                    <p:cond delay="1000"/>
                                  </p:stCondLst>
                                  <p:childTnLst>
                                    <p:set>
                                      <p:cBhvr>
                                        <p:cTn id="207" dur="1" fill="hold">
                                          <p:stCondLst>
                                            <p:cond delay="0"/>
                                          </p:stCondLst>
                                        </p:cTn>
                                        <p:tgtEl>
                                          <p:spTgt spid="255"/>
                                        </p:tgtEl>
                                        <p:attrNameLst>
                                          <p:attrName>style.visibility</p:attrName>
                                        </p:attrNameLst>
                                      </p:cBhvr>
                                      <p:to>
                                        <p:strVal val="visible"/>
                                      </p:to>
                                    </p:set>
                                  </p:childTnLst>
                                </p:cTn>
                              </p:par>
                            </p:childTnLst>
                          </p:cTn>
                        </p:par>
                        <p:par>
                          <p:cTn id="208" fill="hold">
                            <p:stCondLst>
                              <p:cond delay="66000"/>
                            </p:stCondLst>
                            <p:childTnLst>
                              <p:par>
                                <p:cTn id="209" presetID="1" presetClass="entr" presetSubtype="0" fill="hold" grpId="0" nodeType="afterEffect">
                                  <p:stCondLst>
                                    <p:cond delay="1000"/>
                                  </p:stCondLst>
                                  <p:childTnLst>
                                    <p:set>
                                      <p:cBhvr>
                                        <p:cTn id="210" dur="1" fill="hold">
                                          <p:stCondLst>
                                            <p:cond delay="0"/>
                                          </p:stCondLst>
                                        </p:cTn>
                                        <p:tgtEl>
                                          <p:spTgt spid="256"/>
                                        </p:tgtEl>
                                        <p:attrNameLst>
                                          <p:attrName>style.visibility</p:attrName>
                                        </p:attrNameLst>
                                      </p:cBhvr>
                                      <p:to>
                                        <p:strVal val="visible"/>
                                      </p:to>
                                    </p:set>
                                  </p:childTnLst>
                                </p:cTn>
                              </p:par>
                            </p:childTnLst>
                          </p:cTn>
                        </p:par>
                        <p:par>
                          <p:cTn id="211" fill="hold">
                            <p:stCondLst>
                              <p:cond delay="67000"/>
                            </p:stCondLst>
                            <p:childTnLst>
                              <p:par>
                                <p:cTn id="212" presetID="1" presetClass="entr" presetSubtype="0" fill="hold" grpId="0" nodeType="afterEffect">
                                  <p:stCondLst>
                                    <p:cond delay="1000"/>
                                  </p:stCondLst>
                                  <p:childTnLst>
                                    <p:set>
                                      <p:cBhvr>
                                        <p:cTn id="213" dur="1" fill="hold">
                                          <p:stCondLst>
                                            <p:cond delay="0"/>
                                          </p:stCondLst>
                                        </p:cTn>
                                        <p:tgtEl>
                                          <p:spTgt spid="257"/>
                                        </p:tgtEl>
                                        <p:attrNameLst>
                                          <p:attrName>style.visibility</p:attrName>
                                        </p:attrNameLst>
                                      </p:cBhvr>
                                      <p:to>
                                        <p:strVal val="visible"/>
                                      </p:to>
                                    </p:set>
                                  </p:childTnLst>
                                </p:cTn>
                              </p:par>
                            </p:childTnLst>
                          </p:cTn>
                        </p:par>
                        <p:par>
                          <p:cTn id="214" fill="hold">
                            <p:stCondLst>
                              <p:cond delay="68000"/>
                            </p:stCondLst>
                            <p:childTnLst>
                              <p:par>
                                <p:cTn id="215" presetID="1" presetClass="entr" presetSubtype="0" fill="hold" grpId="0" nodeType="afterEffect">
                                  <p:stCondLst>
                                    <p:cond delay="1000"/>
                                  </p:stCondLst>
                                  <p:childTnLst>
                                    <p:set>
                                      <p:cBhvr>
                                        <p:cTn id="216" dur="1" fill="hold">
                                          <p:stCondLst>
                                            <p:cond delay="0"/>
                                          </p:stCondLst>
                                        </p:cTn>
                                        <p:tgtEl>
                                          <p:spTgt spid="258"/>
                                        </p:tgtEl>
                                        <p:attrNameLst>
                                          <p:attrName>style.visibility</p:attrName>
                                        </p:attrNameLst>
                                      </p:cBhvr>
                                      <p:to>
                                        <p:strVal val="visible"/>
                                      </p:to>
                                    </p:set>
                                  </p:childTnLst>
                                </p:cTn>
                              </p:par>
                            </p:childTnLst>
                          </p:cTn>
                        </p:par>
                        <p:par>
                          <p:cTn id="217" fill="hold">
                            <p:stCondLst>
                              <p:cond delay="69000"/>
                            </p:stCondLst>
                            <p:childTnLst>
                              <p:par>
                                <p:cTn id="218" presetID="1" presetClass="entr" presetSubtype="0" fill="hold" grpId="0" nodeType="afterEffect">
                                  <p:stCondLst>
                                    <p:cond delay="1000"/>
                                  </p:stCondLst>
                                  <p:childTnLst>
                                    <p:set>
                                      <p:cBhvr>
                                        <p:cTn id="219" dur="1" fill="hold">
                                          <p:stCondLst>
                                            <p:cond delay="0"/>
                                          </p:stCondLst>
                                        </p:cTn>
                                        <p:tgtEl>
                                          <p:spTgt spid="259"/>
                                        </p:tgtEl>
                                        <p:attrNameLst>
                                          <p:attrName>style.visibility</p:attrName>
                                        </p:attrNameLst>
                                      </p:cBhvr>
                                      <p:to>
                                        <p:strVal val="visible"/>
                                      </p:to>
                                    </p:set>
                                  </p:childTnLst>
                                </p:cTn>
                              </p:par>
                            </p:childTnLst>
                          </p:cTn>
                        </p:par>
                        <p:par>
                          <p:cTn id="220" fill="hold">
                            <p:stCondLst>
                              <p:cond delay="70000"/>
                            </p:stCondLst>
                            <p:childTnLst>
                              <p:par>
                                <p:cTn id="221" presetID="1" presetClass="entr" presetSubtype="0" fill="hold" grpId="0" nodeType="afterEffect">
                                  <p:stCondLst>
                                    <p:cond delay="1000"/>
                                  </p:stCondLst>
                                  <p:childTnLst>
                                    <p:set>
                                      <p:cBhvr>
                                        <p:cTn id="222" dur="1" fill="hold">
                                          <p:stCondLst>
                                            <p:cond delay="0"/>
                                          </p:stCondLst>
                                        </p:cTn>
                                        <p:tgtEl>
                                          <p:spTgt spid="260"/>
                                        </p:tgtEl>
                                        <p:attrNameLst>
                                          <p:attrName>style.visibility</p:attrName>
                                        </p:attrNameLst>
                                      </p:cBhvr>
                                      <p:to>
                                        <p:strVal val="visible"/>
                                      </p:to>
                                    </p:set>
                                  </p:childTnLst>
                                </p:cTn>
                              </p:par>
                            </p:childTnLst>
                          </p:cTn>
                        </p:par>
                        <p:par>
                          <p:cTn id="223" fill="hold">
                            <p:stCondLst>
                              <p:cond delay="71000"/>
                            </p:stCondLst>
                            <p:childTnLst>
                              <p:par>
                                <p:cTn id="224" presetID="1" presetClass="entr" presetSubtype="0" fill="hold" grpId="0" nodeType="afterEffect">
                                  <p:stCondLst>
                                    <p:cond delay="1000"/>
                                  </p:stCondLst>
                                  <p:childTnLst>
                                    <p:set>
                                      <p:cBhvr>
                                        <p:cTn id="225" dur="1" fill="hold">
                                          <p:stCondLst>
                                            <p:cond delay="0"/>
                                          </p:stCondLst>
                                        </p:cTn>
                                        <p:tgtEl>
                                          <p:spTgt spid="261"/>
                                        </p:tgtEl>
                                        <p:attrNameLst>
                                          <p:attrName>style.visibility</p:attrName>
                                        </p:attrNameLst>
                                      </p:cBhvr>
                                      <p:to>
                                        <p:strVal val="visible"/>
                                      </p:to>
                                    </p:set>
                                  </p:childTnLst>
                                </p:cTn>
                              </p:par>
                            </p:childTnLst>
                          </p:cTn>
                        </p:par>
                        <p:par>
                          <p:cTn id="226" fill="hold">
                            <p:stCondLst>
                              <p:cond delay="72000"/>
                            </p:stCondLst>
                            <p:childTnLst>
                              <p:par>
                                <p:cTn id="227" presetID="1" presetClass="entr" presetSubtype="0" fill="hold" grpId="0" nodeType="afterEffect">
                                  <p:stCondLst>
                                    <p:cond delay="1000"/>
                                  </p:stCondLst>
                                  <p:childTnLst>
                                    <p:set>
                                      <p:cBhvr>
                                        <p:cTn id="228" dur="1" fill="hold">
                                          <p:stCondLst>
                                            <p:cond delay="0"/>
                                          </p:stCondLst>
                                        </p:cTn>
                                        <p:tgtEl>
                                          <p:spTgt spid="262"/>
                                        </p:tgtEl>
                                        <p:attrNameLst>
                                          <p:attrName>style.visibility</p:attrName>
                                        </p:attrNameLst>
                                      </p:cBhvr>
                                      <p:to>
                                        <p:strVal val="visible"/>
                                      </p:to>
                                    </p:set>
                                  </p:childTnLst>
                                </p:cTn>
                              </p:par>
                            </p:childTnLst>
                          </p:cTn>
                        </p:par>
                        <p:par>
                          <p:cTn id="229" fill="hold">
                            <p:stCondLst>
                              <p:cond delay="73000"/>
                            </p:stCondLst>
                            <p:childTnLst>
                              <p:par>
                                <p:cTn id="230" presetID="1" presetClass="entr" presetSubtype="0" fill="hold" grpId="0" nodeType="afterEffect">
                                  <p:stCondLst>
                                    <p:cond delay="1000"/>
                                  </p:stCondLst>
                                  <p:childTnLst>
                                    <p:set>
                                      <p:cBhvr>
                                        <p:cTn id="231" dur="1" fill="hold">
                                          <p:stCondLst>
                                            <p:cond delay="0"/>
                                          </p:stCondLst>
                                        </p:cTn>
                                        <p:tgtEl>
                                          <p:spTgt spid="263"/>
                                        </p:tgtEl>
                                        <p:attrNameLst>
                                          <p:attrName>style.visibility</p:attrName>
                                        </p:attrNameLst>
                                      </p:cBhvr>
                                      <p:to>
                                        <p:strVal val="visible"/>
                                      </p:to>
                                    </p:set>
                                  </p:childTnLst>
                                </p:cTn>
                              </p:par>
                            </p:childTnLst>
                          </p:cTn>
                        </p:par>
                        <p:par>
                          <p:cTn id="232" fill="hold">
                            <p:stCondLst>
                              <p:cond delay="74000"/>
                            </p:stCondLst>
                            <p:childTnLst>
                              <p:par>
                                <p:cTn id="233" presetID="1" presetClass="entr" presetSubtype="0" fill="hold" grpId="0" nodeType="afterEffect">
                                  <p:stCondLst>
                                    <p:cond delay="1000"/>
                                  </p:stCondLst>
                                  <p:childTnLst>
                                    <p:set>
                                      <p:cBhvr>
                                        <p:cTn id="234" dur="1" fill="hold">
                                          <p:stCondLst>
                                            <p:cond delay="0"/>
                                          </p:stCondLst>
                                        </p:cTn>
                                        <p:tgtEl>
                                          <p:spTgt spid="264"/>
                                        </p:tgtEl>
                                        <p:attrNameLst>
                                          <p:attrName>style.visibility</p:attrName>
                                        </p:attrNameLst>
                                      </p:cBhvr>
                                      <p:to>
                                        <p:strVal val="visible"/>
                                      </p:to>
                                    </p:set>
                                  </p:childTnLst>
                                </p:cTn>
                              </p:par>
                            </p:childTnLst>
                          </p:cTn>
                        </p:par>
                        <p:par>
                          <p:cTn id="235" fill="hold">
                            <p:stCondLst>
                              <p:cond delay="75000"/>
                            </p:stCondLst>
                            <p:childTnLst>
                              <p:par>
                                <p:cTn id="236" presetID="1" presetClass="entr" presetSubtype="0" fill="hold" grpId="0" nodeType="afterEffect">
                                  <p:stCondLst>
                                    <p:cond delay="1000"/>
                                  </p:stCondLst>
                                  <p:childTnLst>
                                    <p:set>
                                      <p:cBhvr>
                                        <p:cTn id="237" dur="1" fill="hold">
                                          <p:stCondLst>
                                            <p:cond delay="0"/>
                                          </p:stCondLst>
                                        </p:cTn>
                                        <p:tgtEl>
                                          <p:spTgt spid="265"/>
                                        </p:tgtEl>
                                        <p:attrNameLst>
                                          <p:attrName>style.visibility</p:attrName>
                                        </p:attrNameLst>
                                      </p:cBhvr>
                                      <p:to>
                                        <p:strVal val="visible"/>
                                      </p:to>
                                    </p:set>
                                  </p:childTnLst>
                                </p:cTn>
                              </p:par>
                            </p:childTnLst>
                          </p:cTn>
                        </p:par>
                        <p:par>
                          <p:cTn id="238" fill="hold">
                            <p:stCondLst>
                              <p:cond delay="76000"/>
                            </p:stCondLst>
                            <p:childTnLst>
                              <p:par>
                                <p:cTn id="239" presetID="1" presetClass="entr" presetSubtype="0" fill="hold" grpId="0" nodeType="afterEffect">
                                  <p:stCondLst>
                                    <p:cond delay="1000"/>
                                  </p:stCondLst>
                                  <p:childTnLst>
                                    <p:set>
                                      <p:cBhvr>
                                        <p:cTn id="240" dur="1" fill="hold">
                                          <p:stCondLst>
                                            <p:cond delay="0"/>
                                          </p:stCondLst>
                                        </p:cTn>
                                        <p:tgtEl>
                                          <p:spTgt spid="266"/>
                                        </p:tgtEl>
                                        <p:attrNameLst>
                                          <p:attrName>style.visibility</p:attrName>
                                        </p:attrNameLst>
                                      </p:cBhvr>
                                      <p:to>
                                        <p:strVal val="visible"/>
                                      </p:to>
                                    </p:set>
                                  </p:childTnLst>
                                </p:cTn>
                              </p:par>
                            </p:childTnLst>
                          </p:cTn>
                        </p:par>
                        <p:par>
                          <p:cTn id="241" fill="hold">
                            <p:stCondLst>
                              <p:cond delay="77000"/>
                            </p:stCondLst>
                            <p:childTnLst>
                              <p:par>
                                <p:cTn id="242" presetID="1" presetClass="entr" presetSubtype="0" fill="hold" grpId="0" nodeType="afterEffect">
                                  <p:stCondLst>
                                    <p:cond delay="1000"/>
                                  </p:stCondLst>
                                  <p:childTnLst>
                                    <p:set>
                                      <p:cBhvr>
                                        <p:cTn id="243" dur="1" fill="hold">
                                          <p:stCondLst>
                                            <p:cond delay="0"/>
                                          </p:stCondLst>
                                        </p:cTn>
                                        <p:tgtEl>
                                          <p:spTgt spid="267"/>
                                        </p:tgtEl>
                                        <p:attrNameLst>
                                          <p:attrName>style.visibility</p:attrName>
                                        </p:attrNameLst>
                                      </p:cBhvr>
                                      <p:to>
                                        <p:strVal val="visible"/>
                                      </p:to>
                                    </p:set>
                                  </p:childTnLst>
                                </p:cTn>
                              </p:par>
                            </p:childTnLst>
                          </p:cTn>
                        </p:par>
                        <p:par>
                          <p:cTn id="244" fill="hold">
                            <p:stCondLst>
                              <p:cond delay="78000"/>
                            </p:stCondLst>
                            <p:childTnLst>
                              <p:par>
                                <p:cTn id="245" presetID="1" presetClass="entr" presetSubtype="0" fill="hold" grpId="0" nodeType="afterEffect">
                                  <p:stCondLst>
                                    <p:cond delay="1000"/>
                                  </p:stCondLst>
                                  <p:childTnLst>
                                    <p:set>
                                      <p:cBhvr>
                                        <p:cTn id="246" dur="1" fill="hold">
                                          <p:stCondLst>
                                            <p:cond delay="0"/>
                                          </p:stCondLst>
                                        </p:cTn>
                                        <p:tgtEl>
                                          <p:spTgt spid="268"/>
                                        </p:tgtEl>
                                        <p:attrNameLst>
                                          <p:attrName>style.visibility</p:attrName>
                                        </p:attrNameLst>
                                      </p:cBhvr>
                                      <p:to>
                                        <p:strVal val="visible"/>
                                      </p:to>
                                    </p:set>
                                  </p:childTnLst>
                                </p:cTn>
                              </p:par>
                            </p:childTnLst>
                          </p:cTn>
                        </p:par>
                        <p:par>
                          <p:cTn id="247" fill="hold">
                            <p:stCondLst>
                              <p:cond delay="79000"/>
                            </p:stCondLst>
                            <p:childTnLst>
                              <p:par>
                                <p:cTn id="248" presetID="1" presetClass="entr" presetSubtype="0" fill="hold" grpId="0" nodeType="afterEffect">
                                  <p:stCondLst>
                                    <p:cond delay="1000"/>
                                  </p:stCondLst>
                                  <p:childTnLst>
                                    <p:set>
                                      <p:cBhvr>
                                        <p:cTn id="249" dur="1" fill="hold">
                                          <p:stCondLst>
                                            <p:cond delay="0"/>
                                          </p:stCondLst>
                                        </p:cTn>
                                        <p:tgtEl>
                                          <p:spTgt spid="269"/>
                                        </p:tgtEl>
                                        <p:attrNameLst>
                                          <p:attrName>style.visibility</p:attrName>
                                        </p:attrNameLst>
                                      </p:cBhvr>
                                      <p:to>
                                        <p:strVal val="visible"/>
                                      </p:to>
                                    </p:set>
                                  </p:childTnLst>
                                </p:cTn>
                              </p:par>
                            </p:childTnLst>
                          </p:cTn>
                        </p:par>
                        <p:par>
                          <p:cTn id="250" fill="hold">
                            <p:stCondLst>
                              <p:cond delay="80000"/>
                            </p:stCondLst>
                            <p:childTnLst>
                              <p:par>
                                <p:cTn id="251" presetID="1" presetClass="entr" presetSubtype="0" fill="hold" grpId="0" nodeType="afterEffect">
                                  <p:stCondLst>
                                    <p:cond delay="1000"/>
                                  </p:stCondLst>
                                  <p:childTnLst>
                                    <p:set>
                                      <p:cBhvr>
                                        <p:cTn id="252" dur="1" fill="hold">
                                          <p:stCondLst>
                                            <p:cond delay="0"/>
                                          </p:stCondLst>
                                        </p:cTn>
                                        <p:tgtEl>
                                          <p:spTgt spid="270"/>
                                        </p:tgtEl>
                                        <p:attrNameLst>
                                          <p:attrName>style.visibility</p:attrName>
                                        </p:attrNameLst>
                                      </p:cBhvr>
                                      <p:to>
                                        <p:strVal val="visible"/>
                                      </p:to>
                                    </p:set>
                                  </p:childTnLst>
                                </p:cTn>
                              </p:par>
                            </p:childTnLst>
                          </p:cTn>
                        </p:par>
                        <p:par>
                          <p:cTn id="253" fill="hold">
                            <p:stCondLst>
                              <p:cond delay="81000"/>
                            </p:stCondLst>
                            <p:childTnLst>
                              <p:par>
                                <p:cTn id="254" presetID="1" presetClass="entr" presetSubtype="0" fill="hold" grpId="0" nodeType="afterEffect">
                                  <p:stCondLst>
                                    <p:cond delay="1000"/>
                                  </p:stCondLst>
                                  <p:childTnLst>
                                    <p:set>
                                      <p:cBhvr>
                                        <p:cTn id="255" dur="1" fill="hold">
                                          <p:stCondLst>
                                            <p:cond delay="0"/>
                                          </p:stCondLst>
                                        </p:cTn>
                                        <p:tgtEl>
                                          <p:spTgt spid="271"/>
                                        </p:tgtEl>
                                        <p:attrNameLst>
                                          <p:attrName>style.visibility</p:attrName>
                                        </p:attrNameLst>
                                      </p:cBhvr>
                                      <p:to>
                                        <p:strVal val="visible"/>
                                      </p:to>
                                    </p:set>
                                  </p:childTnLst>
                                </p:cTn>
                              </p:par>
                            </p:childTnLst>
                          </p:cTn>
                        </p:par>
                        <p:par>
                          <p:cTn id="256" fill="hold">
                            <p:stCondLst>
                              <p:cond delay="82000"/>
                            </p:stCondLst>
                            <p:childTnLst>
                              <p:par>
                                <p:cTn id="257" presetID="1" presetClass="entr" presetSubtype="0" fill="hold" grpId="0" nodeType="afterEffect">
                                  <p:stCondLst>
                                    <p:cond delay="1000"/>
                                  </p:stCondLst>
                                  <p:childTnLst>
                                    <p:set>
                                      <p:cBhvr>
                                        <p:cTn id="258" dur="1" fill="hold">
                                          <p:stCondLst>
                                            <p:cond delay="0"/>
                                          </p:stCondLst>
                                        </p:cTn>
                                        <p:tgtEl>
                                          <p:spTgt spid="272"/>
                                        </p:tgtEl>
                                        <p:attrNameLst>
                                          <p:attrName>style.visibility</p:attrName>
                                        </p:attrNameLst>
                                      </p:cBhvr>
                                      <p:to>
                                        <p:strVal val="visible"/>
                                      </p:to>
                                    </p:set>
                                  </p:childTnLst>
                                </p:cTn>
                              </p:par>
                            </p:childTnLst>
                          </p:cTn>
                        </p:par>
                        <p:par>
                          <p:cTn id="259" fill="hold">
                            <p:stCondLst>
                              <p:cond delay="83000"/>
                            </p:stCondLst>
                            <p:childTnLst>
                              <p:par>
                                <p:cTn id="260" presetID="1" presetClass="entr" presetSubtype="0" fill="hold" grpId="0" nodeType="afterEffect">
                                  <p:stCondLst>
                                    <p:cond delay="1000"/>
                                  </p:stCondLst>
                                  <p:childTnLst>
                                    <p:set>
                                      <p:cBhvr>
                                        <p:cTn id="261" dur="1" fill="hold">
                                          <p:stCondLst>
                                            <p:cond delay="0"/>
                                          </p:stCondLst>
                                        </p:cTn>
                                        <p:tgtEl>
                                          <p:spTgt spid="273"/>
                                        </p:tgtEl>
                                        <p:attrNameLst>
                                          <p:attrName>style.visibility</p:attrName>
                                        </p:attrNameLst>
                                      </p:cBhvr>
                                      <p:to>
                                        <p:strVal val="visible"/>
                                      </p:to>
                                    </p:set>
                                  </p:childTnLst>
                                </p:cTn>
                              </p:par>
                            </p:childTnLst>
                          </p:cTn>
                        </p:par>
                        <p:par>
                          <p:cTn id="262" fill="hold">
                            <p:stCondLst>
                              <p:cond delay="84000"/>
                            </p:stCondLst>
                            <p:childTnLst>
                              <p:par>
                                <p:cTn id="263" presetID="1" presetClass="entr" presetSubtype="0" fill="hold" grpId="0" nodeType="afterEffect">
                                  <p:stCondLst>
                                    <p:cond delay="1000"/>
                                  </p:stCondLst>
                                  <p:childTnLst>
                                    <p:set>
                                      <p:cBhvr>
                                        <p:cTn id="264" dur="1" fill="hold">
                                          <p:stCondLst>
                                            <p:cond delay="0"/>
                                          </p:stCondLst>
                                        </p:cTn>
                                        <p:tgtEl>
                                          <p:spTgt spid="274"/>
                                        </p:tgtEl>
                                        <p:attrNameLst>
                                          <p:attrName>style.visibility</p:attrName>
                                        </p:attrNameLst>
                                      </p:cBhvr>
                                      <p:to>
                                        <p:strVal val="visible"/>
                                      </p:to>
                                    </p:set>
                                  </p:childTnLst>
                                </p:cTn>
                              </p:par>
                            </p:childTnLst>
                          </p:cTn>
                        </p:par>
                        <p:par>
                          <p:cTn id="265" fill="hold">
                            <p:stCondLst>
                              <p:cond delay="85000"/>
                            </p:stCondLst>
                            <p:childTnLst>
                              <p:par>
                                <p:cTn id="266" presetID="1" presetClass="entr" presetSubtype="0" fill="hold" grpId="0" nodeType="afterEffect">
                                  <p:stCondLst>
                                    <p:cond delay="1000"/>
                                  </p:stCondLst>
                                  <p:childTnLst>
                                    <p:set>
                                      <p:cBhvr>
                                        <p:cTn id="267" dur="1" fill="hold">
                                          <p:stCondLst>
                                            <p:cond delay="0"/>
                                          </p:stCondLst>
                                        </p:cTn>
                                        <p:tgtEl>
                                          <p:spTgt spid="275"/>
                                        </p:tgtEl>
                                        <p:attrNameLst>
                                          <p:attrName>style.visibility</p:attrName>
                                        </p:attrNameLst>
                                      </p:cBhvr>
                                      <p:to>
                                        <p:strVal val="visible"/>
                                      </p:to>
                                    </p:set>
                                  </p:childTnLst>
                                </p:cTn>
                              </p:par>
                            </p:childTnLst>
                          </p:cTn>
                        </p:par>
                        <p:par>
                          <p:cTn id="268" fill="hold">
                            <p:stCondLst>
                              <p:cond delay="86000"/>
                            </p:stCondLst>
                            <p:childTnLst>
                              <p:par>
                                <p:cTn id="269" presetID="1" presetClass="entr" presetSubtype="0" fill="hold" grpId="0" nodeType="afterEffect">
                                  <p:stCondLst>
                                    <p:cond delay="1000"/>
                                  </p:stCondLst>
                                  <p:childTnLst>
                                    <p:set>
                                      <p:cBhvr>
                                        <p:cTn id="270" dur="1" fill="hold">
                                          <p:stCondLst>
                                            <p:cond delay="0"/>
                                          </p:stCondLst>
                                        </p:cTn>
                                        <p:tgtEl>
                                          <p:spTgt spid="276"/>
                                        </p:tgtEl>
                                        <p:attrNameLst>
                                          <p:attrName>style.visibility</p:attrName>
                                        </p:attrNameLst>
                                      </p:cBhvr>
                                      <p:to>
                                        <p:strVal val="visible"/>
                                      </p:to>
                                    </p:set>
                                  </p:childTnLst>
                                </p:cTn>
                              </p:par>
                            </p:childTnLst>
                          </p:cTn>
                        </p:par>
                        <p:par>
                          <p:cTn id="271" fill="hold">
                            <p:stCondLst>
                              <p:cond delay="87000"/>
                            </p:stCondLst>
                            <p:childTnLst>
                              <p:par>
                                <p:cTn id="272" presetID="1" presetClass="entr" presetSubtype="0" fill="hold" grpId="0" nodeType="afterEffect">
                                  <p:stCondLst>
                                    <p:cond delay="1000"/>
                                  </p:stCondLst>
                                  <p:childTnLst>
                                    <p:set>
                                      <p:cBhvr>
                                        <p:cTn id="273" dur="1" fill="hold">
                                          <p:stCondLst>
                                            <p:cond delay="0"/>
                                          </p:stCondLst>
                                        </p:cTn>
                                        <p:tgtEl>
                                          <p:spTgt spid="277"/>
                                        </p:tgtEl>
                                        <p:attrNameLst>
                                          <p:attrName>style.visibility</p:attrName>
                                        </p:attrNameLst>
                                      </p:cBhvr>
                                      <p:to>
                                        <p:strVal val="visible"/>
                                      </p:to>
                                    </p:set>
                                  </p:childTnLst>
                                </p:cTn>
                              </p:par>
                            </p:childTnLst>
                          </p:cTn>
                        </p:par>
                        <p:par>
                          <p:cTn id="274" fill="hold">
                            <p:stCondLst>
                              <p:cond delay="88000"/>
                            </p:stCondLst>
                            <p:childTnLst>
                              <p:par>
                                <p:cTn id="275" presetID="1" presetClass="entr" presetSubtype="0" fill="hold" grpId="0" nodeType="afterEffect">
                                  <p:stCondLst>
                                    <p:cond delay="1000"/>
                                  </p:stCondLst>
                                  <p:childTnLst>
                                    <p:set>
                                      <p:cBhvr>
                                        <p:cTn id="276" dur="1" fill="hold">
                                          <p:stCondLst>
                                            <p:cond delay="0"/>
                                          </p:stCondLst>
                                        </p:cTn>
                                        <p:tgtEl>
                                          <p:spTgt spid="278"/>
                                        </p:tgtEl>
                                        <p:attrNameLst>
                                          <p:attrName>style.visibility</p:attrName>
                                        </p:attrNameLst>
                                      </p:cBhvr>
                                      <p:to>
                                        <p:strVal val="visible"/>
                                      </p:to>
                                    </p:set>
                                  </p:childTnLst>
                                </p:cTn>
                              </p:par>
                            </p:childTnLst>
                          </p:cTn>
                        </p:par>
                        <p:par>
                          <p:cTn id="277" fill="hold">
                            <p:stCondLst>
                              <p:cond delay="89000"/>
                            </p:stCondLst>
                            <p:childTnLst>
                              <p:par>
                                <p:cTn id="278" presetID="1" presetClass="entr" presetSubtype="0" fill="hold" grpId="0" nodeType="afterEffect">
                                  <p:stCondLst>
                                    <p:cond delay="1000"/>
                                  </p:stCondLst>
                                  <p:childTnLst>
                                    <p:set>
                                      <p:cBhvr>
                                        <p:cTn id="279" dur="1" fill="hold">
                                          <p:stCondLst>
                                            <p:cond delay="0"/>
                                          </p:stCondLst>
                                        </p:cTn>
                                        <p:tgtEl>
                                          <p:spTgt spid="279"/>
                                        </p:tgtEl>
                                        <p:attrNameLst>
                                          <p:attrName>style.visibility</p:attrName>
                                        </p:attrNameLst>
                                      </p:cBhvr>
                                      <p:to>
                                        <p:strVal val="visible"/>
                                      </p:to>
                                    </p:set>
                                  </p:childTnLst>
                                </p:cTn>
                              </p:par>
                            </p:childTnLst>
                          </p:cTn>
                        </p:par>
                        <p:par>
                          <p:cTn id="280" fill="hold">
                            <p:stCondLst>
                              <p:cond delay="90000"/>
                            </p:stCondLst>
                            <p:childTnLst>
                              <p:par>
                                <p:cTn id="281" presetID="1" presetClass="entr" presetSubtype="0" fill="hold" grpId="0" nodeType="afterEffect">
                                  <p:stCondLst>
                                    <p:cond delay="1000"/>
                                  </p:stCondLst>
                                  <p:childTnLst>
                                    <p:set>
                                      <p:cBhvr>
                                        <p:cTn id="282" dur="1" fill="hold">
                                          <p:stCondLst>
                                            <p:cond delay="0"/>
                                          </p:stCondLst>
                                        </p:cTn>
                                        <p:tgtEl>
                                          <p:spTgt spid="280"/>
                                        </p:tgtEl>
                                        <p:attrNameLst>
                                          <p:attrName>style.visibility</p:attrName>
                                        </p:attrNameLst>
                                      </p:cBhvr>
                                      <p:to>
                                        <p:strVal val="visible"/>
                                      </p:to>
                                    </p:set>
                                  </p:childTnLst>
                                </p:cTn>
                              </p:par>
                            </p:childTnLst>
                          </p:cTn>
                        </p:par>
                        <p:par>
                          <p:cTn id="283" fill="hold">
                            <p:stCondLst>
                              <p:cond delay="91000"/>
                            </p:stCondLst>
                            <p:childTnLst>
                              <p:par>
                                <p:cTn id="284" presetID="1" presetClass="entr" presetSubtype="0" fill="hold" grpId="0" nodeType="afterEffect">
                                  <p:stCondLst>
                                    <p:cond delay="1000"/>
                                  </p:stCondLst>
                                  <p:childTnLst>
                                    <p:set>
                                      <p:cBhvr>
                                        <p:cTn id="285" dur="1" fill="hold">
                                          <p:stCondLst>
                                            <p:cond delay="0"/>
                                          </p:stCondLst>
                                        </p:cTn>
                                        <p:tgtEl>
                                          <p:spTgt spid="281"/>
                                        </p:tgtEl>
                                        <p:attrNameLst>
                                          <p:attrName>style.visibility</p:attrName>
                                        </p:attrNameLst>
                                      </p:cBhvr>
                                      <p:to>
                                        <p:strVal val="visible"/>
                                      </p:to>
                                    </p:set>
                                  </p:childTnLst>
                                </p:cTn>
                              </p:par>
                            </p:childTnLst>
                          </p:cTn>
                        </p:par>
                        <p:par>
                          <p:cTn id="286" fill="hold">
                            <p:stCondLst>
                              <p:cond delay="92000"/>
                            </p:stCondLst>
                            <p:childTnLst>
                              <p:par>
                                <p:cTn id="287" presetID="1" presetClass="entr" presetSubtype="0" fill="hold" grpId="0" nodeType="afterEffect">
                                  <p:stCondLst>
                                    <p:cond delay="1000"/>
                                  </p:stCondLst>
                                  <p:childTnLst>
                                    <p:set>
                                      <p:cBhvr>
                                        <p:cTn id="288" dur="1" fill="hold">
                                          <p:stCondLst>
                                            <p:cond delay="0"/>
                                          </p:stCondLst>
                                        </p:cTn>
                                        <p:tgtEl>
                                          <p:spTgt spid="282"/>
                                        </p:tgtEl>
                                        <p:attrNameLst>
                                          <p:attrName>style.visibility</p:attrName>
                                        </p:attrNameLst>
                                      </p:cBhvr>
                                      <p:to>
                                        <p:strVal val="visible"/>
                                      </p:to>
                                    </p:set>
                                  </p:childTnLst>
                                </p:cTn>
                              </p:par>
                            </p:childTnLst>
                          </p:cTn>
                        </p:par>
                        <p:par>
                          <p:cTn id="289" fill="hold">
                            <p:stCondLst>
                              <p:cond delay="93000"/>
                            </p:stCondLst>
                            <p:childTnLst>
                              <p:par>
                                <p:cTn id="290" presetID="1" presetClass="entr" presetSubtype="0" fill="hold" grpId="0" nodeType="afterEffect">
                                  <p:stCondLst>
                                    <p:cond delay="1000"/>
                                  </p:stCondLst>
                                  <p:childTnLst>
                                    <p:set>
                                      <p:cBhvr>
                                        <p:cTn id="291" dur="1" fill="hold">
                                          <p:stCondLst>
                                            <p:cond delay="0"/>
                                          </p:stCondLst>
                                        </p:cTn>
                                        <p:tgtEl>
                                          <p:spTgt spid="283"/>
                                        </p:tgtEl>
                                        <p:attrNameLst>
                                          <p:attrName>style.visibility</p:attrName>
                                        </p:attrNameLst>
                                      </p:cBhvr>
                                      <p:to>
                                        <p:strVal val="visible"/>
                                      </p:to>
                                    </p:set>
                                  </p:childTnLst>
                                </p:cTn>
                              </p:par>
                            </p:childTnLst>
                          </p:cTn>
                        </p:par>
                        <p:par>
                          <p:cTn id="292" fill="hold">
                            <p:stCondLst>
                              <p:cond delay="94000"/>
                            </p:stCondLst>
                            <p:childTnLst>
                              <p:par>
                                <p:cTn id="293" presetID="1" presetClass="entr" presetSubtype="0" fill="hold" grpId="0" nodeType="afterEffect">
                                  <p:stCondLst>
                                    <p:cond delay="1000"/>
                                  </p:stCondLst>
                                  <p:childTnLst>
                                    <p:set>
                                      <p:cBhvr>
                                        <p:cTn id="294" dur="1" fill="hold">
                                          <p:stCondLst>
                                            <p:cond delay="0"/>
                                          </p:stCondLst>
                                        </p:cTn>
                                        <p:tgtEl>
                                          <p:spTgt spid="284"/>
                                        </p:tgtEl>
                                        <p:attrNameLst>
                                          <p:attrName>style.visibility</p:attrName>
                                        </p:attrNameLst>
                                      </p:cBhvr>
                                      <p:to>
                                        <p:strVal val="visible"/>
                                      </p:to>
                                    </p:set>
                                  </p:childTnLst>
                                </p:cTn>
                              </p:par>
                            </p:childTnLst>
                          </p:cTn>
                        </p:par>
                        <p:par>
                          <p:cTn id="295" fill="hold">
                            <p:stCondLst>
                              <p:cond delay="95000"/>
                            </p:stCondLst>
                            <p:childTnLst>
                              <p:par>
                                <p:cTn id="296" presetID="1" presetClass="entr" presetSubtype="0" fill="hold" grpId="0" nodeType="afterEffect">
                                  <p:stCondLst>
                                    <p:cond delay="1000"/>
                                  </p:stCondLst>
                                  <p:childTnLst>
                                    <p:set>
                                      <p:cBhvr>
                                        <p:cTn id="297" dur="1" fill="hold">
                                          <p:stCondLst>
                                            <p:cond delay="0"/>
                                          </p:stCondLst>
                                        </p:cTn>
                                        <p:tgtEl>
                                          <p:spTgt spid="285"/>
                                        </p:tgtEl>
                                        <p:attrNameLst>
                                          <p:attrName>style.visibility</p:attrName>
                                        </p:attrNameLst>
                                      </p:cBhvr>
                                      <p:to>
                                        <p:strVal val="visible"/>
                                      </p:to>
                                    </p:set>
                                  </p:childTnLst>
                                </p:cTn>
                              </p:par>
                            </p:childTnLst>
                          </p:cTn>
                        </p:par>
                        <p:par>
                          <p:cTn id="298" fill="hold">
                            <p:stCondLst>
                              <p:cond delay="96000"/>
                            </p:stCondLst>
                            <p:childTnLst>
                              <p:par>
                                <p:cTn id="299" presetID="1" presetClass="entr" presetSubtype="0" fill="hold" grpId="0" nodeType="afterEffect">
                                  <p:stCondLst>
                                    <p:cond delay="1000"/>
                                  </p:stCondLst>
                                  <p:childTnLst>
                                    <p:set>
                                      <p:cBhvr>
                                        <p:cTn id="300" dur="1" fill="hold">
                                          <p:stCondLst>
                                            <p:cond delay="0"/>
                                          </p:stCondLst>
                                        </p:cTn>
                                        <p:tgtEl>
                                          <p:spTgt spid="286"/>
                                        </p:tgtEl>
                                        <p:attrNameLst>
                                          <p:attrName>style.visibility</p:attrName>
                                        </p:attrNameLst>
                                      </p:cBhvr>
                                      <p:to>
                                        <p:strVal val="visible"/>
                                      </p:to>
                                    </p:set>
                                  </p:childTnLst>
                                </p:cTn>
                              </p:par>
                            </p:childTnLst>
                          </p:cTn>
                        </p:par>
                        <p:par>
                          <p:cTn id="301" fill="hold">
                            <p:stCondLst>
                              <p:cond delay="97000"/>
                            </p:stCondLst>
                            <p:childTnLst>
                              <p:par>
                                <p:cTn id="302" presetID="1" presetClass="entr" presetSubtype="0" fill="hold" grpId="0" nodeType="afterEffect">
                                  <p:stCondLst>
                                    <p:cond delay="1000"/>
                                  </p:stCondLst>
                                  <p:childTnLst>
                                    <p:set>
                                      <p:cBhvr>
                                        <p:cTn id="303" dur="1" fill="hold">
                                          <p:stCondLst>
                                            <p:cond delay="0"/>
                                          </p:stCondLst>
                                        </p:cTn>
                                        <p:tgtEl>
                                          <p:spTgt spid="287"/>
                                        </p:tgtEl>
                                        <p:attrNameLst>
                                          <p:attrName>style.visibility</p:attrName>
                                        </p:attrNameLst>
                                      </p:cBhvr>
                                      <p:to>
                                        <p:strVal val="visible"/>
                                      </p:to>
                                    </p:set>
                                  </p:childTnLst>
                                </p:cTn>
                              </p:par>
                            </p:childTnLst>
                          </p:cTn>
                        </p:par>
                        <p:par>
                          <p:cTn id="304" fill="hold">
                            <p:stCondLst>
                              <p:cond delay="98000"/>
                            </p:stCondLst>
                            <p:childTnLst>
                              <p:par>
                                <p:cTn id="305" presetID="1" presetClass="entr" presetSubtype="0" fill="hold" grpId="0" nodeType="afterEffect">
                                  <p:stCondLst>
                                    <p:cond delay="1000"/>
                                  </p:stCondLst>
                                  <p:childTnLst>
                                    <p:set>
                                      <p:cBhvr>
                                        <p:cTn id="306" dur="1" fill="hold">
                                          <p:stCondLst>
                                            <p:cond delay="0"/>
                                          </p:stCondLst>
                                        </p:cTn>
                                        <p:tgtEl>
                                          <p:spTgt spid="288"/>
                                        </p:tgtEl>
                                        <p:attrNameLst>
                                          <p:attrName>style.visibility</p:attrName>
                                        </p:attrNameLst>
                                      </p:cBhvr>
                                      <p:to>
                                        <p:strVal val="visible"/>
                                      </p:to>
                                    </p:set>
                                  </p:childTnLst>
                                </p:cTn>
                              </p:par>
                            </p:childTnLst>
                          </p:cTn>
                        </p:par>
                        <p:par>
                          <p:cTn id="307" fill="hold">
                            <p:stCondLst>
                              <p:cond delay="99000"/>
                            </p:stCondLst>
                            <p:childTnLst>
                              <p:par>
                                <p:cTn id="308" presetID="1" presetClass="entr" presetSubtype="0" fill="hold" grpId="0" nodeType="afterEffect">
                                  <p:stCondLst>
                                    <p:cond delay="1000"/>
                                  </p:stCondLst>
                                  <p:childTnLst>
                                    <p:set>
                                      <p:cBhvr>
                                        <p:cTn id="309" dur="1" fill="hold">
                                          <p:stCondLst>
                                            <p:cond delay="0"/>
                                          </p:stCondLst>
                                        </p:cTn>
                                        <p:tgtEl>
                                          <p:spTgt spid="289"/>
                                        </p:tgtEl>
                                        <p:attrNameLst>
                                          <p:attrName>style.visibility</p:attrName>
                                        </p:attrNameLst>
                                      </p:cBhvr>
                                      <p:to>
                                        <p:strVal val="visible"/>
                                      </p:to>
                                    </p:set>
                                  </p:childTnLst>
                                </p:cTn>
                              </p:par>
                            </p:childTnLst>
                          </p:cTn>
                        </p:par>
                        <p:par>
                          <p:cTn id="310" fill="hold">
                            <p:stCondLst>
                              <p:cond delay="100000"/>
                            </p:stCondLst>
                            <p:childTnLst>
                              <p:par>
                                <p:cTn id="311" presetID="1" presetClass="entr" presetSubtype="0" fill="hold" grpId="0" nodeType="afterEffect">
                                  <p:stCondLst>
                                    <p:cond delay="1000"/>
                                  </p:stCondLst>
                                  <p:childTnLst>
                                    <p:set>
                                      <p:cBhvr>
                                        <p:cTn id="312" dur="1" fill="hold">
                                          <p:stCondLst>
                                            <p:cond delay="0"/>
                                          </p:stCondLst>
                                        </p:cTn>
                                        <p:tgtEl>
                                          <p:spTgt spid="290"/>
                                        </p:tgtEl>
                                        <p:attrNameLst>
                                          <p:attrName>style.visibility</p:attrName>
                                        </p:attrNameLst>
                                      </p:cBhvr>
                                      <p:to>
                                        <p:strVal val="visible"/>
                                      </p:to>
                                    </p:set>
                                  </p:childTnLst>
                                </p:cTn>
                              </p:par>
                            </p:childTnLst>
                          </p:cTn>
                        </p:par>
                        <p:par>
                          <p:cTn id="313" fill="hold">
                            <p:stCondLst>
                              <p:cond delay="101000"/>
                            </p:stCondLst>
                            <p:childTnLst>
                              <p:par>
                                <p:cTn id="314" presetID="1" presetClass="entr" presetSubtype="0" fill="hold" grpId="0" nodeType="afterEffect">
                                  <p:stCondLst>
                                    <p:cond delay="1000"/>
                                  </p:stCondLst>
                                  <p:childTnLst>
                                    <p:set>
                                      <p:cBhvr>
                                        <p:cTn id="315" dur="1" fill="hold">
                                          <p:stCondLst>
                                            <p:cond delay="0"/>
                                          </p:stCondLst>
                                        </p:cTn>
                                        <p:tgtEl>
                                          <p:spTgt spid="291"/>
                                        </p:tgtEl>
                                        <p:attrNameLst>
                                          <p:attrName>style.visibility</p:attrName>
                                        </p:attrNameLst>
                                      </p:cBhvr>
                                      <p:to>
                                        <p:strVal val="visible"/>
                                      </p:to>
                                    </p:set>
                                  </p:childTnLst>
                                </p:cTn>
                              </p:par>
                            </p:childTnLst>
                          </p:cTn>
                        </p:par>
                        <p:par>
                          <p:cTn id="316" fill="hold">
                            <p:stCondLst>
                              <p:cond delay="102000"/>
                            </p:stCondLst>
                            <p:childTnLst>
                              <p:par>
                                <p:cTn id="317" presetID="1" presetClass="entr" presetSubtype="0" fill="hold" grpId="0" nodeType="afterEffect">
                                  <p:stCondLst>
                                    <p:cond delay="1000"/>
                                  </p:stCondLst>
                                  <p:childTnLst>
                                    <p:set>
                                      <p:cBhvr>
                                        <p:cTn id="318" dur="1" fill="hold">
                                          <p:stCondLst>
                                            <p:cond delay="0"/>
                                          </p:stCondLst>
                                        </p:cTn>
                                        <p:tgtEl>
                                          <p:spTgt spid="292"/>
                                        </p:tgtEl>
                                        <p:attrNameLst>
                                          <p:attrName>style.visibility</p:attrName>
                                        </p:attrNameLst>
                                      </p:cBhvr>
                                      <p:to>
                                        <p:strVal val="visible"/>
                                      </p:to>
                                    </p:set>
                                  </p:childTnLst>
                                </p:cTn>
                              </p:par>
                            </p:childTnLst>
                          </p:cTn>
                        </p:par>
                        <p:par>
                          <p:cTn id="319" fill="hold">
                            <p:stCondLst>
                              <p:cond delay="103000"/>
                            </p:stCondLst>
                            <p:childTnLst>
                              <p:par>
                                <p:cTn id="320" presetID="1" presetClass="entr" presetSubtype="0" fill="hold" grpId="0" nodeType="afterEffect">
                                  <p:stCondLst>
                                    <p:cond delay="1000"/>
                                  </p:stCondLst>
                                  <p:childTnLst>
                                    <p:set>
                                      <p:cBhvr>
                                        <p:cTn id="321" dur="1" fill="hold">
                                          <p:stCondLst>
                                            <p:cond delay="0"/>
                                          </p:stCondLst>
                                        </p:cTn>
                                        <p:tgtEl>
                                          <p:spTgt spid="293"/>
                                        </p:tgtEl>
                                        <p:attrNameLst>
                                          <p:attrName>style.visibility</p:attrName>
                                        </p:attrNameLst>
                                      </p:cBhvr>
                                      <p:to>
                                        <p:strVal val="visible"/>
                                      </p:to>
                                    </p:set>
                                  </p:childTnLst>
                                </p:cTn>
                              </p:par>
                            </p:childTnLst>
                          </p:cTn>
                        </p:par>
                        <p:par>
                          <p:cTn id="322" fill="hold">
                            <p:stCondLst>
                              <p:cond delay="104000"/>
                            </p:stCondLst>
                            <p:childTnLst>
                              <p:par>
                                <p:cTn id="323" presetID="1" presetClass="entr" presetSubtype="0" fill="hold" grpId="0" nodeType="afterEffect">
                                  <p:stCondLst>
                                    <p:cond delay="1000"/>
                                  </p:stCondLst>
                                  <p:childTnLst>
                                    <p:set>
                                      <p:cBhvr>
                                        <p:cTn id="324" dur="1" fill="hold">
                                          <p:stCondLst>
                                            <p:cond delay="0"/>
                                          </p:stCondLst>
                                        </p:cTn>
                                        <p:tgtEl>
                                          <p:spTgt spid="294"/>
                                        </p:tgtEl>
                                        <p:attrNameLst>
                                          <p:attrName>style.visibility</p:attrName>
                                        </p:attrNameLst>
                                      </p:cBhvr>
                                      <p:to>
                                        <p:strVal val="visible"/>
                                      </p:to>
                                    </p:set>
                                  </p:childTnLst>
                                </p:cTn>
                              </p:par>
                            </p:childTnLst>
                          </p:cTn>
                        </p:par>
                        <p:par>
                          <p:cTn id="325" fill="hold">
                            <p:stCondLst>
                              <p:cond delay="105000"/>
                            </p:stCondLst>
                            <p:childTnLst>
                              <p:par>
                                <p:cTn id="326" presetID="1" presetClass="entr" presetSubtype="0" fill="hold" grpId="0" nodeType="afterEffect">
                                  <p:stCondLst>
                                    <p:cond delay="1000"/>
                                  </p:stCondLst>
                                  <p:childTnLst>
                                    <p:set>
                                      <p:cBhvr>
                                        <p:cTn id="327" dur="1" fill="hold">
                                          <p:stCondLst>
                                            <p:cond delay="0"/>
                                          </p:stCondLst>
                                        </p:cTn>
                                        <p:tgtEl>
                                          <p:spTgt spid="295"/>
                                        </p:tgtEl>
                                        <p:attrNameLst>
                                          <p:attrName>style.visibility</p:attrName>
                                        </p:attrNameLst>
                                      </p:cBhvr>
                                      <p:to>
                                        <p:strVal val="visible"/>
                                      </p:to>
                                    </p:set>
                                  </p:childTnLst>
                                </p:cTn>
                              </p:par>
                            </p:childTnLst>
                          </p:cTn>
                        </p:par>
                        <p:par>
                          <p:cTn id="328" fill="hold">
                            <p:stCondLst>
                              <p:cond delay="106000"/>
                            </p:stCondLst>
                            <p:childTnLst>
                              <p:par>
                                <p:cTn id="329" presetID="1" presetClass="entr" presetSubtype="0" fill="hold" grpId="0" nodeType="afterEffect">
                                  <p:stCondLst>
                                    <p:cond delay="1000"/>
                                  </p:stCondLst>
                                  <p:childTnLst>
                                    <p:set>
                                      <p:cBhvr>
                                        <p:cTn id="330" dur="1" fill="hold">
                                          <p:stCondLst>
                                            <p:cond delay="0"/>
                                          </p:stCondLst>
                                        </p:cTn>
                                        <p:tgtEl>
                                          <p:spTgt spid="296"/>
                                        </p:tgtEl>
                                        <p:attrNameLst>
                                          <p:attrName>style.visibility</p:attrName>
                                        </p:attrNameLst>
                                      </p:cBhvr>
                                      <p:to>
                                        <p:strVal val="visible"/>
                                      </p:to>
                                    </p:set>
                                  </p:childTnLst>
                                </p:cTn>
                              </p:par>
                            </p:childTnLst>
                          </p:cTn>
                        </p:par>
                        <p:par>
                          <p:cTn id="331" fill="hold">
                            <p:stCondLst>
                              <p:cond delay="107000"/>
                            </p:stCondLst>
                            <p:childTnLst>
                              <p:par>
                                <p:cTn id="332" presetID="1" presetClass="entr" presetSubtype="0" fill="hold" grpId="0" nodeType="afterEffect">
                                  <p:stCondLst>
                                    <p:cond delay="1000"/>
                                  </p:stCondLst>
                                  <p:childTnLst>
                                    <p:set>
                                      <p:cBhvr>
                                        <p:cTn id="333" dur="1" fill="hold">
                                          <p:stCondLst>
                                            <p:cond delay="0"/>
                                          </p:stCondLst>
                                        </p:cTn>
                                        <p:tgtEl>
                                          <p:spTgt spid="297"/>
                                        </p:tgtEl>
                                        <p:attrNameLst>
                                          <p:attrName>style.visibility</p:attrName>
                                        </p:attrNameLst>
                                      </p:cBhvr>
                                      <p:to>
                                        <p:strVal val="visible"/>
                                      </p:to>
                                    </p:set>
                                  </p:childTnLst>
                                </p:cTn>
                              </p:par>
                            </p:childTnLst>
                          </p:cTn>
                        </p:par>
                        <p:par>
                          <p:cTn id="334" fill="hold">
                            <p:stCondLst>
                              <p:cond delay="108000"/>
                            </p:stCondLst>
                            <p:childTnLst>
                              <p:par>
                                <p:cTn id="335" presetID="1" presetClass="entr" presetSubtype="0" fill="hold" grpId="0" nodeType="afterEffect">
                                  <p:stCondLst>
                                    <p:cond delay="1000"/>
                                  </p:stCondLst>
                                  <p:childTnLst>
                                    <p:set>
                                      <p:cBhvr>
                                        <p:cTn id="336" dur="1" fill="hold">
                                          <p:stCondLst>
                                            <p:cond delay="0"/>
                                          </p:stCondLst>
                                        </p:cTn>
                                        <p:tgtEl>
                                          <p:spTgt spid="298"/>
                                        </p:tgtEl>
                                        <p:attrNameLst>
                                          <p:attrName>style.visibility</p:attrName>
                                        </p:attrNameLst>
                                      </p:cBhvr>
                                      <p:to>
                                        <p:strVal val="visible"/>
                                      </p:to>
                                    </p:set>
                                  </p:childTnLst>
                                </p:cTn>
                              </p:par>
                            </p:childTnLst>
                          </p:cTn>
                        </p:par>
                        <p:par>
                          <p:cTn id="337" fill="hold">
                            <p:stCondLst>
                              <p:cond delay="109000"/>
                            </p:stCondLst>
                            <p:childTnLst>
                              <p:par>
                                <p:cTn id="338" presetID="1" presetClass="entr" presetSubtype="0" fill="hold" grpId="0" nodeType="afterEffect">
                                  <p:stCondLst>
                                    <p:cond delay="1000"/>
                                  </p:stCondLst>
                                  <p:childTnLst>
                                    <p:set>
                                      <p:cBhvr>
                                        <p:cTn id="339" dur="1" fill="hold">
                                          <p:stCondLst>
                                            <p:cond delay="0"/>
                                          </p:stCondLst>
                                        </p:cTn>
                                        <p:tgtEl>
                                          <p:spTgt spid="299"/>
                                        </p:tgtEl>
                                        <p:attrNameLst>
                                          <p:attrName>style.visibility</p:attrName>
                                        </p:attrNameLst>
                                      </p:cBhvr>
                                      <p:to>
                                        <p:strVal val="visible"/>
                                      </p:to>
                                    </p:set>
                                  </p:childTnLst>
                                </p:cTn>
                              </p:par>
                            </p:childTnLst>
                          </p:cTn>
                        </p:par>
                        <p:par>
                          <p:cTn id="340" fill="hold">
                            <p:stCondLst>
                              <p:cond delay="110000"/>
                            </p:stCondLst>
                            <p:childTnLst>
                              <p:par>
                                <p:cTn id="341" presetID="1" presetClass="entr" presetSubtype="0" fill="hold" grpId="0" nodeType="afterEffect">
                                  <p:stCondLst>
                                    <p:cond delay="1000"/>
                                  </p:stCondLst>
                                  <p:childTnLst>
                                    <p:set>
                                      <p:cBhvr>
                                        <p:cTn id="342" dur="1" fill="hold">
                                          <p:stCondLst>
                                            <p:cond delay="0"/>
                                          </p:stCondLst>
                                        </p:cTn>
                                        <p:tgtEl>
                                          <p:spTgt spid="300"/>
                                        </p:tgtEl>
                                        <p:attrNameLst>
                                          <p:attrName>style.visibility</p:attrName>
                                        </p:attrNameLst>
                                      </p:cBhvr>
                                      <p:to>
                                        <p:strVal val="visible"/>
                                      </p:to>
                                    </p:set>
                                  </p:childTnLst>
                                </p:cTn>
                              </p:par>
                            </p:childTnLst>
                          </p:cTn>
                        </p:par>
                        <p:par>
                          <p:cTn id="343" fill="hold">
                            <p:stCondLst>
                              <p:cond delay="111000"/>
                            </p:stCondLst>
                            <p:childTnLst>
                              <p:par>
                                <p:cTn id="344" presetID="1" presetClass="entr" presetSubtype="0" fill="hold" grpId="0" nodeType="afterEffect">
                                  <p:stCondLst>
                                    <p:cond delay="1000"/>
                                  </p:stCondLst>
                                  <p:childTnLst>
                                    <p:set>
                                      <p:cBhvr>
                                        <p:cTn id="345" dur="1" fill="hold">
                                          <p:stCondLst>
                                            <p:cond delay="0"/>
                                          </p:stCondLst>
                                        </p:cTn>
                                        <p:tgtEl>
                                          <p:spTgt spid="301"/>
                                        </p:tgtEl>
                                        <p:attrNameLst>
                                          <p:attrName>style.visibility</p:attrName>
                                        </p:attrNameLst>
                                      </p:cBhvr>
                                      <p:to>
                                        <p:strVal val="visible"/>
                                      </p:to>
                                    </p:set>
                                  </p:childTnLst>
                                </p:cTn>
                              </p:par>
                            </p:childTnLst>
                          </p:cTn>
                        </p:par>
                        <p:par>
                          <p:cTn id="346" fill="hold">
                            <p:stCondLst>
                              <p:cond delay="112000"/>
                            </p:stCondLst>
                            <p:childTnLst>
                              <p:par>
                                <p:cTn id="347" presetID="1" presetClass="entr" presetSubtype="0" fill="hold" grpId="0" nodeType="afterEffect">
                                  <p:stCondLst>
                                    <p:cond delay="1000"/>
                                  </p:stCondLst>
                                  <p:childTnLst>
                                    <p:set>
                                      <p:cBhvr>
                                        <p:cTn id="348" dur="1" fill="hold">
                                          <p:stCondLst>
                                            <p:cond delay="0"/>
                                          </p:stCondLst>
                                        </p:cTn>
                                        <p:tgtEl>
                                          <p:spTgt spid="302"/>
                                        </p:tgtEl>
                                        <p:attrNameLst>
                                          <p:attrName>style.visibility</p:attrName>
                                        </p:attrNameLst>
                                      </p:cBhvr>
                                      <p:to>
                                        <p:strVal val="visible"/>
                                      </p:to>
                                    </p:set>
                                  </p:childTnLst>
                                </p:cTn>
                              </p:par>
                            </p:childTnLst>
                          </p:cTn>
                        </p:par>
                        <p:par>
                          <p:cTn id="349" fill="hold">
                            <p:stCondLst>
                              <p:cond delay="113000"/>
                            </p:stCondLst>
                            <p:childTnLst>
                              <p:par>
                                <p:cTn id="350" presetID="1" presetClass="entr" presetSubtype="0" fill="hold" grpId="0" nodeType="afterEffect">
                                  <p:stCondLst>
                                    <p:cond delay="1000"/>
                                  </p:stCondLst>
                                  <p:childTnLst>
                                    <p:set>
                                      <p:cBhvr>
                                        <p:cTn id="351" dur="1" fill="hold">
                                          <p:stCondLst>
                                            <p:cond delay="0"/>
                                          </p:stCondLst>
                                        </p:cTn>
                                        <p:tgtEl>
                                          <p:spTgt spid="303"/>
                                        </p:tgtEl>
                                        <p:attrNameLst>
                                          <p:attrName>style.visibility</p:attrName>
                                        </p:attrNameLst>
                                      </p:cBhvr>
                                      <p:to>
                                        <p:strVal val="visible"/>
                                      </p:to>
                                    </p:set>
                                  </p:childTnLst>
                                </p:cTn>
                              </p:par>
                            </p:childTnLst>
                          </p:cTn>
                        </p:par>
                        <p:par>
                          <p:cTn id="352" fill="hold">
                            <p:stCondLst>
                              <p:cond delay="114000"/>
                            </p:stCondLst>
                            <p:childTnLst>
                              <p:par>
                                <p:cTn id="353" presetID="1" presetClass="entr" presetSubtype="0" fill="hold" grpId="0" nodeType="afterEffect">
                                  <p:stCondLst>
                                    <p:cond delay="1000"/>
                                  </p:stCondLst>
                                  <p:childTnLst>
                                    <p:set>
                                      <p:cBhvr>
                                        <p:cTn id="354" dur="1" fill="hold">
                                          <p:stCondLst>
                                            <p:cond delay="0"/>
                                          </p:stCondLst>
                                        </p:cTn>
                                        <p:tgtEl>
                                          <p:spTgt spid="304"/>
                                        </p:tgtEl>
                                        <p:attrNameLst>
                                          <p:attrName>style.visibility</p:attrName>
                                        </p:attrNameLst>
                                      </p:cBhvr>
                                      <p:to>
                                        <p:strVal val="visible"/>
                                      </p:to>
                                    </p:set>
                                  </p:childTnLst>
                                </p:cTn>
                              </p:par>
                            </p:childTnLst>
                          </p:cTn>
                        </p:par>
                        <p:par>
                          <p:cTn id="355" fill="hold">
                            <p:stCondLst>
                              <p:cond delay="115000"/>
                            </p:stCondLst>
                            <p:childTnLst>
                              <p:par>
                                <p:cTn id="356" presetID="1" presetClass="entr" presetSubtype="0" fill="hold" grpId="0" nodeType="afterEffect">
                                  <p:stCondLst>
                                    <p:cond delay="1000"/>
                                  </p:stCondLst>
                                  <p:childTnLst>
                                    <p:set>
                                      <p:cBhvr>
                                        <p:cTn id="357" dur="1" fill="hold">
                                          <p:stCondLst>
                                            <p:cond delay="0"/>
                                          </p:stCondLst>
                                        </p:cTn>
                                        <p:tgtEl>
                                          <p:spTgt spid="305"/>
                                        </p:tgtEl>
                                        <p:attrNameLst>
                                          <p:attrName>style.visibility</p:attrName>
                                        </p:attrNameLst>
                                      </p:cBhvr>
                                      <p:to>
                                        <p:strVal val="visible"/>
                                      </p:to>
                                    </p:set>
                                  </p:childTnLst>
                                </p:cTn>
                              </p:par>
                            </p:childTnLst>
                          </p:cTn>
                        </p:par>
                        <p:par>
                          <p:cTn id="358" fill="hold">
                            <p:stCondLst>
                              <p:cond delay="116000"/>
                            </p:stCondLst>
                            <p:childTnLst>
                              <p:par>
                                <p:cTn id="359" presetID="1" presetClass="entr" presetSubtype="0" fill="hold" grpId="0" nodeType="afterEffect">
                                  <p:stCondLst>
                                    <p:cond delay="1000"/>
                                  </p:stCondLst>
                                  <p:childTnLst>
                                    <p:set>
                                      <p:cBhvr>
                                        <p:cTn id="360" dur="1" fill="hold">
                                          <p:stCondLst>
                                            <p:cond delay="0"/>
                                          </p:stCondLst>
                                        </p:cTn>
                                        <p:tgtEl>
                                          <p:spTgt spid="306"/>
                                        </p:tgtEl>
                                        <p:attrNameLst>
                                          <p:attrName>style.visibility</p:attrName>
                                        </p:attrNameLst>
                                      </p:cBhvr>
                                      <p:to>
                                        <p:strVal val="visible"/>
                                      </p:to>
                                    </p:set>
                                  </p:childTnLst>
                                </p:cTn>
                              </p:par>
                            </p:childTnLst>
                          </p:cTn>
                        </p:par>
                        <p:par>
                          <p:cTn id="361" fill="hold">
                            <p:stCondLst>
                              <p:cond delay="117000"/>
                            </p:stCondLst>
                            <p:childTnLst>
                              <p:par>
                                <p:cTn id="362" presetID="1" presetClass="entr" presetSubtype="0" fill="hold" grpId="0" nodeType="afterEffect">
                                  <p:stCondLst>
                                    <p:cond delay="1000"/>
                                  </p:stCondLst>
                                  <p:childTnLst>
                                    <p:set>
                                      <p:cBhvr>
                                        <p:cTn id="363" dur="1" fill="hold">
                                          <p:stCondLst>
                                            <p:cond delay="0"/>
                                          </p:stCondLst>
                                        </p:cTn>
                                        <p:tgtEl>
                                          <p:spTgt spid="307"/>
                                        </p:tgtEl>
                                        <p:attrNameLst>
                                          <p:attrName>style.visibility</p:attrName>
                                        </p:attrNameLst>
                                      </p:cBhvr>
                                      <p:to>
                                        <p:strVal val="visible"/>
                                      </p:to>
                                    </p:set>
                                  </p:childTnLst>
                                </p:cTn>
                              </p:par>
                            </p:childTnLst>
                          </p:cTn>
                        </p:par>
                        <p:par>
                          <p:cTn id="364" fill="hold">
                            <p:stCondLst>
                              <p:cond delay="118000"/>
                            </p:stCondLst>
                            <p:childTnLst>
                              <p:par>
                                <p:cTn id="365" presetID="1" presetClass="entr" presetSubtype="0" fill="hold" grpId="0" nodeType="afterEffect">
                                  <p:stCondLst>
                                    <p:cond delay="1000"/>
                                  </p:stCondLst>
                                  <p:childTnLst>
                                    <p:set>
                                      <p:cBhvr>
                                        <p:cTn id="366" dur="1" fill="hold">
                                          <p:stCondLst>
                                            <p:cond delay="0"/>
                                          </p:stCondLst>
                                        </p:cTn>
                                        <p:tgtEl>
                                          <p:spTgt spid="308"/>
                                        </p:tgtEl>
                                        <p:attrNameLst>
                                          <p:attrName>style.visibility</p:attrName>
                                        </p:attrNameLst>
                                      </p:cBhvr>
                                      <p:to>
                                        <p:strVal val="visible"/>
                                      </p:to>
                                    </p:set>
                                  </p:childTnLst>
                                </p:cTn>
                              </p:par>
                            </p:childTnLst>
                          </p:cTn>
                        </p:par>
                        <p:par>
                          <p:cTn id="367" fill="hold">
                            <p:stCondLst>
                              <p:cond delay="119000"/>
                            </p:stCondLst>
                            <p:childTnLst>
                              <p:par>
                                <p:cTn id="368" presetID="1" presetClass="entr" presetSubtype="0" fill="hold" grpId="0" nodeType="afterEffect">
                                  <p:stCondLst>
                                    <p:cond delay="1000"/>
                                  </p:stCondLst>
                                  <p:childTnLst>
                                    <p:set>
                                      <p:cBhvr>
                                        <p:cTn id="369" dur="1" fill="hold">
                                          <p:stCondLst>
                                            <p:cond delay="0"/>
                                          </p:stCondLst>
                                        </p:cTn>
                                        <p:tgtEl>
                                          <p:spTgt spid="309"/>
                                        </p:tgtEl>
                                        <p:attrNameLst>
                                          <p:attrName>style.visibility</p:attrName>
                                        </p:attrNameLst>
                                      </p:cBhvr>
                                      <p:to>
                                        <p:strVal val="visible"/>
                                      </p:to>
                                    </p:set>
                                  </p:childTnLst>
                                </p:cTn>
                              </p:par>
                            </p:childTnLst>
                          </p:cTn>
                        </p:par>
                        <p:par>
                          <p:cTn id="370" fill="hold">
                            <p:stCondLst>
                              <p:cond delay="120000"/>
                            </p:stCondLst>
                            <p:childTnLst>
                              <p:par>
                                <p:cTn id="371" presetID="1" presetClass="entr" presetSubtype="0" fill="hold" grpId="0" nodeType="afterEffect">
                                  <p:stCondLst>
                                    <p:cond delay="1000"/>
                                  </p:stCondLst>
                                  <p:childTnLst>
                                    <p:set>
                                      <p:cBhvr>
                                        <p:cTn id="372" dur="1" fill="hold">
                                          <p:stCondLst>
                                            <p:cond delay="0"/>
                                          </p:stCondLst>
                                        </p:cTn>
                                        <p:tgtEl>
                                          <p:spTgt spid="310"/>
                                        </p:tgtEl>
                                        <p:attrNameLst>
                                          <p:attrName>style.visibility</p:attrName>
                                        </p:attrNameLst>
                                      </p:cBhvr>
                                      <p:to>
                                        <p:strVal val="visible"/>
                                      </p:to>
                                    </p:set>
                                  </p:childTnLst>
                                </p:cTn>
                              </p:par>
                            </p:childTnLst>
                          </p:cTn>
                        </p:par>
                        <p:par>
                          <p:cTn id="373" fill="hold">
                            <p:stCondLst>
                              <p:cond delay="121000"/>
                            </p:stCondLst>
                            <p:childTnLst>
                              <p:par>
                                <p:cTn id="374" presetID="1" presetClass="entr" presetSubtype="0" fill="hold" grpId="0" nodeType="afterEffect">
                                  <p:stCondLst>
                                    <p:cond delay="1000"/>
                                  </p:stCondLst>
                                  <p:childTnLst>
                                    <p:set>
                                      <p:cBhvr>
                                        <p:cTn id="375" dur="1" fill="hold">
                                          <p:stCondLst>
                                            <p:cond delay="0"/>
                                          </p:stCondLst>
                                        </p:cTn>
                                        <p:tgtEl>
                                          <p:spTgt spid="311"/>
                                        </p:tgtEl>
                                        <p:attrNameLst>
                                          <p:attrName>style.visibility</p:attrName>
                                        </p:attrNameLst>
                                      </p:cBhvr>
                                      <p:to>
                                        <p:strVal val="visible"/>
                                      </p:to>
                                    </p:set>
                                  </p:childTnLst>
                                </p:cTn>
                              </p:par>
                            </p:childTnLst>
                          </p:cTn>
                        </p:par>
                        <p:par>
                          <p:cTn id="376" fill="hold">
                            <p:stCondLst>
                              <p:cond delay="122000"/>
                            </p:stCondLst>
                            <p:childTnLst>
                              <p:par>
                                <p:cTn id="377" presetID="1" presetClass="entr" presetSubtype="0" fill="hold" grpId="0" nodeType="afterEffect">
                                  <p:stCondLst>
                                    <p:cond delay="1000"/>
                                  </p:stCondLst>
                                  <p:childTnLst>
                                    <p:set>
                                      <p:cBhvr>
                                        <p:cTn id="378" dur="1" fill="hold">
                                          <p:stCondLst>
                                            <p:cond delay="0"/>
                                          </p:stCondLst>
                                        </p:cTn>
                                        <p:tgtEl>
                                          <p:spTgt spid="312"/>
                                        </p:tgtEl>
                                        <p:attrNameLst>
                                          <p:attrName>style.visibility</p:attrName>
                                        </p:attrNameLst>
                                      </p:cBhvr>
                                      <p:to>
                                        <p:strVal val="visible"/>
                                      </p:to>
                                    </p:set>
                                  </p:childTnLst>
                                </p:cTn>
                              </p:par>
                            </p:childTnLst>
                          </p:cTn>
                        </p:par>
                        <p:par>
                          <p:cTn id="379" fill="hold">
                            <p:stCondLst>
                              <p:cond delay="123000"/>
                            </p:stCondLst>
                            <p:childTnLst>
                              <p:par>
                                <p:cTn id="380" presetID="1" presetClass="entr" presetSubtype="0" fill="hold" grpId="0" nodeType="afterEffect">
                                  <p:stCondLst>
                                    <p:cond delay="1000"/>
                                  </p:stCondLst>
                                  <p:childTnLst>
                                    <p:set>
                                      <p:cBhvr>
                                        <p:cTn id="381" dur="1" fill="hold">
                                          <p:stCondLst>
                                            <p:cond delay="0"/>
                                          </p:stCondLst>
                                        </p:cTn>
                                        <p:tgtEl>
                                          <p:spTgt spid="313"/>
                                        </p:tgtEl>
                                        <p:attrNameLst>
                                          <p:attrName>style.visibility</p:attrName>
                                        </p:attrNameLst>
                                      </p:cBhvr>
                                      <p:to>
                                        <p:strVal val="visible"/>
                                      </p:to>
                                    </p:set>
                                  </p:childTnLst>
                                </p:cTn>
                              </p:par>
                            </p:childTnLst>
                          </p:cTn>
                        </p:par>
                        <p:par>
                          <p:cTn id="382" fill="hold">
                            <p:stCondLst>
                              <p:cond delay="124000"/>
                            </p:stCondLst>
                            <p:childTnLst>
                              <p:par>
                                <p:cTn id="383" presetID="1" presetClass="entr" presetSubtype="0" fill="hold" grpId="0" nodeType="afterEffect">
                                  <p:stCondLst>
                                    <p:cond delay="1000"/>
                                  </p:stCondLst>
                                  <p:childTnLst>
                                    <p:set>
                                      <p:cBhvr>
                                        <p:cTn id="384" dur="1" fill="hold">
                                          <p:stCondLst>
                                            <p:cond delay="0"/>
                                          </p:stCondLst>
                                        </p:cTn>
                                        <p:tgtEl>
                                          <p:spTgt spid="314"/>
                                        </p:tgtEl>
                                        <p:attrNameLst>
                                          <p:attrName>style.visibility</p:attrName>
                                        </p:attrNameLst>
                                      </p:cBhvr>
                                      <p:to>
                                        <p:strVal val="visible"/>
                                      </p:to>
                                    </p:set>
                                  </p:childTnLst>
                                </p:cTn>
                              </p:par>
                            </p:childTnLst>
                          </p:cTn>
                        </p:par>
                        <p:par>
                          <p:cTn id="385" fill="hold">
                            <p:stCondLst>
                              <p:cond delay="125000"/>
                            </p:stCondLst>
                            <p:childTnLst>
                              <p:par>
                                <p:cTn id="386" presetID="1" presetClass="entr" presetSubtype="0" fill="hold" grpId="0" nodeType="afterEffect">
                                  <p:stCondLst>
                                    <p:cond delay="1000"/>
                                  </p:stCondLst>
                                  <p:childTnLst>
                                    <p:set>
                                      <p:cBhvr>
                                        <p:cTn id="387" dur="1" fill="hold">
                                          <p:stCondLst>
                                            <p:cond delay="0"/>
                                          </p:stCondLst>
                                        </p:cTn>
                                        <p:tgtEl>
                                          <p:spTgt spid="315"/>
                                        </p:tgtEl>
                                        <p:attrNameLst>
                                          <p:attrName>style.visibility</p:attrName>
                                        </p:attrNameLst>
                                      </p:cBhvr>
                                      <p:to>
                                        <p:strVal val="visible"/>
                                      </p:to>
                                    </p:set>
                                  </p:childTnLst>
                                </p:cTn>
                              </p:par>
                            </p:childTnLst>
                          </p:cTn>
                        </p:par>
                        <p:par>
                          <p:cTn id="388" fill="hold">
                            <p:stCondLst>
                              <p:cond delay="126000"/>
                            </p:stCondLst>
                            <p:childTnLst>
                              <p:par>
                                <p:cTn id="389" presetID="1" presetClass="entr" presetSubtype="0" fill="hold" grpId="0" nodeType="afterEffect">
                                  <p:stCondLst>
                                    <p:cond delay="1000"/>
                                  </p:stCondLst>
                                  <p:childTnLst>
                                    <p:set>
                                      <p:cBhvr>
                                        <p:cTn id="390" dur="1" fill="hold">
                                          <p:stCondLst>
                                            <p:cond delay="0"/>
                                          </p:stCondLst>
                                        </p:cTn>
                                        <p:tgtEl>
                                          <p:spTgt spid="316"/>
                                        </p:tgtEl>
                                        <p:attrNameLst>
                                          <p:attrName>style.visibility</p:attrName>
                                        </p:attrNameLst>
                                      </p:cBhvr>
                                      <p:to>
                                        <p:strVal val="visible"/>
                                      </p:to>
                                    </p:set>
                                  </p:childTnLst>
                                </p:cTn>
                              </p:par>
                            </p:childTnLst>
                          </p:cTn>
                        </p:par>
                        <p:par>
                          <p:cTn id="391" fill="hold">
                            <p:stCondLst>
                              <p:cond delay="127000"/>
                            </p:stCondLst>
                            <p:childTnLst>
                              <p:par>
                                <p:cTn id="392" presetID="1" presetClass="entr" presetSubtype="0" fill="hold" grpId="0" nodeType="afterEffect">
                                  <p:stCondLst>
                                    <p:cond delay="1000"/>
                                  </p:stCondLst>
                                  <p:childTnLst>
                                    <p:set>
                                      <p:cBhvr>
                                        <p:cTn id="393" dur="1" fill="hold">
                                          <p:stCondLst>
                                            <p:cond delay="0"/>
                                          </p:stCondLst>
                                        </p:cTn>
                                        <p:tgtEl>
                                          <p:spTgt spid="317"/>
                                        </p:tgtEl>
                                        <p:attrNameLst>
                                          <p:attrName>style.visibility</p:attrName>
                                        </p:attrNameLst>
                                      </p:cBhvr>
                                      <p:to>
                                        <p:strVal val="visible"/>
                                      </p:to>
                                    </p:set>
                                  </p:childTnLst>
                                </p:cTn>
                              </p:par>
                            </p:childTnLst>
                          </p:cTn>
                        </p:par>
                        <p:par>
                          <p:cTn id="394" fill="hold">
                            <p:stCondLst>
                              <p:cond delay="128000"/>
                            </p:stCondLst>
                            <p:childTnLst>
                              <p:par>
                                <p:cTn id="395" presetID="1" presetClass="entr" presetSubtype="0" fill="hold" grpId="0" nodeType="afterEffect">
                                  <p:stCondLst>
                                    <p:cond delay="1000"/>
                                  </p:stCondLst>
                                  <p:childTnLst>
                                    <p:set>
                                      <p:cBhvr>
                                        <p:cTn id="396" dur="1" fill="hold">
                                          <p:stCondLst>
                                            <p:cond delay="0"/>
                                          </p:stCondLst>
                                        </p:cTn>
                                        <p:tgtEl>
                                          <p:spTgt spid="318"/>
                                        </p:tgtEl>
                                        <p:attrNameLst>
                                          <p:attrName>style.visibility</p:attrName>
                                        </p:attrNameLst>
                                      </p:cBhvr>
                                      <p:to>
                                        <p:strVal val="visible"/>
                                      </p:to>
                                    </p:set>
                                  </p:childTnLst>
                                </p:cTn>
                              </p:par>
                            </p:childTnLst>
                          </p:cTn>
                        </p:par>
                        <p:par>
                          <p:cTn id="397" fill="hold">
                            <p:stCondLst>
                              <p:cond delay="129000"/>
                            </p:stCondLst>
                            <p:childTnLst>
                              <p:par>
                                <p:cTn id="398" presetID="1" presetClass="entr" presetSubtype="0" fill="hold" grpId="0" nodeType="afterEffect">
                                  <p:stCondLst>
                                    <p:cond delay="1000"/>
                                  </p:stCondLst>
                                  <p:childTnLst>
                                    <p:set>
                                      <p:cBhvr>
                                        <p:cTn id="399" dur="1" fill="hold">
                                          <p:stCondLst>
                                            <p:cond delay="0"/>
                                          </p:stCondLst>
                                        </p:cTn>
                                        <p:tgtEl>
                                          <p:spTgt spid="319"/>
                                        </p:tgtEl>
                                        <p:attrNameLst>
                                          <p:attrName>style.visibility</p:attrName>
                                        </p:attrNameLst>
                                      </p:cBhvr>
                                      <p:to>
                                        <p:strVal val="visible"/>
                                      </p:to>
                                    </p:set>
                                  </p:childTnLst>
                                </p:cTn>
                              </p:par>
                            </p:childTnLst>
                          </p:cTn>
                        </p:par>
                        <p:par>
                          <p:cTn id="400" fill="hold">
                            <p:stCondLst>
                              <p:cond delay="130000"/>
                            </p:stCondLst>
                            <p:childTnLst>
                              <p:par>
                                <p:cTn id="401" presetID="1" presetClass="entr" presetSubtype="0" fill="hold" grpId="0" nodeType="afterEffect">
                                  <p:stCondLst>
                                    <p:cond delay="1000"/>
                                  </p:stCondLst>
                                  <p:childTnLst>
                                    <p:set>
                                      <p:cBhvr>
                                        <p:cTn id="402" dur="1" fill="hold">
                                          <p:stCondLst>
                                            <p:cond delay="0"/>
                                          </p:stCondLst>
                                        </p:cTn>
                                        <p:tgtEl>
                                          <p:spTgt spid="320"/>
                                        </p:tgtEl>
                                        <p:attrNameLst>
                                          <p:attrName>style.visibility</p:attrName>
                                        </p:attrNameLst>
                                      </p:cBhvr>
                                      <p:to>
                                        <p:strVal val="visible"/>
                                      </p:to>
                                    </p:set>
                                  </p:childTnLst>
                                </p:cTn>
                              </p:par>
                            </p:childTnLst>
                          </p:cTn>
                        </p:par>
                        <p:par>
                          <p:cTn id="403" fill="hold">
                            <p:stCondLst>
                              <p:cond delay="131000"/>
                            </p:stCondLst>
                            <p:childTnLst>
                              <p:par>
                                <p:cTn id="404" presetID="1" presetClass="entr" presetSubtype="0" fill="hold" grpId="0" nodeType="afterEffect">
                                  <p:stCondLst>
                                    <p:cond delay="1000"/>
                                  </p:stCondLst>
                                  <p:childTnLst>
                                    <p:set>
                                      <p:cBhvr>
                                        <p:cTn id="405" dur="1" fill="hold">
                                          <p:stCondLst>
                                            <p:cond delay="0"/>
                                          </p:stCondLst>
                                        </p:cTn>
                                        <p:tgtEl>
                                          <p:spTgt spid="321"/>
                                        </p:tgtEl>
                                        <p:attrNameLst>
                                          <p:attrName>style.visibility</p:attrName>
                                        </p:attrNameLst>
                                      </p:cBhvr>
                                      <p:to>
                                        <p:strVal val="visible"/>
                                      </p:to>
                                    </p:set>
                                  </p:childTnLst>
                                </p:cTn>
                              </p:par>
                            </p:childTnLst>
                          </p:cTn>
                        </p:par>
                        <p:par>
                          <p:cTn id="406" fill="hold">
                            <p:stCondLst>
                              <p:cond delay="132000"/>
                            </p:stCondLst>
                            <p:childTnLst>
                              <p:par>
                                <p:cTn id="407" presetID="1" presetClass="entr" presetSubtype="0" fill="hold" grpId="0" nodeType="afterEffect">
                                  <p:stCondLst>
                                    <p:cond delay="1000"/>
                                  </p:stCondLst>
                                  <p:childTnLst>
                                    <p:set>
                                      <p:cBhvr>
                                        <p:cTn id="408" dur="1" fill="hold">
                                          <p:stCondLst>
                                            <p:cond delay="0"/>
                                          </p:stCondLst>
                                        </p:cTn>
                                        <p:tgtEl>
                                          <p:spTgt spid="322"/>
                                        </p:tgtEl>
                                        <p:attrNameLst>
                                          <p:attrName>style.visibility</p:attrName>
                                        </p:attrNameLst>
                                      </p:cBhvr>
                                      <p:to>
                                        <p:strVal val="visible"/>
                                      </p:to>
                                    </p:set>
                                  </p:childTnLst>
                                </p:cTn>
                              </p:par>
                            </p:childTnLst>
                          </p:cTn>
                        </p:par>
                        <p:par>
                          <p:cTn id="409" fill="hold">
                            <p:stCondLst>
                              <p:cond delay="133000"/>
                            </p:stCondLst>
                            <p:childTnLst>
                              <p:par>
                                <p:cTn id="410" presetID="1" presetClass="entr" presetSubtype="0" fill="hold" grpId="0" nodeType="afterEffect">
                                  <p:stCondLst>
                                    <p:cond delay="1000"/>
                                  </p:stCondLst>
                                  <p:childTnLst>
                                    <p:set>
                                      <p:cBhvr>
                                        <p:cTn id="411" dur="1" fill="hold">
                                          <p:stCondLst>
                                            <p:cond delay="0"/>
                                          </p:stCondLst>
                                        </p:cTn>
                                        <p:tgtEl>
                                          <p:spTgt spid="323"/>
                                        </p:tgtEl>
                                        <p:attrNameLst>
                                          <p:attrName>style.visibility</p:attrName>
                                        </p:attrNameLst>
                                      </p:cBhvr>
                                      <p:to>
                                        <p:strVal val="visible"/>
                                      </p:to>
                                    </p:set>
                                  </p:childTnLst>
                                </p:cTn>
                              </p:par>
                            </p:childTnLst>
                          </p:cTn>
                        </p:par>
                        <p:par>
                          <p:cTn id="412" fill="hold">
                            <p:stCondLst>
                              <p:cond delay="134000"/>
                            </p:stCondLst>
                            <p:childTnLst>
                              <p:par>
                                <p:cTn id="413" presetID="1" presetClass="entr" presetSubtype="0" fill="hold" grpId="0" nodeType="afterEffect">
                                  <p:stCondLst>
                                    <p:cond delay="1000"/>
                                  </p:stCondLst>
                                  <p:childTnLst>
                                    <p:set>
                                      <p:cBhvr>
                                        <p:cTn id="414" dur="1" fill="hold">
                                          <p:stCondLst>
                                            <p:cond delay="0"/>
                                          </p:stCondLst>
                                        </p:cTn>
                                        <p:tgtEl>
                                          <p:spTgt spid="324"/>
                                        </p:tgtEl>
                                        <p:attrNameLst>
                                          <p:attrName>style.visibility</p:attrName>
                                        </p:attrNameLst>
                                      </p:cBhvr>
                                      <p:to>
                                        <p:strVal val="visible"/>
                                      </p:to>
                                    </p:set>
                                  </p:childTnLst>
                                </p:cTn>
                              </p:par>
                            </p:childTnLst>
                          </p:cTn>
                        </p:par>
                        <p:par>
                          <p:cTn id="415" fill="hold">
                            <p:stCondLst>
                              <p:cond delay="135000"/>
                            </p:stCondLst>
                            <p:childTnLst>
                              <p:par>
                                <p:cTn id="416" presetID="1" presetClass="entr" presetSubtype="0" fill="hold" grpId="0" nodeType="afterEffect">
                                  <p:stCondLst>
                                    <p:cond delay="1000"/>
                                  </p:stCondLst>
                                  <p:childTnLst>
                                    <p:set>
                                      <p:cBhvr>
                                        <p:cTn id="417" dur="1" fill="hold">
                                          <p:stCondLst>
                                            <p:cond delay="0"/>
                                          </p:stCondLst>
                                        </p:cTn>
                                        <p:tgtEl>
                                          <p:spTgt spid="325"/>
                                        </p:tgtEl>
                                        <p:attrNameLst>
                                          <p:attrName>style.visibility</p:attrName>
                                        </p:attrNameLst>
                                      </p:cBhvr>
                                      <p:to>
                                        <p:strVal val="visible"/>
                                      </p:to>
                                    </p:set>
                                  </p:childTnLst>
                                </p:cTn>
                              </p:par>
                            </p:childTnLst>
                          </p:cTn>
                        </p:par>
                        <p:par>
                          <p:cTn id="418" fill="hold">
                            <p:stCondLst>
                              <p:cond delay="136000"/>
                            </p:stCondLst>
                            <p:childTnLst>
                              <p:par>
                                <p:cTn id="419" presetID="1" presetClass="entr" presetSubtype="0" fill="hold" grpId="0" nodeType="afterEffect">
                                  <p:stCondLst>
                                    <p:cond delay="1000"/>
                                  </p:stCondLst>
                                  <p:childTnLst>
                                    <p:set>
                                      <p:cBhvr>
                                        <p:cTn id="420" dur="1" fill="hold">
                                          <p:stCondLst>
                                            <p:cond delay="0"/>
                                          </p:stCondLst>
                                        </p:cTn>
                                        <p:tgtEl>
                                          <p:spTgt spid="326"/>
                                        </p:tgtEl>
                                        <p:attrNameLst>
                                          <p:attrName>style.visibility</p:attrName>
                                        </p:attrNameLst>
                                      </p:cBhvr>
                                      <p:to>
                                        <p:strVal val="visible"/>
                                      </p:to>
                                    </p:set>
                                  </p:childTnLst>
                                </p:cTn>
                              </p:par>
                            </p:childTnLst>
                          </p:cTn>
                        </p:par>
                        <p:par>
                          <p:cTn id="421" fill="hold">
                            <p:stCondLst>
                              <p:cond delay="137000"/>
                            </p:stCondLst>
                            <p:childTnLst>
                              <p:par>
                                <p:cTn id="422" presetID="1" presetClass="entr" presetSubtype="0" fill="hold" grpId="0" nodeType="afterEffect">
                                  <p:stCondLst>
                                    <p:cond delay="1000"/>
                                  </p:stCondLst>
                                  <p:childTnLst>
                                    <p:set>
                                      <p:cBhvr>
                                        <p:cTn id="423" dur="1" fill="hold">
                                          <p:stCondLst>
                                            <p:cond delay="0"/>
                                          </p:stCondLst>
                                        </p:cTn>
                                        <p:tgtEl>
                                          <p:spTgt spid="327"/>
                                        </p:tgtEl>
                                        <p:attrNameLst>
                                          <p:attrName>style.visibility</p:attrName>
                                        </p:attrNameLst>
                                      </p:cBhvr>
                                      <p:to>
                                        <p:strVal val="visible"/>
                                      </p:to>
                                    </p:set>
                                  </p:childTnLst>
                                </p:cTn>
                              </p:par>
                            </p:childTnLst>
                          </p:cTn>
                        </p:par>
                        <p:par>
                          <p:cTn id="424" fill="hold">
                            <p:stCondLst>
                              <p:cond delay="138000"/>
                            </p:stCondLst>
                            <p:childTnLst>
                              <p:par>
                                <p:cTn id="425" presetID="1" presetClass="entr" presetSubtype="0" fill="hold" grpId="0" nodeType="afterEffect">
                                  <p:stCondLst>
                                    <p:cond delay="1000"/>
                                  </p:stCondLst>
                                  <p:childTnLst>
                                    <p:set>
                                      <p:cBhvr>
                                        <p:cTn id="426" dur="1" fill="hold">
                                          <p:stCondLst>
                                            <p:cond delay="0"/>
                                          </p:stCondLst>
                                        </p:cTn>
                                        <p:tgtEl>
                                          <p:spTgt spid="328"/>
                                        </p:tgtEl>
                                        <p:attrNameLst>
                                          <p:attrName>style.visibility</p:attrName>
                                        </p:attrNameLst>
                                      </p:cBhvr>
                                      <p:to>
                                        <p:strVal val="visible"/>
                                      </p:to>
                                    </p:set>
                                  </p:childTnLst>
                                </p:cTn>
                              </p:par>
                            </p:childTnLst>
                          </p:cTn>
                        </p:par>
                        <p:par>
                          <p:cTn id="427" fill="hold">
                            <p:stCondLst>
                              <p:cond delay="139000"/>
                            </p:stCondLst>
                            <p:childTnLst>
                              <p:par>
                                <p:cTn id="428" presetID="1" presetClass="entr" presetSubtype="0" fill="hold" grpId="0" nodeType="afterEffect">
                                  <p:stCondLst>
                                    <p:cond delay="1000"/>
                                  </p:stCondLst>
                                  <p:childTnLst>
                                    <p:set>
                                      <p:cBhvr>
                                        <p:cTn id="429" dur="1" fill="hold">
                                          <p:stCondLst>
                                            <p:cond delay="0"/>
                                          </p:stCondLst>
                                        </p:cTn>
                                        <p:tgtEl>
                                          <p:spTgt spid="329"/>
                                        </p:tgtEl>
                                        <p:attrNameLst>
                                          <p:attrName>style.visibility</p:attrName>
                                        </p:attrNameLst>
                                      </p:cBhvr>
                                      <p:to>
                                        <p:strVal val="visible"/>
                                      </p:to>
                                    </p:set>
                                  </p:childTnLst>
                                </p:cTn>
                              </p:par>
                            </p:childTnLst>
                          </p:cTn>
                        </p:par>
                        <p:par>
                          <p:cTn id="430" fill="hold">
                            <p:stCondLst>
                              <p:cond delay="140000"/>
                            </p:stCondLst>
                            <p:childTnLst>
                              <p:par>
                                <p:cTn id="431" presetID="1" presetClass="entr" presetSubtype="0" fill="hold" grpId="0" nodeType="afterEffect">
                                  <p:stCondLst>
                                    <p:cond delay="1000"/>
                                  </p:stCondLst>
                                  <p:childTnLst>
                                    <p:set>
                                      <p:cBhvr>
                                        <p:cTn id="432" dur="1" fill="hold">
                                          <p:stCondLst>
                                            <p:cond delay="0"/>
                                          </p:stCondLst>
                                        </p:cTn>
                                        <p:tgtEl>
                                          <p:spTgt spid="330"/>
                                        </p:tgtEl>
                                        <p:attrNameLst>
                                          <p:attrName>style.visibility</p:attrName>
                                        </p:attrNameLst>
                                      </p:cBhvr>
                                      <p:to>
                                        <p:strVal val="visible"/>
                                      </p:to>
                                    </p:set>
                                  </p:childTnLst>
                                </p:cTn>
                              </p:par>
                            </p:childTnLst>
                          </p:cTn>
                        </p:par>
                        <p:par>
                          <p:cTn id="433" fill="hold">
                            <p:stCondLst>
                              <p:cond delay="141000"/>
                            </p:stCondLst>
                            <p:childTnLst>
                              <p:par>
                                <p:cTn id="434" presetID="1" presetClass="entr" presetSubtype="0" fill="hold" grpId="0" nodeType="afterEffect">
                                  <p:stCondLst>
                                    <p:cond delay="1000"/>
                                  </p:stCondLst>
                                  <p:childTnLst>
                                    <p:set>
                                      <p:cBhvr>
                                        <p:cTn id="435" dur="1" fill="hold">
                                          <p:stCondLst>
                                            <p:cond delay="0"/>
                                          </p:stCondLst>
                                        </p:cTn>
                                        <p:tgtEl>
                                          <p:spTgt spid="331"/>
                                        </p:tgtEl>
                                        <p:attrNameLst>
                                          <p:attrName>style.visibility</p:attrName>
                                        </p:attrNameLst>
                                      </p:cBhvr>
                                      <p:to>
                                        <p:strVal val="visible"/>
                                      </p:to>
                                    </p:set>
                                  </p:childTnLst>
                                </p:cTn>
                              </p:par>
                            </p:childTnLst>
                          </p:cTn>
                        </p:par>
                        <p:par>
                          <p:cTn id="436" fill="hold">
                            <p:stCondLst>
                              <p:cond delay="142000"/>
                            </p:stCondLst>
                            <p:childTnLst>
                              <p:par>
                                <p:cTn id="437" presetID="1" presetClass="entr" presetSubtype="0" fill="hold" grpId="0" nodeType="afterEffect">
                                  <p:stCondLst>
                                    <p:cond delay="1000"/>
                                  </p:stCondLst>
                                  <p:childTnLst>
                                    <p:set>
                                      <p:cBhvr>
                                        <p:cTn id="438" dur="1" fill="hold">
                                          <p:stCondLst>
                                            <p:cond delay="0"/>
                                          </p:stCondLst>
                                        </p:cTn>
                                        <p:tgtEl>
                                          <p:spTgt spid="332"/>
                                        </p:tgtEl>
                                        <p:attrNameLst>
                                          <p:attrName>style.visibility</p:attrName>
                                        </p:attrNameLst>
                                      </p:cBhvr>
                                      <p:to>
                                        <p:strVal val="visible"/>
                                      </p:to>
                                    </p:set>
                                  </p:childTnLst>
                                </p:cTn>
                              </p:par>
                            </p:childTnLst>
                          </p:cTn>
                        </p:par>
                        <p:par>
                          <p:cTn id="439" fill="hold">
                            <p:stCondLst>
                              <p:cond delay="143000"/>
                            </p:stCondLst>
                            <p:childTnLst>
                              <p:par>
                                <p:cTn id="440" presetID="1" presetClass="entr" presetSubtype="0" fill="hold" grpId="0" nodeType="afterEffect">
                                  <p:stCondLst>
                                    <p:cond delay="1000"/>
                                  </p:stCondLst>
                                  <p:childTnLst>
                                    <p:set>
                                      <p:cBhvr>
                                        <p:cTn id="441" dur="1" fill="hold">
                                          <p:stCondLst>
                                            <p:cond delay="0"/>
                                          </p:stCondLst>
                                        </p:cTn>
                                        <p:tgtEl>
                                          <p:spTgt spid="333"/>
                                        </p:tgtEl>
                                        <p:attrNameLst>
                                          <p:attrName>style.visibility</p:attrName>
                                        </p:attrNameLst>
                                      </p:cBhvr>
                                      <p:to>
                                        <p:strVal val="visible"/>
                                      </p:to>
                                    </p:set>
                                  </p:childTnLst>
                                </p:cTn>
                              </p:par>
                            </p:childTnLst>
                          </p:cTn>
                        </p:par>
                        <p:par>
                          <p:cTn id="442" fill="hold">
                            <p:stCondLst>
                              <p:cond delay="144000"/>
                            </p:stCondLst>
                            <p:childTnLst>
                              <p:par>
                                <p:cTn id="443" presetID="1" presetClass="entr" presetSubtype="0" fill="hold" grpId="0" nodeType="afterEffect">
                                  <p:stCondLst>
                                    <p:cond delay="1000"/>
                                  </p:stCondLst>
                                  <p:childTnLst>
                                    <p:set>
                                      <p:cBhvr>
                                        <p:cTn id="444" dur="1" fill="hold">
                                          <p:stCondLst>
                                            <p:cond delay="0"/>
                                          </p:stCondLst>
                                        </p:cTn>
                                        <p:tgtEl>
                                          <p:spTgt spid="334"/>
                                        </p:tgtEl>
                                        <p:attrNameLst>
                                          <p:attrName>style.visibility</p:attrName>
                                        </p:attrNameLst>
                                      </p:cBhvr>
                                      <p:to>
                                        <p:strVal val="visible"/>
                                      </p:to>
                                    </p:set>
                                  </p:childTnLst>
                                </p:cTn>
                              </p:par>
                            </p:childTnLst>
                          </p:cTn>
                        </p:par>
                        <p:par>
                          <p:cTn id="445" fill="hold">
                            <p:stCondLst>
                              <p:cond delay="145000"/>
                            </p:stCondLst>
                            <p:childTnLst>
                              <p:par>
                                <p:cTn id="446" presetID="1" presetClass="entr" presetSubtype="0" fill="hold" grpId="0" nodeType="afterEffect">
                                  <p:stCondLst>
                                    <p:cond delay="1000"/>
                                  </p:stCondLst>
                                  <p:childTnLst>
                                    <p:set>
                                      <p:cBhvr>
                                        <p:cTn id="447" dur="1" fill="hold">
                                          <p:stCondLst>
                                            <p:cond delay="0"/>
                                          </p:stCondLst>
                                        </p:cTn>
                                        <p:tgtEl>
                                          <p:spTgt spid="335"/>
                                        </p:tgtEl>
                                        <p:attrNameLst>
                                          <p:attrName>style.visibility</p:attrName>
                                        </p:attrNameLst>
                                      </p:cBhvr>
                                      <p:to>
                                        <p:strVal val="visible"/>
                                      </p:to>
                                    </p:set>
                                  </p:childTnLst>
                                </p:cTn>
                              </p:par>
                            </p:childTnLst>
                          </p:cTn>
                        </p:par>
                        <p:par>
                          <p:cTn id="448" fill="hold">
                            <p:stCondLst>
                              <p:cond delay="146000"/>
                            </p:stCondLst>
                            <p:childTnLst>
                              <p:par>
                                <p:cTn id="449" presetID="1" presetClass="entr" presetSubtype="0" fill="hold" grpId="0" nodeType="afterEffect">
                                  <p:stCondLst>
                                    <p:cond delay="1000"/>
                                  </p:stCondLst>
                                  <p:childTnLst>
                                    <p:set>
                                      <p:cBhvr>
                                        <p:cTn id="450" dur="1" fill="hold">
                                          <p:stCondLst>
                                            <p:cond delay="0"/>
                                          </p:stCondLst>
                                        </p:cTn>
                                        <p:tgtEl>
                                          <p:spTgt spid="336"/>
                                        </p:tgtEl>
                                        <p:attrNameLst>
                                          <p:attrName>style.visibility</p:attrName>
                                        </p:attrNameLst>
                                      </p:cBhvr>
                                      <p:to>
                                        <p:strVal val="visible"/>
                                      </p:to>
                                    </p:set>
                                  </p:childTnLst>
                                </p:cTn>
                              </p:par>
                            </p:childTnLst>
                          </p:cTn>
                        </p:par>
                        <p:par>
                          <p:cTn id="451" fill="hold">
                            <p:stCondLst>
                              <p:cond delay="147000"/>
                            </p:stCondLst>
                            <p:childTnLst>
                              <p:par>
                                <p:cTn id="452" presetID="1" presetClass="entr" presetSubtype="0" fill="hold" grpId="0" nodeType="afterEffect">
                                  <p:stCondLst>
                                    <p:cond delay="1000"/>
                                  </p:stCondLst>
                                  <p:childTnLst>
                                    <p:set>
                                      <p:cBhvr>
                                        <p:cTn id="453" dur="1" fill="hold">
                                          <p:stCondLst>
                                            <p:cond delay="0"/>
                                          </p:stCondLst>
                                        </p:cTn>
                                        <p:tgtEl>
                                          <p:spTgt spid="337"/>
                                        </p:tgtEl>
                                        <p:attrNameLst>
                                          <p:attrName>style.visibility</p:attrName>
                                        </p:attrNameLst>
                                      </p:cBhvr>
                                      <p:to>
                                        <p:strVal val="visible"/>
                                      </p:to>
                                    </p:set>
                                  </p:childTnLst>
                                </p:cTn>
                              </p:par>
                            </p:childTnLst>
                          </p:cTn>
                        </p:par>
                        <p:par>
                          <p:cTn id="454" fill="hold">
                            <p:stCondLst>
                              <p:cond delay="148000"/>
                            </p:stCondLst>
                            <p:childTnLst>
                              <p:par>
                                <p:cTn id="455" presetID="1" presetClass="entr" presetSubtype="0" fill="hold" grpId="0" nodeType="afterEffect">
                                  <p:stCondLst>
                                    <p:cond delay="1000"/>
                                  </p:stCondLst>
                                  <p:childTnLst>
                                    <p:set>
                                      <p:cBhvr>
                                        <p:cTn id="456" dur="1" fill="hold">
                                          <p:stCondLst>
                                            <p:cond delay="0"/>
                                          </p:stCondLst>
                                        </p:cTn>
                                        <p:tgtEl>
                                          <p:spTgt spid="338"/>
                                        </p:tgtEl>
                                        <p:attrNameLst>
                                          <p:attrName>style.visibility</p:attrName>
                                        </p:attrNameLst>
                                      </p:cBhvr>
                                      <p:to>
                                        <p:strVal val="visible"/>
                                      </p:to>
                                    </p:set>
                                  </p:childTnLst>
                                </p:cTn>
                              </p:par>
                            </p:childTnLst>
                          </p:cTn>
                        </p:par>
                        <p:par>
                          <p:cTn id="457" fill="hold">
                            <p:stCondLst>
                              <p:cond delay="149000"/>
                            </p:stCondLst>
                            <p:childTnLst>
                              <p:par>
                                <p:cTn id="458" presetID="1" presetClass="entr" presetSubtype="0" fill="hold" grpId="0" nodeType="afterEffect">
                                  <p:stCondLst>
                                    <p:cond delay="1000"/>
                                  </p:stCondLst>
                                  <p:childTnLst>
                                    <p:set>
                                      <p:cBhvr>
                                        <p:cTn id="459" dur="1" fill="hold">
                                          <p:stCondLst>
                                            <p:cond delay="0"/>
                                          </p:stCondLst>
                                        </p:cTn>
                                        <p:tgtEl>
                                          <p:spTgt spid="339"/>
                                        </p:tgtEl>
                                        <p:attrNameLst>
                                          <p:attrName>style.visibility</p:attrName>
                                        </p:attrNameLst>
                                      </p:cBhvr>
                                      <p:to>
                                        <p:strVal val="visible"/>
                                      </p:to>
                                    </p:set>
                                  </p:childTnLst>
                                </p:cTn>
                              </p:par>
                            </p:childTnLst>
                          </p:cTn>
                        </p:par>
                        <p:par>
                          <p:cTn id="460" fill="hold">
                            <p:stCondLst>
                              <p:cond delay="150000"/>
                            </p:stCondLst>
                            <p:childTnLst>
                              <p:par>
                                <p:cTn id="461" presetID="1" presetClass="entr" presetSubtype="0" fill="hold" grpId="0" nodeType="afterEffect">
                                  <p:stCondLst>
                                    <p:cond delay="1000"/>
                                  </p:stCondLst>
                                  <p:childTnLst>
                                    <p:set>
                                      <p:cBhvr>
                                        <p:cTn id="462" dur="1" fill="hold">
                                          <p:stCondLst>
                                            <p:cond delay="0"/>
                                          </p:stCondLst>
                                        </p:cTn>
                                        <p:tgtEl>
                                          <p:spTgt spid="340"/>
                                        </p:tgtEl>
                                        <p:attrNameLst>
                                          <p:attrName>style.visibility</p:attrName>
                                        </p:attrNameLst>
                                      </p:cBhvr>
                                      <p:to>
                                        <p:strVal val="visible"/>
                                      </p:to>
                                    </p:set>
                                  </p:childTnLst>
                                </p:cTn>
                              </p:par>
                            </p:childTnLst>
                          </p:cTn>
                        </p:par>
                        <p:par>
                          <p:cTn id="463" fill="hold">
                            <p:stCondLst>
                              <p:cond delay="151000"/>
                            </p:stCondLst>
                            <p:childTnLst>
                              <p:par>
                                <p:cTn id="464" presetID="1" presetClass="entr" presetSubtype="0" fill="hold" grpId="0" nodeType="afterEffect">
                                  <p:stCondLst>
                                    <p:cond delay="1000"/>
                                  </p:stCondLst>
                                  <p:childTnLst>
                                    <p:set>
                                      <p:cBhvr>
                                        <p:cTn id="465" dur="1" fill="hold">
                                          <p:stCondLst>
                                            <p:cond delay="0"/>
                                          </p:stCondLst>
                                        </p:cTn>
                                        <p:tgtEl>
                                          <p:spTgt spid="341"/>
                                        </p:tgtEl>
                                        <p:attrNameLst>
                                          <p:attrName>style.visibility</p:attrName>
                                        </p:attrNameLst>
                                      </p:cBhvr>
                                      <p:to>
                                        <p:strVal val="visible"/>
                                      </p:to>
                                    </p:set>
                                  </p:childTnLst>
                                </p:cTn>
                              </p:par>
                            </p:childTnLst>
                          </p:cTn>
                        </p:par>
                        <p:par>
                          <p:cTn id="466" fill="hold">
                            <p:stCondLst>
                              <p:cond delay="152000"/>
                            </p:stCondLst>
                            <p:childTnLst>
                              <p:par>
                                <p:cTn id="467" presetID="1" presetClass="entr" presetSubtype="0" fill="hold" grpId="0" nodeType="afterEffect">
                                  <p:stCondLst>
                                    <p:cond delay="1000"/>
                                  </p:stCondLst>
                                  <p:childTnLst>
                                    <p:set>
                                      <p:cBhvr>
                                        <p:cTn id="468" dur="1" fill="hold">
                                          <p:stCondLst>
                                            <p:cond delay="0"/>
                                          </p:stCondLst>
                                        </p:cTn>
                                        <p:tgtEl>
                                          <p:spTgt spid="342"/>
                                        </p:tgtEl>
                                        <p:attrNameLst>
                                          <p:attrName>style.visibility</p:attrName>
                                        </p:attrNameLst>
                                      </p:cBhvr>
                                      <p:to>
                                        <p:strVal val="visible"/>
                                      </p:to>
                                    </p:set>
                                  </p:childTnLst>
                                </p:cTn>
                              </p:par>
                            </p:childTnLst>
                          </p:cTn>
                        </p:par>
                        <p:par>
                          <p:cTn id="469" fill="hold">
                            <p:stCondLst>
                              <p:cond delay="153000"/>
                            </p:stCondLst>
                            <p:childTnLst>
                              <p:par>
                                <p:cTn id="470" presetID="1" presetClass="entr" presetSubtype="0" fill="hold" grpId="0" nodeType="afterEffect">
                                  <p:stCondLst>
                                    <p:cond delay="1000"/>
                                  </p:stCondLst>
                                  <p:childTnLst>
                                    <p:set>
                                      <p:cBhvr>
                                        <p:cTn id="471" dur="1" fill="hold">
                                          <p:stCondLst>
                                            <p:cond delay="0"/>
                                          </p:stCondLst>
                                        </p:cTn>
                                        <p:tgtEl>
                                          <p:spTgt spid="343"/>
                                        </p:tgtEl>
                                        <p:attrNameLst>
                                          <p:attrName>style.visibility</p:attrName>
                                        </p:attrNameLst>
                                      </p:cBhvr>
                                      <p:to>
                                        <p:strVal val="visible"/>
                                      </p:to>
                                    </p:set>
                                  </p:childTnLst>
                                </p:cTn>
                              </p:par>
                            </p:childTnLst>
                          </p:cTn>
                        </p:par>
                        <p:par>
                          <p:cTn id="472" fill="hold">
                            <p:stCondLst>
                              <p:cond delay="154000"/>
                            </p:stCondLst>
                            <p:childTnLst>
                              <p:par>
                                <p:cTn id="473" presetID="1" presetClass="entr" presetSubtype="0" fill="hold" grpId="0" nodeType="afterEffect">
                                  <p:stCondLst>
                                    <p:cond delay="1000"/>
                                  </p:stCondLst>
                                  <p:childTnLst>
                                    <p:set>
                                      <p:cBhvr>
                                        <p:cTn id="474" dur="1" fill="hold">
                                          <p:stCondLst>
                                            <p:cond delay="0"/>
                                          </p:stCondLst>
                                        </p:cTn>
                                        <p:tgtEl>
                                          <p:spTgt spid="344"/>
                                        </p:tgtEl>
                                        <p:attrNameLst>
                                          <p:attrName>style.visibility</p:attrName>
                                        </p:attrNameLst>
                                      </p:cBhvr>
                                      <p:to>
                                        <p:strVal val="visible"/>
                                      </p:to>
                                    </p:set>
                                  </p:childTnLst>
                                </p:cTn>
                              </p:par>
                            </p:childTnLst>
                          </p:cTn>
                        </p:par>
                        <p:par>
                          <p:cTn id="475" fill="hold">
                            <p:stCondLst>
                              <p:cond delay="155000"/>
                            </p:stCondLst>
                            <p:childTnLst>
                              <p:par>
                                <p:cTn id="476" presetID="1" presetClass="entr" presetSubtype="0" fill="hold" grpId="0" nodeType="afterEffect">
                                  <p:stCondLst>
                                    <p:cond delay="1000"/>
                                  </p:stCondLst>
                                  <p:childTnLst>
                                    <p:set>
                                      <p:cBhvr>
                                        <p:cTn id="477" dur="1" fill="hold">
                                          <p:stCondLst>
                                            <p:cond delay="0"/>
                                          </p:stCondLst>
                                        </p:cTn>
                                        <p:tgtEl>
                                          <p:spTgt spid="345"/>
                                        </p:tgtEl>
                                        <p:attrNameLst>
                                          <p:attrName>style.visibility</p:attrName>
                                        </p:attrNameLst>
                                      </p:cBhvr>
                                      <p:to>
                                        <p:strVal val="visible"/>
                                      </p:to>
                                    </p:set>
                                  </p:childTnLst>
                                </p:cTn>
                              </p:par>
                            </p:childTnLst>
                          </p:cTn>
                        </p:par>
                        <p:par>
                          <p:cTn id="478" fill="hold">
                            <p:stCondLst>
                              <p:cond delay="156000"/>
                            </p:stCondLst>
                            <p:childTnLst>
                              <p:par>
                                <p:cTn id="479" presetID="1" presetClass="entr" presetSubtype="0" fill="hold" grpId="0" nodeType="afterEffect">
                                  <p:stCondLst>
                                    <p:cond delay="1000"/>
                                  </p:stCondLst>
                                  <p:childTnLst>
                                    <p:set>
                                      <p:cBhvr>
                                        <p:cTn id="480" dur="1" fill="hold">
                                          <p:stCondLst>
                                            <p:cond delay="0"/>
                                          </p:stCondLst>
                                        </p:cTn>
                                        <p:tgtEl>
                                          <p:spTgt spid="346"/>
                                        </p:tgtEl>
                                        <p:attrNameLst>
                                          <p:attrName>style.visibility</p:attrName>
                                        </p:attrNameLst>
                                      </p:cBhvr>
                                      <p:to>
                                        <p:strVal val="visible"/>
                                      </p:to>
                                    </p:set>
                                  </p:childTnLst>
                                </p:cTn>
                              </p:par>
                            </p:childTnLst>
                          </p:cTn>
                        </p:par>
                        <p:par>
                          <p:cTn id="481" fill="hold">
                            <p:stCondLst>
                              <p:cond delay="157000"/>
                            </p:stCondLst>
                            <p:childTnLst>
                              <p:par>
                                <p:cTn id="482" presetID="1" presetClass="entr" presetSubtype="0" fill="hold" grpId="0" nodeType="afterEffect">
                                  <p:stCondLst>
                                    <p:cond delay="1000"/>
                                  </p:stCondLst>
                                  <p:childTnLst>
                                    <p:set>
                                      <p:cBhvr>
                                        <p:cTn id="483" dur="1" fill="hold">
                                          <p:stCondLst>
                                            <p:cond delay="0"/>
                                          </p:stCondLst>
                                        </p:cTn>
                                        <p:tgtEl>
                                          <p:spTgt spid="347"/>
                                        </p:tgtEl>
                                        <p:attrNameLst>
                                          <p:attrName>style.visibility</p:attrName>
                                        </p:attrNameLst>
                                      </p:cBhvr>
                                      <p:to>
                                        <p:strVal val="visible"/>
                                      </p:to>
                                    </p:set>
                                  </p:childTnLst>
                                </p:cTn>
                              </p:par>
                            </p:childTnLst>
                          </p:cTn>
                        </p:par>
                        <p:par>
                          <p:cTn id="484" fill="hold">
                            <p:stCondLst>
                              <p:cond delay="158000"/>
                            </p:stCondLst>
                            <p:childTnLst>
                              <p:par>
                                <p:cTn id="485" presetID="1" presetClass="entr" presetSubtype="0" fill="hold" grpId="0" nodeType="afterEffect">
                                  <p:stCondLst>
                                    <p:cond delay="1000"/>
                                  </p:stCondLst>
                                  <p:childTnLst>
                                    <p:set>
                                      <p:cBhvr>
                                        <p:cTn id="486" dur="1" fill="hold">
                                          <p:stCondLst>
                                            <p:cond delay="0"/>
                                          </p:stCondLst>
                                        </p:cTn>
                                        <p:tgtEl>
                                          <p:spTgt spid="348"/>
                                        </p:tgtEl>
                                        <p:attrNameLst>
                                          <p:attrName>style.visibility</p:attrName>
                                        </p:attrNameLst>
                                      </p:cBhvr>
                                      <p:to>
                                        <p:strVal val="visible"/>
                                      </p:to>
                                    </p:set>
                                  </p:childTnLst>
                                </p:cTn>
                              </p:par>
                            </p:childTnLst>
                          </p:cTn>
                        </p:par>
                        <p:par>
                          <p:cTn id="487" fill="hold">
                            <p:stCondLst>
                              <p:cond delay="159000"/>
                            </p:stCondLst>
                            <p:childTnLst>
                              <p:par>
                                <p:cTn id="488" presetID="1" presetClass="entr" presetSubtype="0" fill="hold" grpId="0" nodeType="afterEffect">
                                  <p:stCondLst>
                                    <p:cond delay="1000"/>
                                  </p:stCondLst>
                                  <p:childTnLst>
                                    <p:set>
                                      <p:cBhvr>
                                        <p:cTn id="489" dur="1" fill="hold">
                                          <p:stCondLst>
                                            <p:cond delay="0"/>
                                          </p:stCondLst>
                                        </p:cTn>
                                        <p:tgtEl>
                                          <p:spTgt spid="349"/>
                                        </p:tgtEl>
                                        <p:attrNameLst>
                                          <p:attrName>style.visibility</p:attrName>
                                        </p:attrNameLst>
                                      </p:cBhvr>
                                      <p:to>
                                        <p:strVal val="visible"/>
                                      </p:to>
                                    </p:set>
                                  </p:childTnLst>
                                </p:cTn>
                              </p:par>
                            </p:childTnLst>
                          </p:cTn>
                        </p:par>
                        <p:par>
                          <p:cTn id="490" fill="hold">
                            <p:stCondLst>
                              <p:cond delay="160000"/>
                            </p:stCondLst>
                            <p:childTnLst>
                              <p:par>
                                <p:cTn id="491" presetID="1" presetClass="entr" presetSubtype="0" fill="hold" grpId="0" nodeType="afterEffect">
                                  <p:stCondLst>
                                    <p:cond delay="1000"/>
                                  </p:stCondLst>
                                  <p:childTnLst>
                                    <p:set>
                                      <p:cBhvr>
                                        <p:cTn id="492" dur="1" fill="hold">
                                          <p:stCondLst>
                                            <p:cond delay="0"/>
                                          </p:stCondLst>
                                        </p:cTn>
                                        <p:tgtEl>
                                          <p:spTgt spid="350"/>
                                        </p:tgtEl>
                                        <p:attrNameLst>
                                          <p:attrName>style.visibility</p:attrName>
                                        </p:attrNameLst>
                                      </p:cBhvr>
                                      <p:to>
                                        <p:strVal val="visible"/>
                                      </p:to>
                                    </p:set>
                                  </p:childTnLst>
                                </p:cTn>
                              </p:par>
                            </p:childTnLst>
                          </p:cTn>
                        </p:par>
                        <p:par>
                          <p:cTn id="493" fill="hold">
                            <p:stCondLst>
                              <p:cond delay="161000"/>
                            </p:stCondLst>
                            <p:childTnLst>
                              <p:par>
                                <p:cTn id="494" presetID="1" presetClass="entr" presetSubtype="0" fill="hold" grpId="0" nodeType="afterEffect">
                                  <p:stCondLst>
                                    <p:cond delay="1000"/>
                                  </p:stCondLst>
                                  <p:childTnLst>
                                    <p:set>
                                      <p:cBhvr>
                                        <p:cTn id="495" dur="1" fill="hold">
                                          <p:stCondLst>
                                            <p:cond delay="0"/>
                                          </p:stCondLst>
                                        </p:cTn>
                                        <p:tgtEl>
                                          <p:spTgt spid="351"/>
                                        </p:tgtEl>
                                        <p:attrNameLst>
                                          <p:attrName>style.visibility</p:attrName>
                                        </p:attrNameLst>
                                      </p:cBhvr>
                                      <p:to>
                                        <p:strVal val="visible"/>
                                      </p:to>
                                    </p:set>
                                  </p:childTnLst>
                                </p:cTn>
                              </p:par>
                            </p:childTnLst>
                          </p:cTn>
                        </p:par>
                        <p:par>
                          <p:cTn id="496" fill="hold">
                            <p:stCondLst>
                              <p:cond delay="162000"/>
                            </p:stCondLst>
                            <p:childTnLst>
                              <p:par>
                                <p:cTn id="497" presetID="1" presetClass="entr" presetSubtype="0" fill="hold" grpId="0" nodeType="afterEffect">
                                  <p:stCondLst>
                                    <p:cond delay="1000"/>
                                  </p:stCondLst>
                                  <p:childTnLst>
                                    <p:set>
                                      <p:cBhvr>
                                        <p:cTn id="498" dur="1" fill="hold">
                                          <p:stCondLst>
                                            <p:cond delay="0"/>
                                          </p:stCondLst>
                                        </p:cTn>
                                        <p:tgtEl>
                                          <p:spTgt spid="352"/>
                                        </p:tgtEl>
                                        <p:attrNameLst>
                                          <p:attrName>style.visibility</p:attrName>
                                        </p:attrNameLst>
                                      </p:cBhvr>
                                      <p:to>
                                        <p:strVal val="visible"/>
                                      </p:to>
                                    </p:set>
                                  </p:childTnLst>
                                </p:cTn>
                              </p:par>
                            </p:childTnLst>
                          </p:cTn>
                        </p:par>
                        <p:par>
                          <p:cTn id="499" fill="hold">
                            <p:stCondLst>
                              <p:cond delay="163000"/>
                            </p:stCondLst>
                            <p:childTnLst>
                              <p:par>
                                <p:cTn id="500" presetID="1" presetClass="entr" presetSubtype="0" fill="hold" grpId="0" nodeType="afterEffect">
                                  <p:stCondLst>
                                    <p:cond delay="1000"/>
                                  </p:stCondLst>
                                  <p:childTnLst>
                                    <p:set>
                                      <p:cBhvr>
                                        <p:cTn id="501" dur="1" fill="hold">
                                          <p:stCondLst>
                                            <p:cond delay="0"/>
                                          </p:stCondLst>
                                        </p:cTn>
                                        <p:tgtEl>
                                          <p:spTgt spid="353"/>
                                        </p:tgtEl>
                                        <p:attrNameLst>
                                          <p:attrName>style.visibility</p:attrName>
                                        </p:attrNameLst>
                                      </p:cBhvr>
                                      <p:to>
                                        <p:strVal val="visible"/>
                                      </p:to>
                                    </p:set>
                                  </p:childTnLst>
                                </p:cTn>
                              </p:par>
                            </p:childTnLst>
                          </p:cTn>
                        </p:par>
                        <p:par>
                          <p:cTn id="502" fill="hold">
                            <p:stCondLst>
                              <p:cond delay="164000"/>
                            </p:stCondLst>
                            <p:childTnLst>
                              <p:par>
                                <p:cTn id="503" presetID="1" presetClass="entr" presetSubtype="0" fill="hold" grpId="0" nodeType="afterEffect">
                                  <p:stCondLst>
                                    <p:cond delay="1000"/>
                                  </p:stCondLst>
                                  <p:childTnLst>
                                    <p:set>
                                      <p:cBhvr>
                                        <p:cTn id="504" dur="1" fill="hold">
                                          <p:stCondLst>
                                            <p:cond delay="0"/>
                                          </p:stCondLst>
                                        </p:cTn>
                                        <p:tgtEl>
                                          <p:spTgt spid="354"/>
                                        </p:tgtEl>
                                        <p:attrNameLst>
                                          <p:attrName>style.visibility</p:attrName>
                                        </p:attrNameLst>
                                      </p:cBhvr>
                                      <p:to>
                                        <p:strVal val="visible"/>
                                      </p:to>
                                    </p:set>
                                  </p:childTnLst>
                                </p:cTn>
                              </p:par>
                            </p:childTnLst>
                          </p:cTn>
                        </p:par>
                        <p:par>
                          <p:cTn id="505" fill="hold">
                            <p:stCondLst>
                              <p:cond delay="165000"/>
                            </p:stCondLst>
                            <p:childTnLst>
                              <p:par>
                                <p:cTn id="506" presetID="1" presetClass="entr" presetSubtype="0" fill="hold" grpId="0" nodeType="afterEffect">
                                  <p:stCondLst>
                                    <p:cond delay="1000"/>
                                  </p:stCondLst>
                                  <p:childTnLst>
                                    <p:set>
                                      <p:cBhvr>
                                        <p:cTn id="507" dur="1" fill="hold">
                                          <p:stCondLst>
                                            <p:cond delay="0"/>
                                          </p:stCondLst>
                                        </p:cTn>
                                        <p:tgtEl>
                                          <p:spTgt spid="355"/>
                                        </p:tgtEl>
                                        <p:attrNameLst>
                                          <p:attrName>style.visibility</p:attrName>
                                        </p:attrNameLst>
                                      </p:cBhvr>
                                      <p:to>
                                        <p:strVal val="visible"/>
                                      </p:to>
                                    </p:set>
                                  </p:childTnLst>
                                </p:cTn>
                              </p:par>
                            </p:childTnLst>
                          </p:cTn>
                        </p:par>
                        <p:par>
                          <p:cTn id="508" fill="hold">
                            <p:stCondLst>
                              <p:cond delay="166000"/>
                            </p:stCondLst>
                            <p:childTnLst>
                              <p:par>
                                <p:cTn id="509" presetID="1" presetClass="entr" presetSubtype="0" fill="hold" grpId="0" nodeType="afterEffect">
                                  <p:stCondLst>
                                    <p:cond delay="1000"/>
                                  </p:stCondLst>
                                  <p:childTnLst>
                                    <p:set>
                                      <p:cBhvr>
                                        <p:cTn id="510" dur="1" fill="hold">
                                          <p:stCondLst>
                                            <p:cond delay="0"/>
                                          </p:stCondLst>
                                        </p:cTn>
                                        <p:tgtEl>
                                          <p:spTgt spid="356"/>
                                        </p:tgtEl>
                                        <p:attrNameLst>
                                          <p:attrName>style.visibility</p:attrName>
                                        </p:attrNameLst>
                                      </p:cBhvr>
                                      <p:to>
                                        <p:strVal val="visible"/>
                                      </p:to>
                                    </p:set>
                                  </p:childTnLst>
                                </p:cTn>
                              </p:par>
                            </p:childTnLst>
                          </p:cTn>
                        </p:par>
                        <p:par>
                          <p:cTn id="511" fill="hold">
                            <p:stCondLst>
                              <p:cond delay="167000"/>
                            </p:stCondLst>
                            <p:childTnLst>
                              <p:par>
                                <p:cTn id="512" presetID="1" presetClass="entr" presetSubtype="0" fill="hold" grpId="0" nodeType="afterEffect">
                                  <p:stCondLst>
                                    <p:cond delay="1000"/>
                                  </p:stCondLst>
                                  <p:childTnLst>
                                    <p:set>
                                      <p:cBhvr>
                                        <p:cTn id="513" dur="1" fill="hold">
                                          <p:stCondLst>
                                            <p:cond delay="0"/>
                                          </p:stCondLst>
                                        </p:cTn>
                                        <p:tgtEl>
                                          <p:spTgt spid="357"/>
                                        </p:tgtEl>
                                        <p:attrNameLst>
                                          <p:attrName>style.visibility</p:attrName>
                                        </p:attrNameLst>
                                      </p:cBhvr>
                                      <p:to>
                                        <p:strVal val="visible"/>
                                      </p:to>
                                    </p:set>
                                  </p:childTnLst>
                                </p:cTn>
                              </p:par>
                            </p:childTnLst>
                          </p:cTn>
                        </p:par>
                        <p:par>
                          <p:cTn id="514" fill="hold">
                            <p:stCondLst>
                              <p:cond delay="168000"/>
                            </p:stCondLst>
                            <p:childTnLst>
                              <p:par>
                                <p:cTn id="515" presetID="1" presetClass="entr" presetSubtype="0" fill="hold" grpId="0" nodeType="afterEffect">
                                  <p:stCondLst>
                                    <p:cond delay="1000"/>
                                  </p:stCondLst>
                                  <p:childTnLst>
                                    <p:set>
                                      <p:cBhvr>
                                        <p:cTn id="516" dur="1" fill="hold">
                                          <p:stCondLst>
                                            <p:cond delay="0"/>
                                          </p:stCondLst>
                                        </p:cTn>
                                        <p:tgtEl>
                                          <p:spTgt spid="358"/>
                                        </p:tgtEl>
                                        <p:attrNameLst>
                                          <p:attrName>style.visibility</p:attrName>
                                        </p:attrNameLst>
                                      </p:cBhvr>
                                      <p:to>
                                        <p:strVal val="visible"/>
                                      </p:to>
                                    </p:set>
                                  </p:childTnLst>
                                </p:cTn>
                              </p:par>
                            </p:childTnLst>
                          </p:cTn>
                        </p:par>
                        <p:par>
                          <p:cTn id="517" fill="hold">
                            <p:stCondLst>
                              <p:cond delay="169000"/>
                            </p:stCondLst>
                            <p:childTnLst>
                              <p:par>
                                <p:cTn id="518" presetID="1" presetClass="entr" presetSubtype="0" fill="hold" grpId="0" nodeType="afterEffect">
                                  <p:stCondLst>
                                    <p:cond delay="1000"/>
                                  </p:stCondLst>
                                  <p:childTnLst>
                                    <p:set>
                                      <p:cBhvr>
                                        <p:cTn id="519" dur="1" fill="hold">
                                          <p:stCondLst>
                                            <p:cond delay="0"/>
                                          </p:stCondLst>
                                        </p:cTn>
                                        <p:tgtEl>
                                          <p:spTgt spid="359"/>
                                        </p:tgtEl>
                                        <p:attrNameLst>
                                          <p:attrName>style.visibility</p:attrName>
                                        </p:attrNameLst>
                                      </p:cBhvr>
                                      <p:to>
                                        <p:strVal val="visible"/>
                                      </p:to>
                                    </p:set>
                                  </p:childTnLst>
                                </p:cTn>
                              </p:par>
                            </p:childTnLst>
                          </p:cTn>
                        </p:par>
                        <p:par>
                          <p:cTn id="520" fill="hold">
                            <p:stCondLst>
                              <p:cond delay="170000"/>
                            </p:stCondLst>
                            <p:childTnLst>
                              <p:par>
                                <p:cTn id="521" presetID="1" presetClass="entr" presetSubtype="0" fill="hold" grpId="0" nodeType="afterEffect">
                                  <p:stCondLst>
                                    <p:cond delay="1000"/>
                                  </p:stCondLst>
                                  <p:childTnLst>
                                    <p:set>
                                      <p:cBhvr>
                                        <p:cTn id="522" dur="1" fill="hold">
                                          <p:stCondLst>
                                            <p:cond delay="0"/>
                                          </p:stCondLst>
                                        </p:cTn>
                                        <p:tgtEl>
                                          <p:spTgt spid="360"/>
                                        </p:tgtEl>
                                        <p:attrNameLst>
                                          <p:attrName>style.visibility</p:attrName>
                                        </p:attrNameLst>
                                      </p:cBhvr>
                                      <p:to>
                                        <p:strVal val="visible"/>
                                      </p:to>
                                    </p:set>
                                  </p:childTnLst>
                                </p:cTn>
                              </p:par>
                            </p:childTnLst>
                          </p:cTn>
                        </p:par>
                        <p:par>
                          <p:cTn id="523" fill="hold">
                            <p:stCondLst>
                              <p:cond delay="171000"/>
                            </p:stCondLst>
                            <p:childTnLst>
                              <p:par>
                                <p:cTn id="524" presetID="1" presetClass="entr" presetSubtype="0" fill="hold" grpId="0" nodeType="afterEffect">
                                  <p:stCondLst>
                                    <p:cond delay="1000"/>
                                  </p:stCondLst>
                                  <p:childTnLst>
                                    <p:set>
                                      <p:cBhvr>
                                        <p:cTn id="525" dur="1" fill="hold">
                                          <p:stCondLst>
                                            <p:cond delay="0"/>
                                          </p:stCondLst>
                                        </p:cTn>
                                        <p:tgtEl>
                                          <p:spTgt spid="361"/>
                                        </p:tgtEl>
                                        <p:attrNameLst>
                                          <p:attrName>style.visibility</p:attrName>
                                        </p:attrNameLst>
                                      </p:cBhvr>
                                      <p:to>
                                        <p:strVal val="visible"/>
                                      </p:to>
                                    </p:set>
                                  </p:childTnLst>
                                </p:cTn>
                              </p:par>
                            </p:childTnLst>
                          </p:cTn>
                        </p:par>
                        <p:par>
                          <p:cTn id="526" fill="hold">
                            <p:stCondLst>
                              <p:cond delay="172000"/>
                            </p:stCondLst>
                            <p:childTnLst>
                              <p:par>
                                <p:cTn id="527" presetID="1" presetClass="entr" presetSubtype="0" fill="hold" grpId="0" nodeType="afterEffect">
                                  <p:stCondLst>
                                    <p:cond delay="1000"/>
                                  </p:stCondLst>
                                  <p:childTnLst>
                                    <p:set>
                                      <p:cBhvr>
                                        <p:cTn id="528" dur="1" fill="hold">
                                          <p:stCondLst>
                                            <p:cond delay="0"/>
                                          </p:stCondLst>
                                        </p:cTn>
                                        <p:tgtEl>
                                          <p:spTgt spid="362"/>
                                        </p:tgtEl>
                                        <p:attrNameLst>
                                          <p:attrName>style.visibility</p:attrName>
                                        </p:attrNameLst>
                                      </p:cBhvr>
                                      <p:to>
                                        <p:strVal val="visible"/>
                                      </p:to>
                                    </p:set>
                                  </p:childTnLst>
                                </p:cTn>
                              </p:par>
                            </p:childTnLst>
                          </p:cTn>
                        </p:par>
                        <p:par>
                          <p:cTn id="529" fill="hold">
                            <p:stCondLst>
                              <p:cond delay="173000"/>
                            </p:stCondLst>
                            <p:childTnLst>
                              <p:par>
                                <p:cTn id="530" presetID="1" presetClass="entr" presetSubtype="0" fill="hold" grpId="0" nodeType="afterEffect">
                                  <p:stCondLst>
                                    <p:cond delay="1000"/>
                                  </p:stCondLst>
                                  <p:childTnLst>
                                    <p:set>
                                      <p:cBhvr>
                                        <p:cTn id="531" dur="1" fill="hold">
                                          <p:stCondLst>
                                            <p:cond delay="0"/>
                                          </p:stCondLst>
                                        </p:cTn>
                                        <p:tgtEl>
                                          <p:spTgt spid="363"/>
                                        </p:tgtEl>
                                        <p:attrNameLst>
                                          <p:attrName>style.visibility</p:attrName>
                                        </p:attrNameLst>
                                      </p:cBhvr>
                                      <p:to>
                                        <p:strVal val="visible"/>
                                      </p:to>
                                    </p:set>
                                  </p:childTnLst>
                                </p:cTn>
                              </p:par>
                            </p:childTnLst>
                          </p:cTn>
                        </p:par>
                        <p:par>
                          <p:cTn id="532" fill="hold">
                            <p:stCondLst>
                              <p:cond delay="174000"/>
                            </p:stCondLst>
                            <p:childTnLst>
                              <p:par>
                                <p:cTn id="533" presetID="1" presetClass="entr" presetSubtype="0" fill="hold" grpId="0" nodeType="afterEffect">
                                  <p:stCondLst>
                                    <p:cond delay="1000"/>
                                  </p:stCondLst>
                                  <p:childTnLst>
                                    <p:set>
                                      <p:cBhvr>
                                        <p:cTn id="534" dur="1" fill="hold">
                                          <p:stCondLst>
                                            <p:cond delay="0"/>
                                          </p:stCondLst>
                                        </p:cTn>
                                        <p:tgtEl>
                                          <p:spTgt spid="364"/>
                                        </p:tgtEl>
                                        <p:attrNameLst>
                                          <p:attrName>style.visibility</p:attrName>
                                        </p:attrNameLst>
                                      </p:cBhvr>
                                      <p:to>
                                        <p:strVal val="visible"/>
                                      </p:to>
                                    </p:set>
                                  </p:childTnLst>
                                </p:cTn>
                              </p:par>
                            </p:childTnLst>
                          </p:cTn>
                        </p:par>
                        <p:par>
                          <p:cTn id="535" fill="hold">
                            <p:stCondLst>
                              <p:cond delay="175000"/>
                            </p:stCondLst>
                            <p:childTnLst>
                              <p:par>
                                <p:cTn id="536" presetID="1" presetClass="entr" presetSubtype="0" fill="hold" grpId="0" nodeType="afterEffect">
                                  <p:stCondLst>
                                    <p:cond delay="1000"/>
                                  </p:stCondLst>
                                  <p:childTnLst>
                                    <p:set>
                                      <p:cBhvr>
                                        <p:cTn id="537" dur="1" fill="hold">
                                          <p:stCondLst>
                                            <p:cond delay="0"/>
                                          </p:stCondLst>
                                        </p:cTn>
                                        <p:tgtEl>
                                          <p:spTgt spid="365"/>
                                        </p:tgtEl>
                                        <p:attrNameLst>
                                          <p:attrName>style.visibility</p:attrName>
                                        </p:attrNameLst>
                                      </p:cBhvr>
                                      <p:to>
                                        <p:strVal val="visible"/>
                                      </p:to>
                                    </p:set>
                                  </p:childTnLst>
                                </p:cTn>
                              </p:par>
                            </p:childTnLst>
                          </p:cTn>
                        </p:par>
                        <p:par>
                          <p:cTn id="538" fill="hold">
                            <p:stCondLst>
                              <p:cond delay="176000"/>
                            </p:stCondLst>
                            <p:childTnLst>
                              <p:par>
                                <p:cTn id="539" presetID="1" presetClass="entr" presetSubtype="0" fill="hold" grpId="0" nodeType="afterEffect">
                                  <p:stCondLst>
                                    <p:cond delay="1000"/>
                                  </p:stCondLst>
                                  <p:childTnLst>
                                    <p:set>
                                      <p:cBhvr>
                                        <p:cTn id="540" dur="1" fill="hold">
                                          <p:stCondLst>
                                            <p:cond delay="0"/>
                                          </p:stCondLst>
                                        </p:cTn>
                                        <p:tgtEl>
                                          <p:spTgt spid="366"/>
                                        </p:tgtEl>
                                        <p:attrNameLst>
                                          <p:attrName>style.visibility</p:attrName>
                                        </p:attrNameLst>
                                      </p:cBhvr>
                                      <p:to>
                                        <p:strVal val="visible"/>
                                      </p:to>
                                    </p:set>
                                  </p:childTnLst>
                                </p:cTn>
                              </p:par>
                            </p:childTnLst>
                          </p:cTn>
                        </p:par>
                        <p:par>
                          <p:cTn id="541" fill="hold">
                            <p:stCondLst>
                              <p:cond delay="177000"/>
                            </p:stCondLst>
                            <p:childTnLst>
                              <p:par>
                                <p:cTn id="542" presetID="1" presetClass="entr" presetSubtype="0" fill="hold" grpId="0" nodeType="afterEffect">
                                  <p:stCondLst>
                                    <p:cond delay="1000"/>
                                  </p:stCondLst>
                                  <p:childTnLst>
                                    <p:set>
                                      <p:cBhvr>
                                        <p:cTn id="543" dur="1" fill="hold">
                                          <p:stCondLst>
                                            <p:cond delay="0"/>
                                          </p:stCondLst>
                                        </p:cTn>
                                        <p:tgtEl>
                                          <p:spTgt spid="367"/>
                                        </p:tgtEl>
                                        <p:attrNameLst>
                                          <p:attrName>style.visibility</p:attrName>
                                        </p:attrNameLst>
                                      </p:cBhvr>
                                      <p:to>
                                        <p:strVal val="visible"/>
                                      </p:to>
                                    </p:set>
                                  </p:childTnLst>
                                </p:cTn>
                              </p:par>
                            </p:childTnLst>
                          </p:cTn>
                        </p:par>
                        <p:par>
                          <p:cTn id="544" fill="hold">
                            <p:stCondLst>
                              <p:cond delay="178000"/>
                            </p:stCondLst>
                            <p:childTnLst>
                              <p:par>
                                <p:cTn id="545" presetID="1" presetClass="entr" presetSubtype="0" fill="hold" grpId="0" nodeType="afterEffect">
                                  <p:stCondLst>
                                    <p:cond delay="1000"/>
                                  </p:stCondLst>
                                  <p:childTnLst>
                                    <p:set>
                                      <p:cBhvr>
                                        <p:cTn id="546" dur="1" fill="hold">
                                          <p:stCondLst>
                                            <p:cond delay="0"/>
                                          </p:stCondLst>
                                        </p:cTn>
                                        <p:tgtEl>
                                          <p:spTgt spid="368"/>
                                        </p:tgtEl>
                                        <p:attrNameLst>
                                          <p:attrName>style.visibility</p:attrName>
                                        </p:attrNameLst>
                                      </p:cBhvr>
                                      <p:to>
                                        <p:strVal val="visible"/>
                                      </p:to>
                                    </p:set>
                                  </p:childTnLst>
                                </p:cTn>
                              </p:par>
                            </p:childTnLst>
                          </p:cTn>
                        </p:par>
                        <p:par>
                          <p:cTn id="547" fill="hold">
                            <p:stCondLst>
                              <p:cond delay="179000"/>
                            </p:stCondLst>
                            <p:childTnLst>
                              <p:par>
                                <p:cTn id="548" presetID="1" presetClass="entr" presetSubtype="0" fill="hold" grpId="0" nodeType="afterEffect">
                                  <p:stCondLst>
                                    <p:cond delay="1000"/>
                                  </p:stCondLst>
                                  <p:childTnLst>
                                    <p:set>
                                      <p:cBhvr>
                                        <p:cTn id="549" dur="1" fill="hold">
                                          <p:stCondLst>
                                            <p:cond delay="0"/>
                                          </p:stCondLst>
                                        </p:cTn>
                                        <p:tgtEl>
                                          <p:spTgt spid="369"/>
                                        </p:tgtEl>
                                        <p:attrNameLst>
                                          <p:attrName>style.visibility</p:attrName>
                                        </p:attrNameLst>
                                      </p:cBhvr>
                                      <p:to>
                                        <p:strVal val="visible"/>
                                      </p:to>
                                    </p:set>
                                  </p:childTnLst>
                                  <p:subTnLst>
                                    <p:audio>
                                      <p:cMediaNode>
                                        <p:cTn display="0" masterRel="sameClick">
                                          <p:stCondLst>
                                            <p:cond evt="begin" delay="0">
                                              <p:tn val="548"/>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animBg="1"/>
      <p:bldP spid="266" grpId="0" animBg="1"/>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7" grpId="0" animBg="1"/>
      <p:bldP spid="348" grpId="0" animBg="1"/>
      <p:bldP spid="349" grpId="0" animBg="1"/>
      <p:bldP spid="350" grpId="0" animBg="1"/>
      <p:bldP spid="351" grpId="0" animBg="1"/>
      <p:bldP spid="352" grpId="0" animBg="1"/>
      <p:bldP spid="353" grpId="0" animBg="1"/>
      <p:bldP spid="354" grpId="0" animBg="1"/>
      <p:bldP spid="355" grpId="0" animBg="1"/>
      <p:bldP spid="356" grpId="0" animBg="1"/>
      <p:bldP spid="357" grpId="0" animBg="1"/>
      <p:bldP spid="358" grpId="0" animBg="1"/>
      <p:bldP spid="359" grpId="0" animBg="1"/>
      <p:bldP spid="360" grpId="0" animBg="1"/>
      <p:bldP spid="361" grpId="0" animBg="1"/>
      <p:bldP spid="362" grpId="0" animBg="1"/>
      <p:bldP spid="363" grpId="0" animBg="1"/>
      <p:bldP spid="364" grpId="0" animBg="1"/>
      <p:bldP spid="365" grpId="0" animBg="1"/>
      <p:bldP spid="366" grpId="0" animBg="1"/>
      <p:bldP spid="367" grpId="0" animBg="1"/>
      <p:bldP spid="368" grpId="0" animBg="1"/>
      <p:bldP spid="369" grpId="0" animBg="1"/>
      <p:bldP spid="37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F4146-5789-4020-A760-7FDA443FDE8A}"/>
              </a:ext>
            </a:extLst>
          </p:cNvPr>
          <p:cNvSpPr>
            <a:spLocks noGrp="1"/>
          </p:cNvSpPr>
          <p:nvPr>
            <p:ph type="title"/>
          </p:nvPr>
        </p:nvSpPr>
        <p:spPr>
          <a:xfrm>
            <a:off x="838200" y="365125"/>
            <a:ext cx="10515600" cy="1325563"/>
          </a:xfrm>
        </p:spPr>
        <p:txBody>
          <a:bodyPr/>
          <a:lstStyle/>
          <a:p>
            <a:pPr algn="ctr"/>
            <a:r>
              <a:rPr lang="en-US" dirty="0"/>
              <a:t>Four-Minute Timer</a:t>
            </a:r>
          </a:p>
        </p:txBody>
      </p:sp>
      <p:sp>
        <p:nvSpPr>
          <p:cNvPr id="66" name="TextBox 65">
            <a:extLst>
              <a:ext uri="{FF2B5EF4-FFF2-40B4-BE49-F238E27FC236}">
                <a16:creationId xmlns:a16="http://schemas.microsoft.com/office/drawing/2014/main" id="{7CF385C8-367F-4A49-A1FC-B729ED2DF1DC}"/>
              </a:ext>
            </a:extLst>
          </p:cNvPr>
          <p:cNvSpPr txBox="1"/>
          <p:nvPr/>
        </p:nvSpPr>
        <p:spPr>
          <a:xfrm>
            <a:off x="3837159" y="6123543"/>
            <a:ext cx="4517679" cy="369332"/>
          </a:xfrm>
          <a:prstGeom prst="rect">
            <a:avLst/>
          </a:prstGeom>
          <a:noFill/>
        </p:spPr>
        <p:txBody>
          <a:bodyPr wrap="square" rtlCol="0">
            <a:spAutoFit/>
          </a:bodyPr>
          <a:lstStyle/>
          <a:p>
            <a:pPr algn="ctr"/>
            <a:r>
              <a:rPr lang="en-US" dirty="0"/>
              <a:t>Click the green area to start the timer.</a:t>
            </a:r>
          </a:p>
        </p:txBody>
      </p:sp>
      <p:sp>
        <p:nvSpPr>
          <p:cNvPr id="249" name="Rectangle 248">
            <a:extLst>
              <a:ext uri="{FF2B5EF4-FFF2-40B4-BE49-F238E27FC236}">
                <a16:creationId xmlns:a16="http://schemas.microsoft.com/office/drawing/2014/main" id="{8C844851-04C6-8A46-ABC7-FB19B24C7180}"/>
              </a:ext>
            </a:extLst>
          </p:cNvPr>
          <p:cNvSpPr>
            <a:spLocks noChangeArrowheads="1"/>
          </p:cNvSpPr>
          <p:nvPr/>
        </p:nvSpPr>
        <p:spPr bwMode="auto">
          <a:xfrm>
            <a:off x="2895601"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4:00</a:t>
            </a:r>
          </a:p>
        </p:txBody>
      </p:sp>
      <p:sp>
        <p:nvSpPr>
          <p:cNvPr id="250" name="Rectangle 249">
            <a:extLst>
              <a:ext uri="{FF2B5EF4-FFF2-40B4-BE49-F238E27FC236}">
                <a16:creationId xmlns:a16="http://schemas.microsoft.com/office/drawing/2014/main" id="{14640A13-2E1E-D54C-9177-C3DC3532493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3:59</a:t>
            </a:r>
          </a:p>
        </p:txBody>
      </p:sp>
      <p:sp>
        <p:nvSpPr>
          <p:cNvPr id="251" name="Rectangle 250">
            <a:extLst>
              <a:ext uri="{FF2B5EF4-FFF2-40B4-BE49-F238E27FC236}">
                <a16:creationId xmlns:a16="http://schemas.microsoft.com/office/drawing/2014/main" id="{DC66C0D7-061D-BD42-9A53-599AAFDC1E5F}"/>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3:58</a:t>
            </a:r>
          </a:p>
        </p:txBody>
      </p:sp>
      <p:sp>
        <p:nvSpPr>
          <p:cNvPr id="252" name="Rectangle 251">
            <a:extLst>
              <a:ext uri="{FF2B5EF4-FFF2-40B4-BE49-F238E27FC236}">
                <a16:creationId xmlns:a16="http://schemas.microsoft.com/office/drawing/2014/main" id="{62CB4A55-906F-6F45-839F-6ED4AB8D81F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3:57</a:t>
            </a:r>
          </a:p>
        </p:txBody>
      </p:sp>
      <p:sp>
        <p:nvSpPr>
          <p:cNvPr id="253" name="Rectangle 252">
            <a:extLst>
              <a:ext uri="{FF2B5EF4-FFF2-40B4-BE49-F238E27FC236}">
                <a16:creationId xmlns:a16="http://schemas.microsoft.com/office/drawing/2014/main" id="{49AC98ED-582A-EA46-A0EC-A32172BA58FF}"/>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3:56</a:t>
            </a:r>
          </a:p>
        </p:txBody>
      </p:sp>
      <p:sp>
        <p:nvSpPr>
          <p:cNvPr id="254" name="Rectangle 253">
            <a:extLst>
              <a:ext uri="{FF2B5EF4-FFF2-40B4-BE49-F238E27FC236}">
                <a16:creationId xmlns:a16="http://schemas.microsoft.com/office/drawing/2014/main" id="{9DF60EB5-7DD8-4B4B-8521-34ACDE76CBB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3:55</a:t>
            </a:r>
          </a:p>
        </p:txBody>
      </p:sp>
      <p:sp>
        <p:nvSpPr>
          <p:cNvPr id="255" name="Rectangle 254">
            <a:extLst>
              <a:ext uri="{FF2B5EF4-FFF2-40B4-BE49-F238E27FC236}">
                <a16:creationId xmlns:a16="http://schemas.microsoft.com/office/drawing/2014/main" id="{D99C3C39-5562-FA49-BCF6-48DC20E300D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3:54</a:t>
            </a:r>
          </a:p>
        </p:txBody>
      </p:sp>
      <p:sp>
        <p:nvSpPr>
          <p:cNvPr id="256" name="Rectangle 255">
            <a:extLst>
              <a:ext uri="{FF2B5EF4-FFF2-40B4-BE49-F238E27FC236}">
                <a16:creationId xmlns:a16="http://schemas.microsoft.com/office/drawing/2014/main" id="{2A8777F0-A001-CB45-A02B-5633B93537C0}"/>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3:53</a:t>
            </a:r>
          </a:p>
        </p:txBody>
      </p:sp>
      <p:sp>
        <p:nvSpPr>
          <p:cNvPr id="257" name="Rectangle 256">
            <a:extLst>
              <a:ext uri="{FF2B5EF4-FFF2-40B4-BE49-F238E27FC236}">
                <a16:creationId xmlns:a16="http://schemas.microsoft.com/office/drawing/2014/main" id="{8745CBF7-83F3-584F-AE56-B63A4423093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3:52</a:t>
            </a:r>
          </a:p>
        </p:txBody>
      </p:sp>
      <p:sp>
        <p:nvSpPr>
          <p:cNvPr id="258" name="Rectangle 257">
            <a:extLst>
              <a:ext uri="{FF2B5EF4-FFF2-40B4-BE49-F238E27FC236}">
                <a16:creationId xmlns:a16="http://schemas.microsoft.com/office/drawing/2014/main" id="{7E516C96-0B97-CF46-8967-5AD22E3B56B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3:51</a:t>
            </a:r>
          </a:p>
        </p:txBody>
      </p:sp>
      <p:sp>
        <p:nvSpPr>
          <p:cNvPr id="259" name="Rectangle 258">
            <a:extLst>
              <a:ext uri="{FF2B5EF4-FFF2-40B4-BE49-F238E27FC236}">
                <a16:creationId xmlns:a16="http://schemas.microsoft.com/office/drawing/2014/main" id="{F1177B21-DA09-C04A-9891-D0CE9212D39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3:50</a:t>
            </a:r>
          </a:p>
        </p:txBody>
      </p:sp>
      <p:sp>
        <p:nvSpPr>
          <p:cNvPr id="260" name="Rectangle 259">
            <a:extLst>
              <a:ext uri="{FF2B5EF4-FFF2-40B4-BE49-F238E27FC236}">
                <a16:creationId xmlns:a16="http://schemas.microsoft.com/office/drawing/2014/main" id="{F69C7CD5-4283-324D-8A68-404A936D7020}"/>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3:49</a:t>
            </a:r>
          </a:p>
        </p:txBody>
      </p:sp>
      <p:sp>
        <p:nvSpPr>
          <p:cNvPr id="261" name="Rectangle 260">
            <a:extLst>
              <a:ext uri="{FF2B5EF4-FFF2-40B4-BE49-F238E27FC236}">
                <a16:creationId xmlns:a16="http://schemas.microsoft.com/office/drawing/2014/main" id="{A4AD7E30-3855-A743-AECE-82A6BD4FD96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3:48</a:t>
            </a:r>
          </a:p>
        </p:txBody>
      </p:sp>
      <p:sp>
        <p:nvSpPr>
          <p:cNvPr id="262" name="Rectangle 261">
            <a:extLst>
              <a:ext uri="{FF2B5EF4-FFF2-40B4-BE49-F238E27FC236}">
                <a16:creationId xmlns:a16="http://schemas.microsoft.com/office/drawing/2014/main" id="{9C25BB9D-B2C1-3F48-80E1-F281895C0B4F}"/>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3:47</a:t>
            </a:r>
          </a:p>
        </p:txBody>
      </p:sp>
      <p:sp>
        <p:nvSpPr>
          <p:cNvPr id="263" name="Rectangle 262">
            <a:extLst>
              <a:ext uri="{FF2B5EF4-FFF2-40B4-BE49-F238E27FC236}">
                <a16:creationId xmlns:a16="http://schemas.microsoft.com/office/drawing/2014/main" id="{002CE678-A576-F74B-BDAB-864615C19C18}"/>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3:46</a:t>
            </a:r>
          </a:p>
        </p:txBody>
      </p:sp>
      <p:sp>
        <p:nvSpPr>
          <p:cNvPr id="264" name="Rectangle 263">
            <a:extLst>
              <a:ext uri="{FF2B5EF4-FFF2-40B4-BE49-F238E27FC236}">
                <a16:creationId xmlns:a16="http://schemas.microsoft.com/office/drawing/2014/main" id="{DE0007CF-2CD2-7D47-B1E4-EAB9BCE9FE3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3:45</a:t>
            </a:r>
          </a:p>
        </p:txBody>
      </p:sp>
      <p:sp>
        <p:nvSpPr>
          <p:cNvPr id="265" name="Rectangle 264">
            <a:extLst>
              <a:ext uri="{FF2B5EF4-FFF2-40B4-BE49-F238E27FC236}">
                <a16:creationId xmlns:a16="http://schemas.microsoft.com/office/drawing/2014/main" id="{5158827E-5A46-F844-9FCA-B5644FE3F35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3:44</a:t>
            </a:r>
          </a:p>
        </p:txBody>
      </p:sp>
      <p:sp>
        <p:nvSpPr>
          <p:cNvPr id="266" name="Rectangle 265">
            <a:extLst>
              <a:ext uri="{FF2B5EF4-FFF2-40B4-BE49-F238E27FC236}">
                <a16:creationId xmlns:a16="http://schemas.microsoft.com/office/drawing/2014/main" id="{87621BD1-5046-FB4C-AFF4-20975EED937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3:43</a:t>
            </a:r>
          </a:p>
        </p:txBody>
      </p:sp>
      <p:sp>
        <p:nvSpPr>
          <p:cNvPr id="267" name="Rectangle 266">
            <a:extLst>
              <a:ext uri="{FF2B5EF4-FFF2-40B4-BE49-F238E27FC236}">
                <a16:creationId xmlns:a16="http://schemas.microsoft.com/office/drawing/2014/main" id="{19E8334A-F68E-4D45-9469-C3A21C0CE6E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3:42</a:t>
            </a:r>
          </a:p>
        </p:txBody>
      </p:sp>
      <p:sp>
        <p:nvSpPr>
          <p:cNvPr id="268" name="Rectangle 267">
            <a:extLst>
              <a:ext uri="{FF2B5EF4-FFF2-40B4-BE49-F238E27FC236}">
                <a16:creationId xmlns:a16="http://schemas.microsoft.com/office/drawing/2014/main" id="{ADEAF80B-73D7-3943-AD1A-D811FA6FB81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3:41</a:t>
            </a:r>
          </a:p>
        </p:txBody>
      </p:sp>
      <p:sp>
        <p:nvSpPr>
          <p:cNvPr id="269" name="Rectangle 268">
            <a:extLst>
              <a:ext uri="{FF2B5EF4-FFF2-40B4-BE49-F238E27FC236}">
                <a16:creationId xmlns:a16="http://schemas.microsoft.com/office/drawing/2014/main" id="{1A161335-FB4C-CB41-8B5A-8C4C38612D6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3:40</a:t>
            </a:r>
          </a:p>
        </p:txBody>
      </p:sp>
      <p:sp>
        <p:nvSpPr>
          <p:cNvPr id="270" name="Rectangle 269">
            <a:extLst>
              <a:ext uri="{FF2B5EF4-FFF2-40B4-BE49-F238E27FC236}">
                <a16:creationId xmlns:a16="http://schemas.microsoft.com/office/drawing/2014/main" id="{AB211A66-80D9-464B-BC38-DEE7B716F70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3:39</a:t>
            </a:r>
          </a:p>
        </p:txBody>
      </p:sp>
      <p:sp>
        <p:nvSpPr>
          <p:cNvPr id="271" name="Rectangle 270">
            <a:extLst>
              <a:ext uri="{FF2B5EF4-FFF2-40B4-BE49-F238E27FC236}">
                <a16:creationId xmlns:a16="http://schemas.microsoft.com/office/drawing/2014/main" id="{627D2A42-1D22-B64C-9325-5B57B771F27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3:38</a:t>
            </a:r>
          </a:p>
        </p:txBody>
      </p:sp>
      <p:sp>
        <p:nvSpPr>
          <p:cNvPr id="272" name="Rectangle 271">
            <a:extLst>
              <a:ext uri="{FF2B5EF4-FFF2-40B4-BE49-F238E27FC236}">
                <a16:creationId xmlns:a16="http://schemas.microsoft.com/office/drawing/2014/main" id="{C5FF9BC2-D66B-5749-B4C5-11412637680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3:37</a:t>
            </a:r>
          </a:p>
        </p:txBody>
      </p:sp>
      <p:sp>
        <p:nvSpPr>
          <p:cNvPr id="273" name="Rectangle 272">
            <a:extLst>
              <a:ext uri="{FF2B5EF4-FFF2-40B4-BE49-F238E27FC236}">
                <a16:creationId xmlns:a16="http://schemas.microsoft.com/office/drawing/2014/main" id="{2A685A42-CADC-5748-9972-042CC055F89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3:36</a:t>
            </a:r>
          </a:p>
        </p:txBody>
      </p:sp>
      <p:sp>
        <p:nvSpPr>
          <p:cNvPr id="274" name="Rectangle 273">
            <a:extLst>
              <a:ext uri="{FF2B5EF4-FFF2-40B4-BE49-F238E27FC236}">
                <a16:creationId xmlns:a16="http://schemas.microsoft.com/office/drawing/2014/main" id="{44A85918-4E57-8242-9BED-D5AD1B5CDCF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3:35</a:t>
            </a:r>
          </a:p>
        </p:txBody>
      </p:sp>
      <p:sp>
        <p:nvSpPr>
          <p:cNvPr id="275" name="Rectangle 274">
            <a:extLst>
              <a:ext uri="{FF2B5EF4-FFF2-40B4-BE49-F238E27FC236}">
                <a16:creationId xmlns:a16="http://schemas.microsoft.com/office/drawing/2014/main" id="{3B3F2C55-2B09-774B-B099-4A0769F9A3F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3:34</a:t>
            </a:r>
          </a:p>
        </p:txBody>
      </p:sp>
      <p:sp>
        <p:nvSpPr>
          <p:cNvPr id="276" name="Rectangle 275">
            <a:extLst>
              <a:ext uri="{FF2B5EF4-FFF2-40B4-BE49-F238E27FC236}">
                <a16:creationId xmlns:a16="http://schemas.microsoft.com/office/drawing/2014/main" id="{1D19A234-EE6E-0D4B-99FB-DE157252427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3:33</a:t>
            </a:r>
          </a:p>
        </p:txBody>
      </p:sp>
      <p:sp>
        <p:nvSpPr>
          <p:cNvPr id="277" name="Rectangle 276">
            <a:extLst>
              <a:ext uri="{FF2B5EF4-FFF2-40B4-BE49-F238E27FC236}">
                <a16:creationId xmlns:a16="http://schemas.microsoft.com/office/drawing/2014/main" id="{C8430FF7-996E-FB40-BF01-742D28A37AA5}"/>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3:32</a:t>
            </a:r>
          </a:p>
        </p:txBody>
      </p:sp>
      <p:sp>
        <p:nvSpPr>
          <p:cNvPr id="278" name="Rectangle 277">
            <a:extLst>
              <a:ext uri="{FF2B5EF4-FFF2-40B4-BE49-F238E27FC236}">
                <a16:creationId xmlns:a16="http://schemas.microsoft.com/office/drawing/2014/main" id="{09D918F0-2403-5647-B516-E1BDC50D98F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3:31</a:t>
            </a:r>
          </a:p>
        </p:txBody>
      </p:sp>
      <p:sp>
        <p:nvSpPr>
          <p:cNvPr id="279" name="Rectangle 278">
            <a:extLst>
              <a:ext uri="{FF2B5EF4-FFF2-40B4-BE49-F238E27FC236}">
                <a16:creationId xmlns:a16="http://schemas.microsoft.com/office/drawing/2014/main" id="{83F8A710-9DF5-5942-9A6A-90283008B05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3:30</a:t>
            </a:r>
          </a:p>
        </p:txBody>
      </p:sp>
      <p:sp>
        <p:nvSpPr>
          <p:cNvPr id="280" name="Rectangle 279">
            <a:extLst>
              <a:ext uri="{FF2B5EF4-FFF2-40B4-BE49-F238E27FC236}">
                <a16:creationId xmlns:a16="http://schemas.microsoft.com/office/drawing/2014/main" id="{14182DC0-FAD4-2F4F-A128-9318B41DB570}"/>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3:29</a:t>
            </a:r>
          </a:p>
        </p:txBody>
      </p:sp>
      <p:sp>
        <p:nvSpPr>
          <p:cNvPr id="281" name="Rectangle 280">
            <a:extLst>
              <a:ext uri="{FF2B5EF4-FFF2-40B4-BE49-F238E27FC236}">
                <a16:creationId xmlns:a16="http://schemas.microsoft.com/office/drawing/2014/main" id="{4203E50A-1D08-9D4A-96F6-7EC74CD29CF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3:28</a:t>
            </a:r>
          </a:p>
        </p:txBody>
      </p:sp>
      <p:sp>
        <p:nvSpPr>
          <p:cNvPr id="282" name="Rectangle 281">
            <a:extLst>
              <a:ext uri="{FF2B5EF4-FFF2-40B4-BE49-F238E27FC236}">
                <a16:creationId xmlns:a16="http://schemas.microsoft.com/office/drawing/2014/main" id="{B623E5DD-51AF-B54F-A92F-4C87D14737A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3:27</a:t>
            </a:r>
          </a:p>
        </p:txBody>
      </p:sp>
      <p:sp>
        <p:nvSpPr>
          <p:cNvPr id="283" name="Rectangle 282">
            <a:extLst>
              <a:ext uri="{FF2B5EF4-FFF2-40B4-BE49-F238E27FC236}">
                <a16:creationId xmlns:a16="http://schemas.microsoft.com/office/drawing/2014/main" id="{59974EBA-30EB-6E47-B72F-0DB651D51F88}"/>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3:26</a:t>
            </a:r>
          </a:p>
        </p:txBody>
      </p:sp>
      <p:sp>
        <p:nvSpPr>
          <p:cNvPr id="284" name="Rectangle 283">
            <a:extLst>
              <a:ext uri="{FF2B5EF4-FFF2-40B4-BE49-F238E27FC236}">
                <a16:creationId xmlns:a16="http://schemas.microsoft.com/office/drawing/2014/main" id="{4A737E48-921B-8A48-AE3C-3F4C9695132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3:25</a:t>
            </a:r>
          </a:p>
        </p:txBody>
      </p:sp>
      <p:sp>
        <p:nvSpPr>
          <p:cNvPr id="285" name="Rectangle 284">
            <a:extLst>
              <a:ext uri="{FF2B5EF4-FFF2-40B4-BE49-F238E27FC236}">
                <a16:creationId xmlns:a16="http://schemas.microsoft.com/office/drawing/2014/main" id="{BD8E4475-97F4-BE49-B91B-14B754334F1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3:24</a:t>
            </a:r>
          </a:p>
        </p:txBody>
      </p:sp>
      <p:sp>
        <p:nvSpPr>
          <p:cNvPr id="286" name="Rectangle 285">
            <a:extLst>
              <a:ext uri="{FF2B5EF4-FFF2-40B4-BE49-F238E27FC236}">
                <a16:creationId xmlns:a16="http://schemas.microsoft.com/office/drawing/2014/main" id="{E691AD76-ED5D-2A43-A42C-4D13B207243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3:23</a:t>
            </a:r>
          </a:p>
        </p:txBody>
      </p:sp>
      <p:sp>
        <p:nvSpPr>
          <p:cNvPr id="287" name="Rectangle 286">
            <a:extLst>
              <a:ext uri="{FF2B5EF4-FFF2-40B4-BE49-F238E27FC236}">
                <a16:creationId xmlns:a16="http://schemas.microsoft.com/office/drawing/2014/main" id="{C3B2C7B7-9F20-F845-B9A1-C9A6E81231FE}"/>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3:22</a:t>
            </a:r>
          </a:p>
        </p:txBody>
      </p:sp>
      <p:sp>
        <p:nvSpPr>
          <p:cNvPr id="288" name="Rectangle 287">
            <a:extLst>
              <a:ext uri="{FF2B5EF4-FFF2-40B4-BE49-F238E27FC236}">
                <a16:creationId xmlns:a16="http://schemas.microsoft.com/office/drawing/2014/main" id="{DC307370-FAF7-2D40-9762-E3B9DE3B26EE}"/>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3:21</a:t>
            </a:r>
          </a:p>
        </p:txBody>
      </p:sp>
      <p:sp>
        <p:nvSpPr>
          <p:cNvPr id="289" name="Rectangle 288">
            <a:extLst>
              <a:ext uri="{FF2B5EF4-FFF2-40B4-BE49-F238E27FC236}">
                <a16:creationId xmlns:a16="http://schemas.microsoft.com/office/drawing/2014/main" id="{C730DB7A-E389-6142-AC65-7F2FEC29F11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3:20</a:t>
            </a:r>
          </a:p>
        </p:txBody>
      </p:sp>
      <p:sp>
        <p:nvSpPr>
          <p:cNvPr id="290" name="Rectangle 289">
            <a:extLst>
              <a:ext uri="{FF2B5EF4-FFF2-40B4-BE49-F238E27FC236}">
                <a16:creationId xmlns:a16="http://schemas.microsoft.com/office/drawing/2014/main" id="{8DDCC15A-D7AC-F243-AFE1-62353821A4A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3:19</a:t>
            </a:r>
          </a:p>
        </p:txBody>
      </p:sp>
      <p:sp>
        <p:nvSpPr>
          <p:cNvPr id="291" name="Rectangle 290">
            <a:extLst>
              <a:ext uri="{FF2B5EF4-FFF2-40B4-BE49-F238E27FC236}">
                <a16:creationId xmlns:a16="http://schemas.microsoft.com/office/drawing/2014/main" id="{EDEA08CF-DFB2-654A-8344-8DD9CE2AD0B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3:18</a:t>
            </a:r>
          </a:p>
        </p:txBody>
      </p:sp>
      <p:sp>
        <p:nvSpPr>
          <p:cNvPr id="292" name="Rectangle 291">
            <a:extLst>
              <a:ext uri="{FF2B5EF4-FFF2-40B4-BE49-F238E27FC236}">
                <a16:creationId xmlns:a16="http://schemas.microsoft.com/office/drawing/2014/main" id="{D9E5F692-6DC3-A344-989C-E19AA7CD04C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3:17</a:t>
            </a:r>
          </a:p>
        </p:txBody>
      </p:sp>
      <p:sp>
        <p:nvSpPr>
          <p:cNvPr id="293" name="Rectangle 292">
            <a:extLst>
              <a:ext uri="{FF2B5EF4-FFF2-40B4-BE49-F238E27FC236}">
                <a16:creationId xmlns:a16="http://schemas.microsoft.com/office/drawing/2014/main" id="{63A4BAB3-33C8-D540-A3A9-58BE0A1997D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3:16</a:t>
            </a:r>
          </a:p>
        </p:txBody>
      </p:sp>
      <p:sp>
        <p:nvSpPr>
          <p:cNvPr id="294" name="Rectangle 293">
            <a:extLst>
              <a:ext uri="{FF2B5EF4-FFF2-40B4-BE49-F238E27FC236}">
                <a16:creationId xmlns:a16="http://schemas.microsoft.com/office/drawing/2014/main" id="{E1C30388-A883-5D4D-A42E-DB8030D6862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3:15</a:t>
            </a:r>
          </a:p>
        </p:txBody>
      </p:sp>
      <p:sp>
        <p:nvSpPr>
          <p:cNvPr id="295" name="Rectangle 294">
            <a:extLst>
              <a:ext uri="{FF2B5EF4-FFF2-40B4-BE49-F238E27FC236}">
                <a16:creationId xmlns:a16="http://schemas.microsoft.com/office/drawing/2014/main" id="{2AB4155A-238B-E340-A6AC-866FA35B1EA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3:14</a:t>
            </a:r>
          </a:p>
        </p:txBody>
      </p:sp>
      <p:sp>
        <p:nvSpPr>
          <p:cNvPr id="296" name="Rectangle 295">
            <a:extLst>
              <a:ext uri="{FF2B5EF4-FFF2-40B4-BE49-F238E27FC236}">
                <a16:creationId xmlns:a16="http://schemas.microsoft.com/office/drawing/2014/main" id="{31482AD6-F693-094D-BF01-48226CC3AF25}"/>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3:13</a:t>
            </a:r>
          </a:p>
        </p:txBody>
      </p:sp>
      <p:sp>
        <p:nvSpPr>
          <p:cNvPr id="297" name="Rectangle 296">
            <a:extLst>
              <a:ext uri="{FF2B5EF4-FFF2-40B4-BE49-F238E27FC236}">
                <a16:creationId xmlns:a16="http://schemas.microsoft.com/office/drawing/2014/main" id="{B3726448-F1EE-6542-ACD7-C11EEB8ACAA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3:12</a:t>
            </a:r>
          </a:p>
        </p:txBody>
      </p:sp>
      <p:sp>
        <p:nvSpPr>
          <p:cNvPr id="298" name="Rectangle 297">
            <a:extLst>
              <a:ext uri="{FF2B5EF4-FFF2-40B4-BE49-F238E27FC236}">
                <a16:creationId xmlns:a16="http://schemas.microsoft.com/office/drawing/2014/main" id="{CF7F3590-27D8-DA4B-B997-3C040702495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3:11</a:t>
            </a:r>
          </a:p>
        </p:txBody>
      </p:sp>
      <p:sp>
        <p:nvSpPr>
          <p:cNvPr id="299" name="Rectangle 298">
            <a:extLst>
              <a:ext uri="{FF2B5EF4-FFF2-40B4-BE49-F238E27FC236}">
                <a16:creationId xmlns:a16="http://schemas.microsoft.com/office/drawing/2014/main" id="{293D497E-AF05-0147-B8C8-1093DB982E9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3:10</a:t>
            </a:r>
          </a:p>
        </p:txBody>
      </p:sp>
      <p:sp>
        <p:nvSpPr>
          <p:cNvPr id="300" name="Rectangle 299">
            <a:extLst>
              <a:ext uri="{FF2B5EF4-FFF2-40B4-BE49-F238E27FC236}">
                <a16:creationId xmlns:a16="http://schemas.microsoft.com/office/drawing/2014/main" id="{3B6F31F6-1899-764B-BDBF-16115B1A1E6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3:09</a:t>
            </a:r>
          </a:p>
        </p:txBody>
      </p:sp>
      <p:sp>
        <p:nvSpPr>
          <p:cNvPr id="301" name="Rectangle 300">
            <a:extLst>
              <a:ext uri="{FF2B5EF4-FFF2-40B4-BE49-F238E27FC236}">
                <a16:creationId xmlns:a16="http://schemas.microsoft.com/office/drawing/2014/main" id="{F7F34B4A-332D-6A4C-9BA5-FD67E5867EA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3:08</a:t>
            </a:r>
          </a:p>
        </p:txBody>
      </p:sp>
      <p:sp>
        <p:nvSpPr>
          <p:cNvPr id="302" name="Rectangle 301">
            <a:extLst>
              <a:ext uri="{FF2B5EF4-FFF2-40B4-BE49-F238E27FC236}">
                <a16:creationId xmlns:a16="http://schemas.microsoft.com/office/drawing/2014/main" id="{E3FF12A4-2976-264A-BFE8-CB70DB96830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3:07</a:t>
            </a:r>
          </a:p>
        </p:txBody>
      </p:sp>
      <p:sp>
        <p:nvSpPr>
          <p:cNvPr id="303" name="Rectangle 302">
            <a:extLst>
              <a:ext uri="{FF2B5EF4-FFF2-40B4-BE49-F238E27FC236}">
                <a16:creationId xmlns:a16="http://schemas.microsoft.com/office/drawing/2014/main" id="{7B94899D-92FC-744B-9AEA-F2611183839D}"/>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3:06</a:t>
            </a:r>
          </a:p>
        </p:txBody>
      </p:sp>
      <p:sp>
        <p:nvSpPr>
          <p:cNvPr id="304" name="Rectangle 303">
            <a:extLst>
              <a:ext uri="{FF2B5EF4-FFF2-40B4-BE49-F238E27FC236}">
                <a16:creationId xmlns:a16="http://schemas.microsoft.com/office/drawing/2014/main" id="{EADB7CC6-49AF-724F-8D2A-8620C0ABA25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3:05</a:t>
            </a:r>
          </a:p>
        </p:txBody>
      </p:sp>
      <p:sp>
        <p:nvSpPr>
          <p:cNvPr id="305" name="Rectangle 304">
            <a:extLst>
              <a:ext uri="{FF2B5EF4-FFF2-40B4-BE49-F238E27FC236}">
                <a16:creationId xmlns:a16="http://schemas.microsoft.com/office/drawing/2014/main" id="{BAD7FDA3-E5CE-6040-8C4D-DB57D22E707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3:04</a:t>
            </a:r>
          </a:p>
        </p:txBody>
      </p:sp>
      <p:sp>
        <p:nvSpPr>
          <p:cNvPr id="306" name="Rectangle 305">
            <a:extLst>
              <a:ext uri="{FF2B5EF4-FFF2-40B4-BE49-F238E27FC236}">
                <a16:creationId xmlns:a16="http://schemas.microsoft.com/office/drawing/2014/main" id="{0F63D948-0834-2946-934C-86E9606F6798}"/>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3:03</a:t>
            </a:r>
          </a:p>
        </p:txBody>
      </p:sp>
      <p:sp>
        <p:nvSpPr>
          <p:cNvPr id="307" name="Rectangle 306">
            <a:extLst>
              <a:ext uri="{FF2B5EF4-FFF2-40B4-BE49-F238E27FC236}">
                <a16:creationId xmlns:a16="http://schemas.microsoft.com/office/drawing/2014/main" id="{B0C2A0DB-5ACB-E443-9514-FA74876C9AD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3:02</a:t>
            </a:r>
          </a:p>
        </p:txBody>
      </p:sp>
      <p:sp>
        <p:nvSpPr>
          <p:cNvPr id="308" name="Rectangle 307">
            <a:extLst>
              <a:ext uri="{FF2B5EF4-FFF2-40B4-BE49-F238E27FC236}">
                <a16:creationId xmlns:a16="http://schemas.microsoft.com/office/drawing/2014/main" id="{217EF279-CD7F-9243-8879-0BE97058C2ED}"/>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3:01</a:t>
            </a:r>
          </a:p>
        </p:txBody>
      </p:sp>
      <p:sp>
        <p:nvSpPr>
          <p:cNvPr id="309" name="Rectangle 308">
            <a:extLst>
              <a:ext uri="{FF2B5EF4-FFF2-40B4-BE49-F238E27FC236}">
                <a16:creationId xmlns:a16="http://schemas.microsoft.com/office/drawing/2014/main" id="{D52C3DE6-88E5-D24B-AFE3-E915C0B0FEAC}"/>
              </a:ext>
            </a:extLst>
          </p:cNvPr>
          <p:cNvSpPr>
            <a:spLocks noChangeArrowheads="1"/>
          </p:cNvSpPr>
          <p:nvPr/>
        </p:nvSpPr>
        <p:spPr bwMode="auto">
          <a:xfrm>
            <a:off x="2895601"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3:00</a:t>
            </a:r>
          </a:p>
        </p:txBody>
      </p:sp>
      <p:sp>
        <p:nvSpPr>
          <p:cNvPr id="310" name="Rectangle 309">
            <a:extLst>
              <a:ext uri="{FF2B5EF4-FFF2-40B4-BE49-F238E27FC236}">
                <a16:creationId xmlns:a16="http://schemas.microsoft.com/office/drawing/2014/main" id="{3C6D9ED4-157A-7443-99E2-24E8D2F3169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2:59</a:t>
            </a:r>
          </a:p>
        </p:txBody>
      </p:sp>
      <p:sp>
        <p:nvSpPr>
          <p:cNvPr id="311" name="Rectangle 310">
            <a:extLst>
              <a:ext uri="{FF2B5EF4-FFF2-40B4-BE49-F238E27FC236}">
                <a16:creationId xmlns:a16="http://schemas.microsoft.com/office/drawing/2014/main" id="{3BA2E51A-86D0-164D-BC1F-010995B31D0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2:58</a:t>
            </a:r>
          </a:p>
        </p:txBody>
      </p:sp>
      <p:sp>
        <p:nvSpPr>
          <p:cNvPr id="312" name="Rectangle 311">
            <a:extLst>
              <a:ext uri="{FF2B5EF4-FFF2-40B4-BE49-F238E27FC236}">
                <a16:creationId xmlns:a16="http://schemas.microsoft.com/office/drawing/2014/main" id="{A8E92C5E-4703-3943-AA14-0E21924C728D}"/>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2:57</a:t>
            </a:r>
          </a:p>
        </p:txBody>
      </p:sp>
      <p:sp>
        <p:nvSpPr>
          <p:cNvPr id="313" name="Rectangle 312">
            <a:extLst>
              <a:ext uri="{FF2B5EF4-FFF2-40B4-BE49-F238E27FC236}">
                <a16:creationId xmlns:a16="http://schemas.microsoft.com/office/drawing/2014/main" id="{61A59169-3337-3841-A517-C782B6A87CA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2:56</a:t>
            </a:r>
          </a:p>
        </p:txBody>
      </p:sp>
      <p:sp>
        <p:nvSpPr>
          <p:cNvPr id="314" name="Rectangle 313">
            <a:extLst>
              <a:ext uri="{FF2B5EF4-FFF2-40B4-BE49-F238E27FC236}">
                <a16:creationId xmlns:a16="http://schemas.microsoft.com/office/drawing/2014/main" id="{21B93DD3-B937-9C4F-8799-0EAC8DB3BCB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2:55</a:t>
            </a:r>
          </a:p>
        </p:txBody>
      </p:sp>
      <p:sp>
        <p:nvSpPr>
          <p:cNvPr id="315" name="Rectangle 314">
            <a:extLst>
              <a:ext uri="{FF2B5EF4-FFF2-40B4-BE49-F238E27FC236}">
                <a16:creationId xmlns:a16="http://schemas.microsoft.com/office/drawing/2014/main" id="{C7FD8C83-63D3-FE40-AA81-D38A2BCFDC7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2:54</a:t>
            </a:r>
          </a:p>
        </p:txBody>
      </p:sp>
      <p:sp>
        <p:nvSpPr>
          <p:cNvPr id="316" name="Rectangle 315">
            <a:extLst>
              <a:ext uri="{FF2B5EF4-FFF2-40B4-BE49-F238E27FC236}">
                <a16:creationId xmlns:a16="http://schemas.microsoft.com/office/drawing/2014/main" id="{46F4C0B3-DA9F-D442-9471-1E7FFC4BFC25}"/>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2:53</a:t>
            </a:r>
          </a:p>
        </p:txBody>
      </p:sp>
      <p:sp>
        <p:nvSpPr>
          <p:cNvPr id="317" name="Rectangle 316">
            <a:extLst>
              <a:ext uri="{FF2B5EF4-FFF2-40B4-BE49-F238E27FC236}">
                <a16:creationId xmlns:a16="http://schemas.microsoft.com/office/drawing/2014/main" id="{9E2ABAAA-D80E-3F40-88C3-768AF92265F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2:52</a:t>
            </a:r>
          </a:p>
        </p:txBody>
      </p:sp>
      <p:sp>
        <p:nvSpPr>
          <p:cNvPr id="318" name="Rectangle 317">
            <a:extLst>
              <a:ext uri="{FF2B5EF4-FFF2-40B4-BE49-F238E27FC236}">
                <a16:creationId xmlns:a16="http://schemas.microsoft.com/office/drawing/2014/main" id="{242035D5-3B82-A246-8451-3B97246C558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2:51</a:t>
            </a:r>
          </a:p>
        </p:txBody>
      </p:sp>
      <p:sp>
        <p:nvSpPr>
          <p:cNvPr id="319" name="Rectangle 318">
            <a:extLst>
              <a:ext uri="{FF2B5EF4-FFF2-40B4-BE49-F238E27FC236}">
                <a16:creationId xmlns:a16="http://schemas.microsoft.com/office/drawing/2014/main" id="{C331DA0B-4955-0E43-90FC-6C592CB5E5F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2:50</a:t>
            </a:r>
          </a:p>
        </p:txBody>
      </p:sp>
      <p:sp>
        <p:nvSpPr>
          <p:cNvPr id="320" name="Rectangle 319">
            <a:extLst>
              <a:ext uri="{FF2B5EF4-FFF2-40B4-BE49-F238E27FC236}">
                <a16:creationId xmlns:a16="http://schemas.microsoft.com/office/drawing/2014/main" id="{A9B4EA89-898F-2F42-BC1C-5299166EE7C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2:49</a:t>
            </a:r>
          </a:p>
        </p:txBody>
      </p:sp>
      <p:sp>
        <p:nvSpPr>
          <p:cNvPr id="321" name="Rectangle 320">
            <a:extLst>
              <a:ext uri="{FF2B5EF4-FFF2-40B4-BE49-F238E27FC236}">
                <a16:creationId xmlns:a16="http://schemas.microsoft.com/office/drawing/2014/main" id="{A65532D1-F334-7946-8060-4A27A06C90F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2:48</a:t>
            </a:r>
          </a:p>
        </p:txBody>
      </p:sp>
      <p:sp>
        <p:nvSpPr>
          <p:cNvPr id="322" name="Rectangle 321">
            <a:extLst>
              <a:ext uri="{FF2B5EF4-FFF2-40B4-BE49-F238E27FC236}">
                <a16:creationId xmlns:a16="http://schemas.microsoft.com/office/drawing/2014/main" id="{7BA0C8A6-F9EE-E243-9F22-BEF2DED7206E}"/>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2:47</a:t>
            </a:r>
          </a:p>
        </p:txBody>
      </p:sp>
      <p:sp>
        <p:nvSpPr>
          <p:cNvPr id="323" name="Rectangle 322">
            <a:extLst>
              <a:ext uri="{FF2B5EF4-FFF2-40B4-BE49-F238E27FC236}">
                <a16:creationId xmlns:a16="http://schemas.microsoft.com/office/drawing/2014/main" id="{0FB2D1FE-66CA-CD46-AAF0-E9F286D460AD}"/>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2:46</a:t>
            </a:r>
          </a:p>
        </p:txBody>
      </p:sp>
      <p:sp>
        <p:nvSpPr>
          <p:cNvPr id="324" name="Rectangle 323">
            <a:extLst>
              <a:ext uri="{FF2B5EF4-FFF2-40B4-BE49-F238E27FC236}">
                <a16:creationId xmlns:a16="http://schemas.microsoft.com/office/drawing/2014/main" id="{742201F3-725B-2040-81C4-AACC2336861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2:45</a:t>
            </a:r>
          </a:p>
        </p:txBody>
      </p:sp>
      <p:sp>
        <p:nvSpPr>
          <p:cNvPr id="325" name="Rectangle 324">
            <a:extLst>
              <a:ext uri="{FF2B5EF4-FFF2-40B4-BE49-F238E27FC236}">
                <a16:creationId xmlns:a16="http://schemas.microsoft.com/office/drawing/2014/main" id="{EA563AD3-1AC9-844E-AA19-2544EA8B7E2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2:44</a:t>
            </a:r>
          </a:p>
        </p:txBody>
      </p:sp>
      <p:sp>
        <p:nvSpPr>
          <p:cNvPr id="326" name="Rectangle 325">
            <a:extLst>
              <a:ext uri="{FF2B5EF4-FFF2-40B4-BE49-F238E27FC236}">
                <a16:creationId xmlns:a16="http://schemas.microsoft.com/office/drawing/2014/main" id="{CF1FF48B-39F1-FE43-A3F4-5E893B1D5435}"/>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2:43</a:t>
            </a:r>
          </a:p>
        </p:txBody>
      </p:sp>
      <p:sp>
        <p:nvSpPr>
          <p:cNvPr id="327" name="Rectangle 326">
            <a:extLst>
              <a:ext uri="{FF2B5EF4-FFF2-40B4-BE49-F238E27FC236}">
                <a16:creationId xmlns:a16="http://schemas.microsoft.com/office/drawing/2014/main" id="{5FF8A4F0-D369-944F-B38D-655E5E27B7A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2:42</a:t>
            </a:r>
          </a:p>
        </p:txBody>
      </p:sp>
      <p:sp>
        <p:nvSpPr>
          <p:cNvPr id="328" name="Rectangle 327">
            <a:extLst>
              <a:ext uri="{FF2B5EF4-FFF2-40B4-BE49-F238E27FC236}">
                <a16:creationId xmlns:a16="http://schemas.microsoft.com/office/drawing/2014/main" id="{521EFBD6-D0CB-094B-AE35-4E7CC0EB615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2:41</a:t>
            </a:r>
          </a:p>
        </p:txBody>
      </p:sp>
      <p:sp>
        <p:nvSpPr>
          <p:cNvPr id="329" name="Rectangle 328">
            <a:extLst>
              <a:ext uri="{FF2B5EF4-FFF2-40B4-BE49-F238E27FC236}">
                <a16:creationId xmlns:a16="http://schemas.microsoft.com/office/drawing/2014/main" id="{604A3856-24BD-934E-9D97-374FAA65672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2:40</a:t>
            </a:r>
          </a:p>
        </p:txBody>
      </p:sp>
      <p:sp>
        <p:nvSpPr>
          <p:cNvPr id="330" name="Rectangle 329">
            <a:extLst>
              <a:ext uri="{FF2B5EF4-FFF2-40B4-BE49-F238E27FC236}">
                <a16:creationId xmlns:a16="http://schemas.microsoft.com/office/drawing/2014/main" id="{94032321-4E35-7741-B878-8C662B8AE638}"/>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2:39</a:t>
            </a:r>
          </a:p>
        </p:txBody>
      </p:sp>
      <p:sp>
        <p:nvSpPr>
          <p:cNvPr id="331" name="Rectangle 330">
            <a:extLst>
              <a:ext uri="{FF2B5EF4-FFF2-40B4-BE49-F238E27FC236}">
                <a16:creationId xmlns:a16="http://schemas.microsoft.com/office/drawing/2014/main" id="{789FF50B-195D-3945-AB09-70A666ECC5A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2:38</a:t>
            </a:r>
          </a:p>
        </p:txBody>
      </p:sp>
      <p:sp>
        <p:nvSpPr>
          <p:cNvPr id="332" name="Rectangle 331">
            <a:extLst>
              <a:ext uri="{FF2B5EF4-FFF2-40B4-BE49-F238E27FC236}">
                <a16:creationId xmlns:a16="http://schemas.microsoft.com/office/drawing/2014/main" id="{A0D8EA18-0BB2-824A-8984-4A1E3DDF844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2:37</a:t>
            </a:r>
          </a:p>
        </p:txBody>
      </p:sp>
      <p:sp>
        <p:nvSpPr>
          <p:cNvPr id="333" name="Rectangle 332">
            <a:extLst>
              <a:ext uri="{FF2B5EF4-FFF2-40B4-BE49-F238E27FC236}">
                <a16:creationId xmlns:a16="http://schemas.microsoft.com/office/drawing/2014/main" id="{0F04C701-857A-5645-96FD-13202F92A74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2:36</a:t>
            </a:r>
          </a:p>
        </p:txBody>
      </p:sp>
      <p:sp>
        <p:nvSpPr>
          <p:cNvPr id="334" name="Rectangle 333">
            <a:extLst>
              <a:ext uri="{FF2B5EF4-FFF2-40B4-BE49-F238E27FC236}">
                <a16:creationId xmlns:a16="http://schemas.microsoft.com/office/drawing/2014/main" id="{7F198324-1F75-FE4F-A613-5852AC3178F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2:35</a:t>
            </a:r>
          </a:p>
        </p:txBody>
      </p:sp>
      <p:sp>
        <p:nvSpPr>
          <p:cNvPr id="335" name="Rectangle 334">
            <a:extLst>
              <a:ext uri="{FF2B5EF4-FFF2-40B4-BE49-F238E27FC236}">
                <a16:creationId xmlns:a16="http://schemas.microsoft.com/office/drawing/2014/main" id="{0792F25F-544B-514C-9234-C3F52EC7322D}"/>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2:34</a:t>
            </a:r>
          </a:p>
        </p:txBody>
      </p:sp>
      <p:sp>
        <p:nvSpPr>
          <p:cNvPr id="336" name="Rectangle 335">
            <a:extLst>
              <a:ext uri="{FF2B5EF4-FFF2-40B4-BE49-F238E27FC236}">
                <a16:creationId xmlns:a16="http://schemas.microsoft.com/office/drawing/2014/main" id="{F657FA28-96D3-E249-9E07-67EFDFB4765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2:33</a:t>
            </a:r>
          </a:p>
        </p:txBody>
      </p:sp>
      <p:sp>
        <p:nvSpPr>
          <p:cNvPr id="337" name="Rectangle 336">
            <a:extLst>
              <a:ext uri="{FF2B5EF4-FFF2-40B4-BE49-F238E27FC236}">
                <a16:creationId xmlns:a16="http://schemas.microsoft.com/office/drawing/2014/main" id="{72678680-DC59-AF41-92E2-3C7DA91C85F5}"/>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2:32</a:t>
            </a:r>
          </a:p>
        </p:txBody>
      </p:sp>
      <p:sp>
        <p:nvSpPr>
          <p:cNvPr id="338" name="Rectangle 337">
            <a:extLst>
              <a:ext uri="{FF2B5EF4-FFF2-40B4-BE49-F238E27FC236}">
                <a16:creationId xmlns:a16="http://schemas.microsoft.com/office/drawing/2014/main" id="{4F088711-D698-0749-B1D5-A7532EB9198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2:31</a:t>
            </a:r>
          </a:p>
        </p:txBody>
      </p:sp>
      <p:sp>
        <p:nvSpPr>
          <p:cNvPr id="339" name="Rectangle 338">
            <a:extLst>
              <a:ext uri="{FF2B5EF4-FFF2-40B4-BE49-F238E27FC236}">
                <a16:creationId xmlns:a16="http://schemas.microsoft.com/office/drawing/2014/main" id="{E82456DB-42F0-6140-8E99-D4723534B13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2:30</a:t>
            </a:r>
          </a:p>
        </p:txBody>
      </p:sp>
      <p:sp>
        <p:nvSpPr>
          <p:cNvPr id="340" name="Rectangle 339">
            <a:extLst>
              <a:ext uri="{FF2B5EF4-FFF2-40B4-BE49-F238E27FC236}">
                <a16:creationId xmlns:a16="http://schemas.microsoft.com/office/drawing/2014/main" id="{979FFC9C-FA94-3148-B001-161CED45DAF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2:29</a:t>
            </a:r>
          </a:p>
        </p:txBody>
      </p:sp>
      <p:sp>
        <p:nvSpPr>
          <p:cNvPr id="341" name="Rectangle 340">
            <a:extLst>
              <a:ext uri="{FF2B5EF4-FFF2-40B4-BE49-F238E27FC236}">
                <a16:creationId xmlns:a16="http://schemas.microsoft.com/office/drawing/2014/main" id="{D3B4DF09-EE03-C44E-8DF6-2B41277D943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2:28</a:t>
            </a:r>
          </a:p>
        </p:txBody>
      </p:sp>
      <p:sp>
        <p:nvSpPr>
          <p:cNvPr id="342" name="Rectangle 341">
            <a:extLst>
              <a:ext uri="{FF2B5EF4-FFF2-40B4-BE49-F238E27FC236}">
                <a16:creationId xmlns:a16="http://schemas.microsoft.com/office/drawing/2014/main" id="{D43B694D-9ADF-AD4D-8A20-FB4DE3B0F7C5}"/>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2:27</a:t>
            </a:r>
          </a:p>
        </p:txBody>
      </p:sp>
      <p:sp>
        <p:nvSpPr>
          <p:cNvPr id="343" name="Rectangle 342">
            <a:extLst>
              <a:ext uri="{FF2B5EF4-FFF2-40B4-BE49-F238E27FC236}">
                <a16:creationId xmlns:a16="http://schemas.microsoft.com/office/drawing/2014/main" id="{0A5DB74D-28E5-DE4B-97C6-E704734DCA7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2:26</a:t>
            </a:r>
          </a:p>
        </p:txBody>
      </p:sp>
      <p:sp>
        <p:nvSpPr>
          <p:cNvPr id="344" name="Rectangle 343">
            <a:extLst>
              <a:ext uri="{FF2B5EF4-FFF2-40B4-BE49-F238E27FC236}">
                <a16:creationId xmlns:a16="http://schemas.microsoft.com/office/drawing/2014/main" id="{F05DDE1C-5CA2-1A42-BA54-25D6FD20521E}"/>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2:25</a:t>
            </a:r>
          </a:p>
        </p:txBody>
      </p:sp>
      <p:sp>
        <p:nvSpPr>
          <p:cNvPr id="345" name="Rectangle 344">
            <a:extLst>
              <a:ext uri="{FF2B5EF4-FFF2-40B4-BE49-F238E27FC236}">
                <a16:creationId xmlns:a16="http://schemas.microsoft.com/office/drawing/2014/main" id="{9974B601-8D22-1F4E-933E-513975A5B64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2:24</a:t>
            </a:r>
          </a:p>
        </p:txBody>
      </p:sp>
      <p:sp>
        <p:nvSpPr>
          <p:cNvPr id="346" name="Rectangle 345">
            <a:extLst>
              <a:ext uri="{FF2B5EF4-FFF2-40B4-BE49-F238E27FC236}">
                <a16:creationId xmlns:a16="http://schemas.microsoft.com/office/drawing/2014/main" id="{2CA8B6D8-3922-614A-B671-2FB382D84AF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2:23</a:t>
            </a:r>
          </a:p>
        </p:txBody>
      </p:sp>
      <p:sp>
        <p:nvSpPr>
          <p:cNvPr id="347" name="Rectangle 346">
            <a:extLst>
              <a:ext uri="{FF2B5EF4-FFF2-40B4-BE49-F238E27FC236}">
                <a16:creationId xmlns:a16="http://schemas.microsoft.com/office/drawing/2014/main" id="{510DE7DB-F8B5-E845-AFFC-BDB26708660E}"/>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2:22</a:t>
            </a:r>
          </a:p>
        </p:txBody>
      </p:sp>
      <p:sp>
        <p:nvSpPr>
          <p:cNvPr id="348" name="Rectangle 347">
            <a:extLst>
              <a:ext uri="{FF2B5EF4-FFF2-40B4-BE49-F238E27FC236}">
                <a16:creationId xmlns:a16="http://schemas.microsoft.com/office/drawing/2014/main" id="{E6FB17ED-2F10-1648-A26A-9C92C28AA7D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2:21</a:t>
            </a:r>
          </a:p>
        </p:txBody>
      </p:sp>
      <p:sp>
        <p:nvSpPr>
          <p:cNvPr id="349" name="Rectangle 348">
            <a:extLst>
              <a:ext uri="{FF2B5EF4-FFF2-40B4-BE49-F238E27FC236}">
                <a16:creationId xmlns:a16="http://schemas.microsoft.com/office/drawing/2014/main" id="{2EFDF18B-C69C-8C49-BF27-F1E4D575B2A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2:20</a:t>
            </a:r>
          </a:p>
        </p:txBody>
      </p:sp>
      <p:sp>
        <p:nvSpPr>
          <p:cNvPr id="350" name="Rectangle 349">
            <a:extLst>
              <a:ext uri="{FF2B5EF4-FFF2-40B4-BE49-F238E27FC236}">
                <a16:creationId xmlns:a16="http://schemas.microsoft.com/office/drawing/2014/main" id="{EE9623D8-4FE7-354A-BBB2-36A2F8C803C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2:19</a:t>
            </a:r>
          </a:p>
        </p:txBody>
      </p:sp>
      <p:sp>
        <p:nvSpPr>
          <p:cNvPr id="351" name="Rectangle 350">
            <a:extLst>
              <a:ext uri="{FF2B5EF4-FFF2-40B4-BE49-F238E27FC236}">
                <a16:creationId xmlns:a16="http://schemas.microsoft.com/office/drawing/2014/main" id="{E8C2A750-FD22-FE49-A8D7-99E0B68C0C5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2:18</a:t>
            </a:r>
          </a:p>
        </p:txBody>
      </p:sp>
      <p:sp>
        <p:nvSpPr>
          <p:cNvPr id="352" name="Rectangle 351">
            <a:extLst>
              <a:ext uri="{FF2B5EF4-FFF2-40B4-BE49-F238E27FC236}">
                <a16:creationId xmlns:a16="http://schemas.microsoft.com/office/drawing/2014/main" id="{2ECABF49-D080-014B-8CC1-072D2253F6D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2:17</a:t>
            </a:r>
          </a:p>
        </p:txBody>
      </p:sp>
      <p:sp>
        <p:nvSpPr>
          <p:cNvPr id="353" name="Rectangle 352">
            <a:extLst>
              <a:ext uri="{FF2B5EF4-FFF2-40B4-BE49-F238E27FC236}">
                <a16:creationId xmlns:a16="http://schemas.microsoft.com/office/drawing/2014/main" id="{5C8847C3-63F0-3640-8922-A8F851983CA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2:16</a:t>
            </a:r>
          </a:p>
        </p:txBody>
      </p:sp>
      <p:sp>
        <p:nvSpPr>
          <p:cNvPr id="354" name="Rectangle 353">
            <a:extLst>
              <a:ext uri="{FF2B5EF4-FFF2-40B4-BE49-F238E27FC236}">
                <a16:creationId xmlns:a16="http://schemas.microsoft.com/office/drawing/2014/main" id="{B126A72C-164E-E743-B74E-A386B0C49E78}"/>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2:15</a:t>
            </a:r>
          </a:p>
        </p:txBody>
      </p:sp>
      <p:sp>
        <p:nvSpPr>
          <p:cNvPr id="355" name="Rectangle 354">
            <a:extLst>
              <a:ext uri="{FF2B5EF4-FFF2-40B4-BE49-F238E27FC236}">
                <a16:creationId xmlns:a16="http://schemas.microsoft.com/office/drawing/2014/main" id="{7ADA9642-84FA-5E4C-A73B-FD85F0F7561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2:14</a:t>
            </a:r>
          </a:p>
        </p:txBody>
      </p:sp>
      <p:sp>
        <p:nvSpPr>
          <p:cNvPr id="356" name="Rectangle 355">
            <a:extLst>
              <a:ext uri="{FF2B5EF4-FFF2-40B4-BE49-F238E27FC236}">
                <a16:creationId xmlns:a16="http://schemas.microsoft.com/office/drawing/2014/main" id="{38EC7EB3-F1DC-FB4E-B212-4F8B672379B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2:13</a:t>
            </a:r>
          </a:p>
        </p:txBody>
      </p:sp>
      <p:sp>
        <p:nvSpPr>
          <p:cNvPr id="357" name="Rectangle 356">
            <a:extLst>
              <a:ext uri="{FF2B5EF4-FFF2-40B4-BE49-F238E27FC236}">
                <a16:creationId xmlns:a16="http://schemas.microsoft.com/office/drawing/2014/main" id="{3F4A3047-E12F-D948-B7C6-C1CFB661882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2:12</a:t>
            </a:r>
          </a:p>
        </p:txBody>
      </p:sp>
      <p:sp>
        <p:nvSpPr>
          <p:cNvPr id="358" name="Rectangle 357">
            <a:extLst>
              <a:ext uri="{FF2B5EF4-FFF2-40B4-BE49-F238E27FC236}">
                <a16:creationId xmlns:a16="http://schemas.microsoft.com/office/drawing/2014/main" id="{BE745216-4D9F-8248-A081-C85984076B4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2:11</a:t>
            </a:r>
          </a:p>
        </p:txBody>
      </p:sp>
      <p:sp>
        <p:nvSpPr>
          <p:cNvPr id="359" name="Rectangle 358">
            <a:extLst>
              <a:ext uri="{FF2B5EF4-FFF2-40B4-BE49-F238E27FC236}">
                <a16:creationId xmlns:a16="http://schemas.microsoft.com/office/drawing/2014/main" id="{95D20A8B-F719-DC4F-82E5-A1C6B34E19A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2:10</a:t>
            </a:r>
          </a:p>
        </p:txBody>
      </p:sp>
      <p:sp>
        <p:nvSpPr>
          <p:cNvPr id="360" name="Rectangle 359">
            <a:extLst>
              <a:ext uri="{FF2B5EF4-FFF2-40B4-BE49-F238E27FC236}">
                <a16:creationId xmlns:a16="http://schemas.microsoft.com/office/drawing/2014/main" id="{55246E71-21DE-144A-BC79-3C3628826095}"/>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2:09</a:t>
            </a:r>
          </a:p>
        </p:txBody>
      </p:sp>
      <p:sp>
        <p:nvSpPr>
          <p:cNvPr id="361" name="Rectangle 360">
            <a:extLst>
              <a:ext uri="{FF2B5EF4-FFF2-40B4-BE49-F238E27FC236}">
                <a16:creationId xmlns:a16="http://schemas.microsoft.com/office/drawing/2014/main" id="{1BF3B026-A15E-CB4C-BF14-BA665411EE2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2:08</a:t>
            </a:r>
          </a:p>
        </p:txBody>
      </p:sp>
      <p:sp>
        <p:nvSpPr>
          <p:cNvPr id="362" name="Rectangle 361">
            <a:extLst>
              <a:ext uri="{FF2B5EF4-FFF2-40B4-BE49-F238E27FC236}">
                <a16:creationId xmlns:a16="http://schemas.microsoft.com/office/drawing/2014/main" id="{95D23BF5-60F6-DF40-ACE5-79D8CEBF3BF8}"/>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2:07</a:t>
            </a:r>
          </a:p>
        </p:txBody>
      </p:sp>
      <p:sp>
        <p:nvSpPr>
          <p:cNvPr id="363" name="Rectangle 362">
            <a:extLst>
              <a:ext uri="{FF2B5EF4-FFF2-40B4-BE49-F238E27FC236}">
                <a16:creationId xmlns:a16="http://schemas.microsoft.com/office/drawing/2014/main" id="{DD865CDB-3982-0043-A265-6330639C6FA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2:06</a:t>
            </a:r>
          </a:p>
        </p:txBody>
      </p:sp>
      <p:sp>
        <p:nvSpPr>
          <p:cNvPr id="364" name="Rectangle 363">
            <a:extLst>
              <a:ext uri="{FF2B5EF4-FFF2-40B4-BE49-F238E27FC236}">
                <a16:creationId xmlns:a16="http://schemas.microsoft.com/office/drawing/2014/main" id="{740BA4A0-56F3-894C-921D-18791219571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2:05</a:t>
            </a:r>
          </a:p>
        </p:txBody>
      </p:sp>
      <p:sp>
        <p:nvSpPr>
          <p:cNvPr id="365" name="Rectangle 364">
            <a:extLst>
              <a:ext uri="{FF2B5EF4-FFF2-40B4-BE49-F238E27FC236}">
                <a16:creationId xmlns:a16="http://schemas.microsoft.com/office/drawing/2014/main" id="{225A8468-15F5-F14E-ABED-8D8DDEF89D2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2:04</a:t>
            </a:r>
          </a:p>
        </p:txBody>
      </p:sp>
      <p:sp>
        <p:nvSpPr>
          <p:cNvPr id="366" name="Rectangle 365">
            <a:extLst>
              <a:ext uri="{FF2B5EF4-FFF2-40B4-BE49-F238E27FC236}">
                <a16:creationId xmlns:a16="http://schemas.microsoft.com/office/drawing/2014/main" id="{BB19D9C1-B6A8-924B-A8F6-F50FC78C43D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2:03</a:t>
            </a:r>
          </a:p>
        </p:txBody>
      </p:sp>
      <p:sp>
        <p:nvSpPr>
          <p:cNvPr id="367" name="Rectangle 366">
            <a:extLst>
              <a:ext uri="{FF2B5EF4-FFF2-40B4-BE49-F238E27FC236}">
                <a16:creationId xmlns:a16="http://schemas.microsoft.com/office/drawing/2014/main" id="{D83730B8-4C24-9E41-943B-799D28D82070}"/>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2:02</a:t>
            </a:r>
          </a:p>
        </p:txBody>
      </p:sp>
      <p:sp>
        <p:nvSpPr>
          <p:cNvPr id="368" name="Rectangle 367">
            <a:extLst>
              <a:ext uri="{FF2B5EF4-FFF2-40B4-BE49-F238E27FC236}">
                <a16:creationId xmlns:a16="http://schemas.microsoft.com/office/drawing/2014/main" id="{37163003-CD2A-4E4D-82A6-FF0A2BD0531E}"/>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2:01</a:t>
            </a:r>
          </a:p>
        </p:txBody>
      </p:sp>
      <p:sp>
        <p:nvSpPr>
          <p:cNvPr id="369" name="Rectangle 368">
            <a:extLst>
              <a:ext uri="{FF2B5EF4-FFF2-40B4-BE49-F238E27FC236}">
                <a16:creationId xmlns:a16="http://schemas.microsoft.com/office/drawing/2014/main" id="{C8E57CC0-C31E-6249-83AE-D79581152BC1}"/>
              </a:ext>
            </a:extLst>
          </p:cNvPr>
          <p:cNvSpPr>
            <a:spLocks noChangeArrowheads="1"/>
          </p:cNvSpPr>
          <p:nvPr/>
        </p:nvSpPr>
        <p:spPr bwMode="auto">
          <a:xfrm>
            <a:off x="2895601"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2:00</a:t>
            </a:r>
          </a:p>
        </p:txBody>
      </p:sp>
      <p:sp>
        <p:nvSpPr>
          <p:cNvPr id="370" name="Rectangle 369">
            <a:extLst>
              <a:ext uri="{FF2B5EF4-FFF2-40B4-BE49-F238E27FC236}">
                <a16:creationId xmlns:a16="http://schemas.microsoft.com/office/drawing/2014/main" id="{91537E55-425B-A64D-91F5-A018447CE9A5}"/>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1:59</a:t>
            </a:r>
          </a:p>
        </p:txBody>
      </p:sp>
      <p:sp>
        <p:nvSpPr>
          <p:cNvPr id="371" name="Rectangle 370">
            <a:extLst>
              <a:ext uri="{FF2B5EF4-FFF2-40B4-BE49-F238E27FC236}">
                <a16:creationId xmlns:a16="http://schemas.microsoft.com/office/drawing/2014/main" id="{9363169F-DCD5-F04A-8A6D-E0D4CA132CE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1:58</a:t>
            </a:r>
          </a:p>
        </p:txBody>
      </p:sp>
      <p:sp>
        <p:nvSpPr>
          <p:cNvPr id="372" name="Rectangle 371">
            <a:extLst>
              <a:ext uri="{FF2B5EF4-FFF2-40B4-BE49-F238E27FC236}">
                <a16:creationId xmlns:a16="http://schemas.microsoft.com/office/drawing/2014/main" id="{8EBA55D4-8AC7-124A-816A-ECD9C7E3C35E}"/>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1:57</a:t>
            </a:r>
          </a:p>
        </p:txBody>
      </p:sp>
      <p:sp>
        <p:nvSpPr>
          <p:cNvPr id="373" name="Rectangle 372">
            <a:extLst>
              <a:ext uri="{FF2B5EF4-FFF2-40B4-BE49-F238E27FC236}">
                <a16:creationId xmlns:a16="http://schemas.microsoft.com/office/drawing/2014/main" id="{9834AB1D-47E9-1044-AB5D-F23A00DAB75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1:56</a:t>
            </a:r>
          </a:p>
        </p:txBody>
      </p:sp>
      <p:sp>
        <p:nvSpPr>
          <p:cNvPr id="374" name="Rectangle 373">
            <a:extLst>
              <a:ext uri="{FF2B5EF4-FFF2-40B4-BE49-F238E27FC236}">
                <a16:creationId xmlns:a16="http://schemas.microsoft.com/office/drawing/2014/main" id="{AB53F350-3C75-ED4A-8270-1588132C3BD8}"/>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1:55</a:t>
            </a:r>
          </a:p>
        </p:txBody>
      </p:sp>
      <p:sp>
        <p:nvSpPr>
          <p:cNvPr id="375" name="Rectangle 374">
            <a:extLst>
              <a:ext uri="{FF2B5EF4-FFF2-40B4-BE49-F238E27FC236}">
                <a16:creationId xmlns:a16="http://schemas.microsoft.com/office/drawing/2014/main" id="{F9C44112-10DC-2147-9A23-19A27A0E386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1:54</a:t>
            </a:r>
          </a:p>
        </p:txBody>
      </p:sp>
      <p:sp>
        <p:nvSpPr>
          <p:cNvPr id="376" name="Rectangle 375">
            <a:extLst>
              <a:ext uri="{FF2B5EF4-FFF2-40B4-BE49-F238E27FC236}">
                <a16:creationId xmlns:a16="http://schemas.microsoft.com/office/drawing/2014/main" id="{59A32A55-054A-7745-8F5E-0BA5B793170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1:53</a:t>
            </a:r>
          </a:p>
        </p:txBody>
      </p:sp>
      <p:sp>
        <p:nvSpPr>
          <p:cNvPr id="377" name="Rectangle 376">
            <a:extLst>
              <a:ext uri="{FF2B5EF4-FFF2-40B4-BE49-F238E27FC236}">
                <a16:creationId xmlns:a16="http://schemas.microsoft.com/office/drawing/2014/main" id="{342FC44C-A7B0-DD4F-93E1-1F9AE758CFF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1:52</a:t>
            </a:r>
          </a:p>
        </p:txBody>
      </p:sp>
      <p:sp>
        <p:nvSpPr>
          <p:cNvPr id="378" name="Rectangle 377">
            <a:extLst>
              <a:ext uri="{FF2B5EF4-FFF2-40B4-BE49-F238E27FC236}">
                <a16:creationId xmlns:a16="http://schemas.microsoft.com/office/drawing/2014/main" id="{13BD1758-AE14-C041-BDF5-F576E7F89C4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1:51</a:t>
            </a:r>
          </a:p>
        </p:txBody>
      </p:sp>
      <p:sp>
        <p:nvSpPr>
          <p:cNvPr id="379" name="Rectangle 378">
            <a:extLst>
              <a:ext uri="{FF2B5EF4-FFF2-40B4-BE49-F238E27FC236}">
                <a16:creationId xmlns:a16="http://schemas.microsoft.com/office/drawing/2014/main" id="{A75EE797-4363-3142-9636-6EF8D55F7AC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1:50</a:t>
            </a:r>
          </a:p>
        </p:txBody>
      </p:sp>
      <p:sp>
        <p:nvSpPr>
          <p:cNvPr id="380" name="Rectangle 379">
            <a:extLst>
              <a:ext uri="{FF2B5EF4-FFF2-40B4-BE49-F238E27FC236}">
                <a16:creationId xmlns:a16="http://schemas.microsoft.com/office/drawing/2014/main" id="{488B4406-6CD5-AB4A-9000-84F674FB557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1:49</a:t>
            </a:r>
          </a:p>
        </p:txBody>
      </p:sp>
      <p:sp>
        <p:nvSpPr>
          <p:cNvPr id="381" name="Rectangle 380">
            <a:extLst>
              <a:ext uri="{FF2B5EF4-FFF2-40B4-BE49-F238E27FC236}">
                <a16:creationId xmlns:a16="http://schemas.microsoft.com/office/drawing/2014/main" id="{243D50C2-1573-AA4A-9359-39712B0C90B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1:48</a:t>
            </a:r>
          </a:p>
        </p:txBody>
      </p:sp>
      <p:sp>
        <p:nvSpPr>
          <p:cNvPr id="382" name="Rectangle 381">
            <a:extLst>
              <a:ext uri="{FF2B5EF4-FFF2-40B4-BE49-F238E27FC236}">
                <a16:creationId xmlns:a16="http://schemas.microsoft.com/office/drawing/2014/main" id="{5A50AC41-DE8C-8A48-8898-7578CE59C1E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1:47</a:t>
            </a:r>
          </a:p>
        </p:txBody>
      </p:sp>
      <p:sp>
        <p:nvSpPr>
          <p:cNvPr id="383" name="Rectangle 382">
            <a:extLst>
              <a:ext uri="{FF2B5EF4-FFF2-40B4-BE49-F238E27FC236}">
                <a16:creationId xmlns:a16="http://schemas.microsoft.com/office/drawing/2014/main" id="{87BE63EA-98C1-944A-85B5-98591763B59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1:46</a:t>
            </a:r>
          </a:p>
        </p:txBody>
      </p:sp>
      <p:sp>
        <p:nvSpPr>
          <p:cNvPr id="384" name="Rectangle 383">
            <a:extLst>
              <a:ext uri="{FF2B5EF4-FFF2-40B4-BE49-F238E27FC236}">
                <a16:creationId xmlns:a16="http://schemas.microsoft.com/office/drawing/2014/main" id="{0CD0CEEB-F69F-3E42-BA25-8C05B6D49EE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1:45</a:t>
            </a:r>
          </a:p>
        </p:txBody>
      </p:sp>
      <p:sp>
        <p:nvSpPr>
          <p:cNvPr id="385" name="Rectangle 384">
            <a:extLst>
              <a:ext uri="{FF2B5EF4-FFF2-40B4-BE49-F238E27FC236}">
                <a16:creationId xmlns:a16="http://schemas.microsoft.com/office/drawing/2014/main" id="{969A7C26-7330-3346-91EA-40FBC7A06FA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1:44</a:t>
            </a:r>
          </a:p>
        </p:txBody>
      </p:sp>
      <p:sp>
        <p:nvSpPr>
          <p:cNvPr id="386" name="Rectangle 385">
            <a:extLst>
              <a:ext uri="{FF2B5EF4-FFF2-40B4-BE49-F238E27FC236}">
                <a16:creationId xmlns:a16="http://schemas.microsoft.com/office/drawing/2014/main" id="{9F31AB8A-303B-464A-A8DB-52519D48A70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1:43</a:t>
            </a:r>
          </a:p>
        </p:txBody>
      </p:sp>
      <p:sp>
        <p:nvSpPr>
          <p:cNvPr id="387" name="Rectangle 386">
            <a:extLst>
              <a:ext uri="{FF2B5EF4-FFF2-40B4-BE49-F238E27FC236}">
                <a16:creationId xmlns:a16="http://schemas.microsoft.com/office/drawing/2014/main" id="{751341BF-18F9-FC4A-AD43-ED03C816BDF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1:42</a:t>
            </a:r>
          </a:p>
        </p:txBody>
      </p:sp>
      <p:sp>
        <p:nvSpPr>
          <p:cNvPr id="388" name="Rectangle 387">
            <a:extLst>
              <a:ext uri="{FF2B5EF4-FFF2-40B4-BE49-F238E27FC236}">
                <a16:creationId xmlns:a16="http://schemas.microsoft.com/office/drawing/2014/main" id="{B0237B16-2712-1F44-94E2-0B756860F355}"/>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1:41</a:t>
            </a:r>
          </a:p>
        </p:txBody>
      </p:sp>
      <p:sp>
        <p:nvSpPr>
          <p:cNvPr id="389" name="Rectangle 388">
            <a:extLst>
              <a:ext uri="{FF2B5EF4-FFF2-40B4-BE49-F238E27FC236}">
                <a16:creationId xmlns:a16="http://schemas.microsoft.com/office/drawing/2014/main" id="{F3E03BE5-9777-ED47-9516-EABB0456E45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1:40</a:t>
            </a:r>
          </a:p>
        </p:txBody>
      </p:sp>
      <p:sp>
        <p:nvSpPr>
          <p:cNvPr id="390" name="Rectangle 389">
            <a:extLst>
              <a:ext uri="{FF2B5EF4-FFF2-40B4-BE49-F238E27FC236}">
                <a16:creationId xmlns:a16="http://schemas.microsoft.com/office/drawing/2014/main" id="{742D587E-0404-3F4A-9AE4-6769B30EF65E}"/>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1:39</a:t>
            </a:r>
          </a:p>
        </p:txBody>
      </p:sp>
      <p:sp>
        <p:nvSpPr>
          <p:cNvPr id="391" name="Rectangle 390">
            <a:extLst>
              <a:ext uri="{FF2B5EF4-FFF2-40B4-BE49-F238E27FC236}">
                <a16:creationId xmlns:a16="http://schemas.microsoft.com/office/drawing/2014/main" id="{57E3D0A0-1115-D547-9459-8BB8FDBA119D}"/>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1:38</a:t>
            </a:r>
          </a:p>
        </p:txBody>
      </p:sp>
      <p:sp>
        <p:nvSpPr>
          <p:cNvPr id="392" name="Rectangle 391">
            <a:extLst>
              <a:ext uri="{FF2B5EF4-FFF2-40B4-BE49-F238E27FC236}">
                <a16:creationId xmlns:a16="http://schemas.microsoft.com/office/drawing/2014/main" id="{726319A6-C8B2-F64F-9F76-DBE3EE301CD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1:37</a:t>
            </a:r>
          </a:p>
        </p:txBody>
      </p:sp>
      <p:sp>
        <p:nvSpPr>
          <p:cNvPr id="393" name="Rectangle 392">
            <a:extLst>
              <a:ext uri="{FF2B5EF4-FFF2-40B4-BE49-F238E27FC236}">
                <a16:creationId xmlns:a16="http://schemas.microsoft.com/office/drawing/2014/main" id="{05C9820F-0F38-8E4C-B0D9-5FDD4A9B001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1:36</a:t>
            </a:r>
          </a:p>
        </p:txBody>
      </p:sp>
      <p:sp>
        <p:nvSpPr>
          <p:cNvPr id="394" name="Rectangle 393">
            <a:extLst>
              <a:ext uri="{FF2B5EF4-FFF2-40B4-BE49-F238E27FC236}">
                <a16:creationId xmlns:a16="http://schemas.microsoft.com/office/drawing/2014/main" id="{54C81158-8995-4F4A-8382-37880AEAFD9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1:35</a:t>
            </a:r>
          </a:p>
        </p:txBody>
      </p:sp>
      <p:sp>
        <p:nvSpPr>
          <p:cNvPr id="395" name="Rectangle 394">
            <a:extLst>
              <a:ext uri="{FF2B5EF4-FFF2-40B4-BE49-F238E27FC236}">
                <a16:creationId xmlns:a16="http://schemas.microsoft.com/office/drawing/2014/main" id="{82FDBF74-F604-854E-8999-62696861EED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1:34</a:t>
            </a:r>
          </a:p>
        </p:txBody>
      </p:sp>
      <p:sp>
        <p:nvSpPr>
          <p:cNvPr id="396" name="Rectangle 395">
            <a:extLst>
              <a:ext uri="{FF2B5EF4-FFF2-40B4-BE49-F238E27FC236}">
                <a16:creationId xmlns:a16="http://schemas.microsoft.com/office/drawing/2014/main" id="{65AE6C25-37DC-6C46-8ABA-45EDCAB6B7A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1:33</a:t>
            </a:r>
          </a:p>
        </p:txBody>
      </p:sp>
      <p:sp>
        <p:nvSpPr>
          <p:cNvPr id="397" name="Rectangle 396">
            <a:extLst>
              <a:ext uri="{FF2B5EF4-FFF2-40B4-BE49-F238E27FC236}">
                <a16:creationId xmlns:a16="http://schemas.microsoft.com/office/drawing/2014/main" id="{06B439C4-523A-894E-8C54-80690F96ED9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1:32</a:t>
            </a:r>
          </a:p>
        </p:txBody>
      </p:sp>
      <p:sp>
        <p:nvSpPr>
          <p:cNvPr id="398" name="Rectangle 397">
            <a:extLst>
              <a:ext uri="{FF2B5EF4-FFF2-40B4-BE49-F238E27FC236}">
                <a16:creationId xmlns:a16="http://schemas.microsoft.com/office/drawing/2014/main" id="{09D92D27-7F10-6149-8C96-DCAFE0F0DA05}"/>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1:31</a:t>
            </a:r>
          </a:p>
        </p:txBody>
      </p:sp>
      <p:sp>
        <p:nvSpPr>
          <p:cNvPr id="399" name="Rectangle 398">
            <a:extLst>
              <a:ext uri="{FF2B5EF4-FFF2-40B4-BE49-F238E27FC236}">
                <a16:creationId xmlns:a16="http://schemas.microsoft.com/office/drawing/2014/main" id="{58B79378-A266-AE4A-A0F4-2994920556B5}"/>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1:30</a:t>
            </a:r>
          </a:p>
        </p:txBody>
      </p:sp>
      <p:sp>
        <p:nvSpPr>
          <p:cNvPr id="400" name="Rectangle 399">
            <a:extLst>
              <a:ext uri="{FF2B5EF4-FFF2-40B4-BE49-F238E27FC236}">
                <a16:creationId xmlns:a16="http://schemas.microsoft.com/office/drawing/2014/main" id="{563130F8-28A4-A946-AB3B-2D638036796D}"/>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1:29</a:t>
            </a:r>
          </a:p>
        </p:txBody>
      </p:sp>
      <p:sp>
        <p:nvSpPr>
          <p:cNvPr id="401" name="Rectangle 400">
            <a:extLst>
              <a:ext uri="{FF2B5EF4-FFF2-40B4-BE49-F238E27FC236}">
                <a16:creationId xmlns:a16="http://schemas.microsoft.com/office/drawing/2014/main" id="{10955540-F9C7-B344-81AF-A315A398378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1:28</a:t>
            </a:r>
          </a:p>
        </p:txBody>
      </p:sp>
      <p:sp>
        <p:nvSpPr>
          <p:cNvPr id="402" name="Rectangle 401">
            <a:extLst>
              <a:ext uri="{FF2B5EF4-FFF2-40B4-BE49-F238E27FC236}">
                <a16:creationId xmlns:a16="http://schemas.microsoft.com/office/drawing/2014/main" id="{947B53EE-FAD9-BB40-A1FF-EF64741B724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1:27</a:t>
            </a:r>
          </a:p>
        </p:txBody>
      </p:sp>
      <p:sp>
        <p:nvSpPr>
          <p:cNvPr id="403" name="Rectangle 402">
            <a:extLst>
              <a:ext uri="{FF2B5EF4-FFF2-40B4-BE49-F238E27FC236}">
                <a16:creationId xmlns:a16="http://schemas.microsoft.com/office/drawing/2014/main" id="{BB7D720E-C80B-8643-9C7C-FB8CF762816F}"/>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1:26</a:t>
            </a:r>
          </a:p>
        </p:txBody>
      </p:sp>
      <p:sp>
        <p:nvSpPr>
          <p:cNvPr id="404" name="Rectangle 403">
            <a:extLst>
              <a:ext uri="{FF2B5EF4-FFF2-40B4-BE49-F238E27FC236}">
                <a16:creationId xmlns:a16="http://schemas.microsoft.com/office/drawing/2014/main" id="{4CEACEE1-67D2-0543-9532-6A32AC73E9C5}"/>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1:25</a:t>
            </a:r>
          </a:p>
        </p:txBody>
      </p:sp>
      <p:sp>
        <p:nvSpPr>
          <p:cNvPr id="405" name="Rectangle 404">
            <a:extLst>
              <a:ext uri="{FF2B5EF4-FFF2-40B4-BE49-F238E27FC236}">
                <a16:creationId xmlns:a16="http://schemas.microsoft.com/office/drawing/2014/main" id="{12E55D76-A69C-1447-97C7-F3381ECA180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1:24</a:t>
            </a:r>
          </a:p>
        </p:txBody>
      </p:sp>
      <p:sp>
        <p:nvSpPr>
          <p:cNvPr id="406" name="Rectangle 405">
            <a:extLst>
              <a:ext uri="{FF2B5EF4-FFF2-40B4-BE49-F238E27FC236}">
                <a16:creationId xmlns:a16="http://schemas.microsoft.com/office/drawing/2014/main" id="{A8E06235-69C6-5B46-A908-3B9ADB9CED28}"/>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1:23</a:t>
            </a:r>
          </a:p>
        </p:txBody>
      </p:sp>
      <p:sp>
        <p:nvSpPr>
          <p:cNvPr id="407" name="Rectangle 406">
            <a:extLst>
              <a:ext uri="{FF2B5EF4-FFF2-40B4-BE49-F238E27FC236}">
                <a16:creationId xmlns:a16="http://schemas.microsoft.com/office/drawing/2014/main" id="{494B7BF0-CE08-5843-A355-B03250A71D0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1:22</a:t>
            </a:r>
          </a:p>
        </p:txBody>
      </p:sp>
      <p:sp>
        <p:nvSpPr>
          <p:cNvPr id="408" name="Rectangle 407">
            <a:extLst>
              <a:ext uri="{FF2B5EF4-FFF2-40B4-BE49-F238E27FC236}">
                <a16:creationId xmlns:a16="http://schemas.microsoft.com/office/drawing/2014/main" id="{66F089DF-FCFF-D340-BF41-9198CE8A0CB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1:21</a:t>
            </a:r>
          </a:p>
        </p:txBody>
      </p:sp>
      <p:sp>
        <p:nvSpPr>
          <p:cNvPr id="409" name="Rectangle 408">
            <a:extLst>
              <a:ext uri="{FF2B5EF4-FFF2-40B4-BE49-F238E27FC236}">
                <a16:creationId xmlns:a16="http://schemas.microsoft.com/office/drawing/2014/main" id="{573A2018-A9BF-774B-928F-F4C061DF1BF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1:20</a:t>
            </a:r>
          </a:p>
        </p:txBody>
      </p:sp>
      <p:sp>
        <p:nvSpPr>
          <p:cNvPr id="410" name="Rectangle 409">
            <a:extLst>
              <a:ext uri="{FF2B5EF4-FFF2-40B4-BE49-F238E27FC236}">
                <a16:creationId xmlns:a16="http://schemas.microsoft.com/office/drawing/2014/main" id="{E6145A89-78C1-DF40-97D7-EE90AE9A3F1E}"/>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1:19</a:t>
            </a:r>
          </a:p>
        </p:txBody>
      </p:sp>
      <p:sp>
        <p:nvSpPr>
          <p:cNvPr id="411" name="Rectangle 410">
            <a:extLst>
              <a:ext uri="{FF2B5EF4-FFF2-40B4-BE49-F238E27FC236}">
                <a16:creationId xmlns:a16="http://schemas.microsoft.com/office/drawing/2014/main" id="{B2941113-D64B-0446-8DB1-A24C04CC202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1:18</a:t>
            </a:r>
          </a:p>
        </p:txBody>
      </p:sp>
      <p:sp>
        <p:nvSpPr>
          <p:cNvPr id="412" name="Rectangle 411">
            <a:extLst>
              <a:ext uri="{FF2B5EF4-FFF2-40B4-BE49-F238E27FC236}">
                <a16:creationId xmlns:a16="http://schemas.microsoft.com/office/drawing/2014/main" id="{28E39594-5C4F-7F4C-9B42-D4EF2DEDB3D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1:17</a:t>
            </a:r>
          </a:p>
        </p:txBody>
      </p:sp>
      <p:sp>
        <p:nvSpPr>
          <p:cNvPr id="413" name="Rectangle 412">
            <a:extLst>
              <a:ext uri="{FF2B5EF4-FFF2-40B4-BE49-F238E27FC236}">
                <a16:creationId xmlns:a16="http://schemas.microsoft.com/office/drawing/2014/main" id="{52999A77-E773-394F-A558-8A82130ECC2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1:16</a:t>
            </a:r>
          </a:p>
        </p:txBody>
      </p:sp>
      <p:sp>
        <p:nvSpPr>
          <p:cNvPr id="414" name="Rectangle 413">
            <a:extLst>
              <a:ext uri="{FF2B5EF4-FFF2-40B4-BE49-F238E27FC236}">
                <a16:creationId xmlns:a16="http://schemas.microsoft.com/office/drawing/2014/main" id="{CA775F07-C5A3-DD46-864C-EEB276CA8AD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1:15</a:t>
            </a:r>
          </a:p>
        </p:txBody>
      </p:sp>
      <p:sp>
        <p:nvSpPr>
          <p:cNvPr id="415" name="Rectangle 414">
            <a:extLst>
              <a:ext uri="{FF2B5EF4-FFF2-40B4-BE49-F238E27FC236}">
                <a16:creationId xmlns:a16="http://schemas.microsoft.com/office/drawing/2014/main" id="{A040FC7F-FCA5-314E-B440-B443C3A1BB6D}"/>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1:14</a:t>
            </a:r>
          </a:p>
        </p:txBody>
      </p:sp>
      <p:sp>
        <p:nvSpPr>
          <p:cNvPr id="416" name="Rectangle 415">
            <a:extLst>
              <a:ext uri="{FF2B5EF4-FFF2-40B4-BE49-F238E27FC236}">
                <a16:creationId xmlns:a16="http://schemas.microsoft.com/office/drawing/2014/main" id="{1EEEED32-9B5F-C645-B359-80FAC5086C1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1:13</a:t>
            </a:r>
          </a:p>
        </p:txBody>
      </p:sp>
      <p:sp>
        <p:nvSpPr>
          <p:cNvPr id="417" name="Rectangle 416">
            <a:extLst>
              <a:ext uri="{FF2B5EF4-FFF2-40B4-BE49-F238E27FC236}">
                <a16:creationId xmlns:a16="http://schemas.microsoft.com/office/drawing/2014/main" id="{566191CC-A9EA-3C46-B1DC-4147A32FE4C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1:12</a:t>
            </a:r>
          </a:p>
        </p:txBody>
      </p:sp>
      <p:sp>
        <p:nvSpPr>
          <p:cNvPr id="418" name="Rectangle 417">
            <a:extLst>
              <a:ext uri="{FF2B5EF4-FFF2-40B4-BE49-F238E27FC236}">
                <a16:creationId xmlns:a16="http://schemas.microsoft.com/office/drawing/2014/main" id="{A7D9DAA2-EF6E-7748-8D22-A4D26555788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1:11</a:t>
            </a:r>
          </a:p>
        </p:txBody>
      </p:sp>
      <p:sp>
        <p:nvSpPr>
          <p:cNvPr id="419" name="Rectangle 418">
            <a:extLst>
              <a:ext uri="{FF2B5EF4-FFF2-40B4-BE49-F238E27FC236}">
                <a16:creationId xmlns:a16="http://schemas.microsoft.com/office/drawing/2014/main" id="{10444D1E-7A77-C943-A775-36744DF253D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1:10</a:t>
            </a:r>
          </a:p>
        </p:txBody>
      </p:sp>
      <p:sp>
        <p:nvSpPr>
          <p:cNvPr id="420" name="Rectangle 419">
            <a:extLst>
              <a:ext uri="{FF2B5EF4-FFF2-40B4-BE49-F238E27FC236}">
                <a16:creationId xmlns:a16="http://schemas.microsoft.com/office/drawing/2014/main" id="{2BDFBF70-1D7A-A14C-8E2D-595483B5753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1:09</a:t>
            </a:r>
          </a:p>
        </p:txBody>
      </p:sp>
      <p:sp>
        <p:nvSpPr>
          <p:cNvPr id="421" name="Rectangle 420">
            <a:extLst>
              <a:ext uri="{FF2B5EF4-FFF2-40B4-BE49-F238E27FC236}">
                <a16:creationId xmlns:a16="http://schemas.microsoft.com/office/drawing/2014/main" id="{B2C47777-BFB5-E149-A4A9-AE846E66BEAF}"/>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1:08</a:t>
            </a:r>
          </a:p>
        </p:txBody>
      </p:sp>
      <p:sp>
        <p:nvSpPr>
          <p:cNvPr id="422" name="Rectangle 421">
            <a:extLst>
              <a:ext uri="{FF2B5EF4-FFF2-40B4-BE49-F238E27FC236}">
                <a16:creationId xmlns:a16="http://schemas.microsoft.com/office/drawing/2014/main" id="{CEB65C4C-586C-FB41-AAB4-E457334713E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1:07</a:t>
            </a:r>
          </a:p>
        </p:txBody>
      </p:sp>
      <p:sp>
        <p:nvSpPr>
          <p:cNvPr id="423" name="Rectangle 422">
            <a:extLst>
              <a:ext uri="{FF2B5EF4-FFF2-40B4-BE49-F238E27FC236}">
                <a16:creationId xmlns:a16="http://schemas.microsoft.com/office/drawing/2014/main" id="{8541DEB7-61DB-1E44-AEDD-166065B6ADB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1:06</a:t>
            </a:r>
          </a:p>
        </p:txBody>
      </p:sp>
      <p:sp>
        <p:nvSpPr>
          <p:cNvPr id="424" name="Rectangle 423">
            <a:extLst>
              <a:ext uri="{FF2B5EF4-FFF2-40B4-BE49-F238E27FC236}">
                <a16:creationId xmlns:a16="http://schemas.microsoft.com/office/drawing/2014/main" id="{8518CC48-D137-0743-9C31-6623ADE0557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1:05</a:t>
            </a:r>
          </a:p>
        </p:txBody>
      </p:sp>
      <p:sp>
        <p:nvSpPr>
          <p:cNvPr id="425" name="Rectangle 424">
            <a:extLst>
              <a:ext uri="{FF2B5EF4-FFF2-40B4-BE49-F238E27FC236}">
                <a16:creationId xmlns:a16="http://schemas.microsoft.com/office/drawing/2014/main" id="{B5628306-6C89-554F-A861-B7100330E71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1:04</a:t>
            </a:r>
          </a:p>
        </p:txBody>
      </p:sp>
      <p:sp>
        <p:nvSpPr>
          <p:cNvPr id="426" name="Rectangle 425">
            <a:extLst>
              <a:ext uri="{FF2B5EF4-FFF2-40B4-BE49-F238E27FC236}">
                <a16:creationId xmlns:a16="http://schemas.microsoft.com/office/drawing/2014/main" id="{3FB8F7AB-5464-F143-8EF2-8BD7FF279E88}"/>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1:03</a:t>
            </a:r>
          </a:p>
        </p:txBody>
      </p:sp>
      <p:sp>
        <p:nvSpPr>
          <p:cNvPr id="427" name="Rectangle 426">
            <a:extLst>
              <a:ext uri="{FF2B5EF4-FFF2-40B4-BE49-F238E27FC236}">
                <a16:creationId xmlns:a16="http://schemas.microsoft.com/office/drawing/2014/main" id="{8E6D5112-4CE4-F244-81E6-0159839A2CA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1:02</a:t>
            </a:r>
          </a:p>
        </p:txBody>
      </p:sp>
      <p:sp>
        <p:nvSpPr>
          <p:cNvPr id="428" name="Rectangle 427">
            <a:extLst>
              <a:ext uri="{FF2B5EF4-FFF2-40B4-BE49-F238E27FC236}">
                <a16:creationId xmlns:a16="http://schemas.microsoft.com/office/drawing/2014/main" id="{F00393FA-2807-3D4B-A2E0-0EB36AEB0AB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1:01</a:t>
            </a:r>
          </a:p>
        </p:txBody>
      </p:sp>
      <p:sp>
        <p:nvSpPr>
          <p:cNvPr id="429" name="Rectangle 428">
            <a:extLst>
              <a:ext uri="{FF2B5EF4-FFF2-40B4-BE49-F238E27FC236}">
                <a16:creationId xmlns:a16="http://schemas.microsoft.com/office/drawing/2014/main" id="{C07E198F-1C47-F043-97E2-2757D6CFAE3A}"/>
              </a:ext>
            </a:extLst>
          </p:cNvPr>
          <p:cNvSpPr>
            <a:spLocks noChangeArrowheads="1"/>
          </p:cNvSpPr>
          <p:nvPr/>
        </p:nvSpPr>
        <p:spPr bwMode="auto">
          <a:xfrm>
            <a:off x="2895601"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1:00</a:t>
            </a:r>
          </a:p>
        </p:txBody>
      </p:sp>
      <p:sp>
        <p:nvSpPr>
          <p:cNvPr id="430" name="Rectangle 429">
            <a:extLst>
              <a:ext uri="{FF2B5EF4-FFF2-40B4-BE49-F238E27FC236}">
                <a16:creationId xmlns:a16="http://schemas.microsoft.com/office/drawing/2014/main" id="{EF2C3459-DD58-E549-A3C8-DCBDD5884CF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0:59</a:t>
            </a:r>
          </a:p>
        </p:txBody>
      </p:sp>
      <p:sp>
        <p:nvSpPr>
          <p:cNvPr id="431" name="Rectangle 430">
            <a:extLst>
              <a:ext uri="{FF2B5EF4-FFF2-40B4-BE49-F238E27FC236}">
                <a16:creationId xmlns:a16="http://schemas.microsoft.com/office/drawing/2014/main" id="{22DC0BDD-3007-464F-A7F6-14D10EFC217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0:58</a:t>
            </a:r>
          </a:p>
        </p:txBody>
      </p:sp>
      <p:sp>
        <p:nvSpPr>
          <p:cNvPr id="432" name="Rectangle 431">
            <a:extLst>
              <a:ext uri="{FF2B5EF4-FFF2-40B4-BE49-F238E27FC236}">
                <a16:creationId xmlns:a16="http://schemas.microsoft.com/office/drawing/2014/main" id="{C8D5A404-77DF-844B-B6ED-F94E3DD74DB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0:57</a:t>
            </a:r>
          </a:p>
        </p:txBody>
      </p:sp>
      <p:sp>
        <p:nvSpPr>
          <p:cNvPr id="433" name="Rectangle 432">
            <a:extLst>
              <a:ext uri="{FF2B5EF4-FFF2-40B4-BE49-F238E27FC236}">
                <a16:creationId xmlns:a16="http://schemas.microsoft.com/office/drawing/2014/main" id="{37D30074-9F20-8847-BCB9-415CD447D66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0:56</a:t>
            </a:r>
          </a:p>
        </p:txBody>
      </p:sp>
      <p:sp>
        <p:nvSpPr>
          <p:cNvPr id="434" name="Rectangle 433">
            <a:extLst>
              <a:ext uri="{FF2B5EF4-FFF2-40B4-BE49-F238E27FC236}">
                <a16:creationId xmlns:a16="http://schemas.microsoft.com/office/drawing/2014/main" id="{0D73908F-CEDB-B545-8B1C-F07CDA4F0DB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0:55</a:t>
            </a:r>
          </a:p>
        </p:txBody>
      </p:sp>
      <p:sp>
        <p:nvSpPr>
          <p:cNvPr id="435" name="Rectangle 434">
            <a:extLst>
              <a:ext uri="{FF2B5EF4-FFF2-40B4-BE49-F238E27FC236}">
                <a16:creationId xmlns:a16="http://schemas.microsoft.com/office/drawing/2014/main" id="{0468E6E7-E0AD-CA46-8313-37492A4EB8D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0:54</a:t>
            </a:r>
          </a:p>
        </p:txBody>
      </p:sp>
      <p:sp>
        <p:nvSpPr>
          <p:cNvPr id="436" name="Rectangle 435">
            <a:extLst>
              <a:ext uri="{FF2B5EF4-FFF2-40B4-BE49-F238E27FC236}">
                <a16:creationId xmlns:a16="http://schemas.microsoft.com/office/drawing/2014/main" id="{1DDB2E0D-566F-7B47-809C-3BC87160C4B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0:53</a:t>
            </a:r>
          </a:p>
        </p:txBody>
      </p:sp>
      <p:sp>
        <p:nvSpPr>
          <p:cNvPr id="437" name="Rectangle 436">
            <a:extLst>
              <a:ext uri="{FF2B5EF4-FFF2-40B4-BE49-F238E27FC236}">
                <a16:creationId xmlns:a16="http://schemas.microsoft.com/office/drawing/2014/main" id="{4827E701-971B-F543-945A-FD36B1FEC8CD}"/>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0:52</a:t>
            </a:r>
          </a:p>
        </p:txBody>
      </p:sp>
      <p:sp>
        <p:nvSpPr>
          <p:cNvPr id="438" name="Rectangle 437">
            <a:extLst>
              <a:ext uri="{FF2B5EF4-FFF2-40B4-BE49-F238E27FC236}">
                <a16:creationId xmlns:a16="http://schemas.microsoft.com/office/drawing/2014/main" id="{0D1471E8-BB09-7E44-92A8-306087B4253C}"/>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0:51</a:t>
            </a:r>
          </a:p>
        </p:txBody>
      </p:sp>
      <p:sp>
        <p:nvSpPr>
          <p:cNvPr id="439" name="Rectangle 438">
            <a:extLst>
              <a:ext uri="{FF2B5EF4-FFF2-40B4-BE49-F238E27FC236}">
                <a16:creationId xmlns:a16="http://schemas.microsoft.com/office/drawing/2014/main" id="{03EEE9D9-1523-384C-B917-F8356653746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0:50</a:t>
            </a:r>
          </a:p>
        </p:txBody>
      </p:sp>
      <p:sp>
        <p:nvSpPr>
          <p:cNvPr id="440" name="Rectangle 439">
            <a:extLst>
              <a:ext uri="{FF2B5EF4-FFF2-40B4-BE49-F238E27FC236}">
                <a16:creationId xmlns:a16="http://schemas.microsoft.com/office/drawing/2014/main" id="{DB9FCCA1-847B-094C-8D33-0A2222D6CFF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0:49</a:t>
            </a:r>
          </a:p>
        </p:txBody>
      </p:sp>
      <p:sp>
        <p:nvSpPr>
          <p:cNvPr id="441" name="Rectangle 440">
            <a:extLst>
              <a:ext uri="{FF2B5EF4-FFF2-40B4-BE49-F238E27FC236}">
                <a16:creationId xmlns:a16="http://schemas.microsoft.com/office/drawing/2014/main" id="{03E06FC3-550F-AE4C-BF06-EA24B6BF5C1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0:48</a:t>
            </a:r>
          </a:p>
        </p:txBody>
      </p:sp>
      <p:sp>
        <p:nvSpPr>
          <p:cNvPr id="442" name="Rectangle 441">
            <a:extLst>
              <a:ext uri="{FF2B5EF4-FFF2-40B4-BE49-F238E27FC236}">
                <a16:creationId xmlns:a16="http://schemas.microsoft.com/office/drawing/2014/main" id="{0999051B-D03A-8741-A5B1-14AEB6DD2A4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0:47</a:t>
            </a:r>
          </a:p>
        </p:txBody>
      </p:sp>
      <p:sp>
        <p:nvSpPr>
          <p:cNvPr id="443" name="Rectangle 442">
            <a:extLst>
              <a:ext uri="{FF2B5EF4-FFF2-40B4-BE49-F238E27FC236}">
                <a16:creationId xmlns:a16="http://schemas.microsoft.com/office/drawing/2014/main" id="{B7AC6E84-A65B-B34B-95F0-BB56680A79F0}"/>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0:46</a:t>
            </a:r>
          </a:p>
        </p:txBody>
      </p:sp>
      <p:sp>
        <p:nvSpPr>
          <p:cNvPr id="444" name="Rectangle 443">
            <a:extLst>
              <a:ext uri="{FF2B5EF4-FFF2-40B4-BE49-F238E27FC236}">
                <a16:creationId xmlns:a16="http://schemas.microsoft.com/office/drawing/2014/main" id="{A86993B3-9A73-6544-B0C3-6DC3C9469B7F}"/>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0:45</a:t>
            </a:r>
          </a:p>
        </p:txBody>
      </p:sp>
      <p:sp>
        <p:nvSpPr>
          <p:cNvPr id="445" name="Rectangle 444">
            <a:extLst>
              <a:ext uri="{FF2B5EF4-FFF2-40B4-BE49-F238E27FC236}">
                <a16:creationId xmlns:a16="http://schemas.microsoft.com/office/drawing/2014/main" id="{E72D617A-E417-A541-B858-3F3C72C2E7A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0:44</a:t>
            </a:r>
          </a:p>
        </p:txBody>
      </p:sp>
      <p:sp>
        <p:nvSpPr>
          <p:cNvPr id="446" name="Rectangle 445">
            <a:extLst>
              <a:ext uri="{FF2B5EF4-FFF2-40B4-BE49-F238E27FC236}">
                <a16:creationId xmlns:a16="http://schemas.microsoft.com/office/drawing/2014/main" id="{A32AA78D-9141-434C-8B31-C7B67B542A5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0:43</a:t>
            </a:r>
          </a:p>
        </p:txBody>
      </p:sp>
      <p:sp>
        <p:nvSpPr>
          <p:cNvPr id="447" name="Rectangle 446">
            <a:extLst>
              <a:ext uri="{FF2B5EF4-FFF2-40B4-BE49-F238E27FC236}">
                <a16:creationId xmlns:a16="http://schemas.microsoft.com/office/drawing/2014/main" id="{08E293A9-B614-3747-9AD0-466E0996044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0:42</a:t>
            </a:r>
          </a:p>
        </p:txBody>
      </p:sp>
      <p:sp>
        <p:nvSpPr>
          <p:cNvPr id="448" name="Rectangle 447">
            <a:extLst>
              <a:ext uri="{FF2B5EF4-FFF2-40B4-BE49-F238E27FC236}">
                <a16:creationId xmlns:a16="http://schemas.microsoft.com/office/drawing/2014/main" id="{98D05DA2-2B41-B54E-9D76-AA8CA012361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0:41</a:t>
            </a:r>
          </a:p>
        </p:txBody>
      </p:sp>
      <p:sp>
        <p:nvSpPr>
          <p:cNvPr id="449" name="Rectangle 448">
            <a:extLst>
              <a:ext uri="{FF2B5EF4-FFF2-40B4-BE49-F238E27FC236}">
                <a16:creationId xmlns:a16="http://schemas.microsoft.com/office/drawing/2014/main" id="{C5607298-2840-DD47-A784-48C9BB02665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0:40</a:t>
            </a:r>
          </a:p>
        </p:txBody>
      </p:sp>
      <p:sp>
        <p:nvSpPr>
          <p:cNvPr id="450" name="Rectangle 449">
            <a:extLst>
              <a:ext uri="{FF2B5EF4-FFF2-40B4-BE49-F238E27FC236}">
                <a16:creationId xmlns:a16="http://schemas.microsoft.com/office/drawing/2014/main" id="{6EC4B72B-C64A-2240-BE95-B6F4DFFB280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0:39</a:t>
            </a:r>
          </a:p>
        </p:txBody>
      </p:sp>
      <p:sp>
        <p:nvSpPr>
          <p:cNvPr id="451" name="Rectangle 450">
            <a:extLst>
              <a:ext uri="{FF2B5EF4-FFF2-40B4-BE49-F238E27FC236}">
                <a16:creationId xmlns:a16="http://schemas.microsoft.com/office/drawing/2014/main" id="{5F0C9B07-4692-B446-8876-2B7506D70DDD}"/>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0:38</a:t>
            </a:r>
          </a:p>
        </p:txBody>
      </p:sp>
      <p:sp>
        <p:nvSpPr>
          <p:cNvPr id="452" name="Rectangle 451">
            <a:extLst>
              <a:ext uri="{FF2B5EF4-FFF2-40B4-BE49-F238E27FC236}">
                <a16:creationId xmlns:a16="http://schemas.microsoft.com/office/drawing/2014/main" id="{0D1AD172-E27F-4C4E-9B63-9825F2C165E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0:37</a:t>
            </a:r>
          </a:p>
        </p:txBody>
      </p:sp>
      <p:sp>
        <p:nvSpPr>
          <p:cNvPr id="453" name="Rectangle 452">
            <a:extLst>
              <a:ext uri="{FF2B5EF4-FFF2-40B4-BE49-F238E27FC236}">
                <a16:creationId xmlns:a16="http://schemas.microsoft.com/office/drawing/2014/main" id="{FEEAB6A7-F726-5247-94D3-057C299BC60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0:36</a:t>
            </a:r>
          </a:p>
        </p:txBody>
      </p:sp>
      <p:sp>
        <p:nvSpPr>
          <p:cNvPr id="454" name="Rectangle 453">
            <a:extLst>
              <a:ext uri="{FF2B5EF4-FFF2-40B4-BE49-F238E27FC236}">
                <a16:creationId xmlns:a16="http://schemas.microsoft.com/office/drawing/2014/main" id="{F335216E-9733-8D43-BDC2-75DE165D6CD8}"/>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0:35</a:t>
            </a:r>
          </a:p>
        </p:txBody>
      </p:sp>
      <p:sp>
        <p:nvSpPr>
          <p:cNvPr id="455" name="Rectangle 454">
            <a:extLst>
              <a:ext uri="{FF2B5EF4-FFF2-40B4-BE49-F238E27FC236}">
                <a16:creationId xmlns:a16="http://schemas.microsoft.com/office/drawing/2014/main" id="{534CDA36-A9A8-6849-B8A8-E339A9C3721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0:34</a:t>
            </a:r>
          </a:p>
        </p:txBody>
      </p:sp>
      <p:sp>
        <p:nvSpPr>
          <p:cNvPr id="456" name="Rectangle 455">
            <a:extLst>
              <a:ext uri="{FF2B5EF4-FFF2-40B4-BE49-F238E27FC236}">
                <a16:creationId xmlns:a16="http://schemas.microsoft.com/office/drawing/2014/main" id="{F4350649-A1B5-E44C-9D76-2375E4B7F38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0:33</a:t>
            </a:r>
          </a:p>
        </p:txBody>
      </p:sp>
      <p:sp>
        <p:nvSpPr>
          <p:cNvPr id="457" name="Rectangle 456">
            <a:extLst>
              <a:ext uri="{FF2B5EF4-FFF2-40B4-BE49-F238E27FC236}">
                <a16:creationId xmlns:a16="http://schemas.microsoft.com/office/drawing/2014/main" id="{64708C22-D43B-9F43-935C-39A615A1B4D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0:32</a:t>
            </a:r>
          </a:p>
        </p:txBody>
      </p:sp>
      <p:sp>
        <p:nvSpPr>
          <p:cNvPr id="458" name="Rectangle 457">
            <a:extLst>
              <a:ext uri="{FF2B5EF4-FFF2-40B4-BE49-F238E27FC236}">
                <a16:creationId xmlns:a16="http://schemas.microsoft.com/office/drawing/2014/main" id="{A0D265A0-5A10-194D-8A12-097AABBB5D4E}"/>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0:31</a:t>
            </a:r>
          </a:p>
        </p:txBody>
      </p:sp>
      <p:sp>
        <p:nvSpPr>
          <p:cNvPr id="459" name="Rectangle 458">
            <a:extLst>
              <a:ext uri="{FF2B5EF4-FFF2-40B4-BE49-F238E27FC236}">
                <a16:creationId xmlns:a16="http://schemas.microsoft.com/office/drawing/2014/main" id="{E5B0BB95-6AB7-4040-A0B3-0686DD9304A6}"/>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0:30</a:t>
            </a:r>
          </a:p>
        </p:txBody>
      </p:sp>
      <p:sp>
        <p:nvSpPr>
          <p:cNvPr id="460" name="Rectangle 459">
            <a:extLst>
              <a:ext uri="{FF2B5EF4-FFF2-40B4-BE49-F238E27FC236}">
                <a16:creationId xmlns:a16="http://schemas.microsoft.com/office/drawing/2014/main" id="{536AB98B-045A-AF44-9F05-D7B486279F8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0:29</a:t>
            </a:r>
          </a:p>
        </p:txBody>
      </p:sp>
      <p:sp>
        <p:nvSpPr>
          <p:cNvPr id="461" name="Rectangle 460">
            <a:extLst>
              <a:ext uri="{FF2B5EF4-FFF2-40B4-BE49-F238E27FC236}">
                <a16:creationId xmlns:a16="http://schemas.microsoft.com/office/drawing/2014/main" id="{A82E6E9C-8EF6-224C-850B-C4D04553A9D8}"/>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0:28</a:t>
            </a:r>
          </a:p>
        </p:txBody>
      </p:sp>
      <p:sp>
        <p:nvSpPr>
          <p:cNvPr id="462" name="Rectangle 461">
            <a:extLst>
              <a:ext uri="{FF2B5EF4-FFF2-40B4-BE49-F238E27FC236}">
                <a16:creationId xmlns:a16="http://schemas.microsoft.com/office/drawing/2014/main" id="{01FD9F6B-B041-6340-9C45-FA419677748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0:27</a:t>
            </a:r>
          </a:p>
        </p:txBody>
      </p:sp>
      <p:sp>
        <p:nvSpPr>
          <p:cNvPr id="463" name="Rectangle 462">
            <a:extLst>
              <a:ext uri="{FF2B5EF4-FFF2-40B4-BE49-F238E27FC236}">
                <a16:creationId xmlns:a16="http://schemas.microsoft.com/office/drawing/2014/main" id="{1687B392-BC69-5240-95FC-584BCE119E5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0:26</a:t>
            </a:r>
          </a:p>
        </p:txBody>
      </p:sp>
      <p:sp>
        <p:nvSpPr>
          <p:cNvPr id="464" name="Rectangle 463">
            <a:extLst>
              <a:ext uri="{FF2B5EF4-FFF2-40B4-BE49-F238E27FC236}">
                <a16:creationId xmlns:a16="http://schemas.microsoft.com/office/drawing/2014/main" id="{B9713A08-5C96-F441-9F4A-49BC3331162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0:25</a:t>
            </a:r>
          </a:p>
        </p:txBody>
      </p:sp>
      <p:sp>
        <p:nvSpPr>
          <p:cNvPr id="465" name="Rectangle 464">
            <a:extLst>
              <a:ext uri="{FF2B5EF4-FFF2-40B4-BE49-F238E27FC236}">
                <a16:creationId xmlns:a16="http://schemas.microsoft.com/office/drawing/2014/main" id="{C5767FC2-4080-1448-AB61-71CAD017E3C3}"/>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0:24</a:t>
            </a:r>
          </a:p>
        </p:txBody>
      </p:sp>
      <p:sp>
        <p:nvSpPr>
          <p:cNvPr id="466" name="Rectangle 465">
            <a:extLst>
              <a:ext uri="{FF2B5EF4-FFF2-40B4-BE49-F238E27FC236}">
                <a16:creationId xmlns:a16="http://schemas.microsoft.com/office/drawing/2014/main" id="{F445CFA2-C212-0741-A23C-2DD8D5BE3BEE}"/>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0:23</a:t>
            </a:r>
          </a:p>
        </p:txBody>
      </p:sp>
      <p:sp>
        <p:nvSpPr>
          <p:cNvPr id="467" name="Rectangle 466">
            <a:extLst>
              <a:ext uri="{FF2B5EF4-FFF2-40B4-BE49-F238E27FC236}">
                <a16:creationId xmlns:a16="http://schemas.microsoft.com/office/drawing/2014/main" id="{8E5796BE-6405-9044-97A2-5A52CD15099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0:22</a:t>
            </a:r>
          </a:p>
        </p:txBody>
      </p:sp>
      <p:sp>
        <p:nvSpPr>
          <p:cNvPr id="468" name="Rectangle 467">
            <a:extLst>
              <a:ext uri="{FF2B5EF4-FFF2-40B4-BE49-F238E27FC236}">
                <a16:creationId xmlns:a16="http://schemas.microsoft.com/office/drawing/2014/main" id="{B79FFE15-25B2-6041-8157-1C59F2EB88A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0:21</a:t>
            </a:r>
          </a:p>
        </p:txBody>
      </p:sp>
      <p:sp>
        <p:nvSpPr>
          <p:cNvPr id="469" name="Rectangle 468">
            <a:extLst>
              <a:ext uri="{FF2B5EF4-FFF2-40B4-BE49-F238E27FC236}">
                <a16:creationId xmlns:a16="http://schemas.microsoft.com/office/drawing/2014/main" id="{6799DF10-6D84-1040-B722-26618C8CD38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0:20</a:t>
            </a:r>
          </a:p>
        </p:txBody>
      </p:sp>
      <p:sp>
        <p:nvSpPr>
          <p:cNvPr id="470" name="Rectangle 469">
            <a:extLst>
              <a:ext uri="{FF2B5EF4-FFF2-40B4-BE49-F238E27FC236}">
                <a16:creationId xmlns:a16="http://schemas.microsoft.com/office/drawing/2014/main" id="{23A1E55C-E8FC-FF4D-98BA-3243DC8CC97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0:19</a:t>
            </a:r>
          </a:p>
        </p:txBody>
      </p:sp>
      <p:sp>
        <p:nvSpPr>
          <p:cNvPr id="471" name="Rectangle 470">
            <a:extLst>
              <a:ext uri="{FF2B5EF4-FFF2-40B4-BE49-F238E27FC236}">
                <a16:creationId xmlns:a16="http://schemas.microsoft.com/office/drawing/2014/main" id="{4F04C7E6-2FC4-8E44-97D3-102B6439510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0:18</a:t>
            </a:r>
          </a:p>
        </p:txBody>
      </p:sp>
      <p:sp>
        <p:nvSpPr>
          <p:cNvPr id="472" name="Rectangle 471">
            <a:extLst>
              <a:ext uri="{FF2B5EF4-FFF2-40B4-BE49-F238E27FC236}">
                <a16:creationId xmlns:a16="http://schemas.microsoft.com/office/drawing/2014/main" id="{E29A1C1A-1CDD-6C49-9035-359F0101006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0:17</a:t>
            </a:r>
          </a:p>
        </p:txBody>
      </p:sp>
      <p:sp>
        <p:nvSpPr>
          <p:cNvPr id="473" name="Rectangle 472">
            <a:extLst>
              <a:ext uri="{FF2B5EF4-FFF2-40B4-BE49-F238E27FC236}">
                <a16:creationId xmlns:a16="http://schemas.microsoft.com/office/drawing/2014/main" id="{75DDD647-B202-A744-99CF-7C78B897509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0:16</a:t>
            </a:r>
          </a:p>
        </p:txBody>
      </p:sp>
      <p:sp>
        <p:nvSpPr>
          <p:cNvPr id="474" name="Rectangle 473">
            <a:extLst>
              <a:ext uri="{FF2B5EF4-FFF2-40B4-BE49-F238E27FC236}">
                <a16:creationId xmlns:a16="http://schemas.microsoft.com/office/drawing/2014/main" id="{645C8B2B-D5AA-0B47-91B6-5C32A7B9030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0:15</a:t>
            </a:r>
          </a:p>
        </p:txBody>
      </p:sp>
      <p:sp>
        <p:nvSpPr>
          <p:cNvPr id="475" name="Rectangle 474">
            <a:extLst>
              <a:ext uri="{FF2B5EF4-FFF2-40B4-BE49-F238E27FC236}">
                <a16:creationId xmlns:a16="http://schemas.microsoft.com/office/drawing/2014/main" id="{DBA9F744-5D73-5349-BC9C-2BD62DDD45AF}"/>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0:14</a:t>
            </a:r>
          </a:p>
        </p:txBody>
      </p:sp>
      <p:sp>
        <p:nvSpPr>
          <p:cNvPr id="476" name="Rectangle 475">
            <a:extLst>
              <a:ext uri="{FF2B5EF4-FFF2-40B4-BE49-F238E27FC236}">
                <a16:creationId xmlns:a16="http://schemas.microsoft.com/office/drawing/2014/main" id="{6DDE6CA0-621E-C445-B4E2-B4B0717331C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0:13</a:t>
            </a:r>
          </a:p>
        </p:txBody>
      </p:sp>
      <p:sp>
        <p:nvSpPr>
          <p:cNvPr id="477" name="Rectangle 476">
            <a:extLst>
              <a:ext uri="{FF2B5EF4-FFF2-40B4-BE49-F238E27FC236}">
                <a16:creationId xmlns:a16="http://schemas.microsoft.com/office/drawing/2014/main" id="{8A3776EF-A61C-B540-AB1D-E0F6FB830EEF}"/>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0:12</a:t>
            </a:r>
          </a:p>
        </p:txBody>
      </p:sp>
      <p:sp>
        <p:nvSpPr>
          <p:cNvPr id="478" name="Rectangle 477">
            <a:extLst>
              <a:ext uri="{FF2B5EF4-FFF2-40B4-BE49-F238E27FC236}">
                <a16:creationId xmlns:a16="http://schemas.microsoft.com/office/drawing/2014/main" id="{DB0AA71E-35B6-1A4F-BAED-6497F32FE344}"/>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0:11</a:t>
            </a:r>
          </a:p>
        </p:txBody>
      </p:sp>
      <p:sp>
        <p:nvSpPr>
          <p:cNvPr id="479" name="Rectangle 478">
            <a:extLst>
              <a:ext uri="{FF2B5EF4-FFF2-40B4-BE49-F238E27FC236}">
                <a16:creationId xmlns:a16="http://schemas.microsoft.com/office/drawing/2014/main" id="{86A047CE-6183-8546-A618-0DAE7ABF6EDE}"/>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0:10</a:t>
            </a:r>
          </a:p>
        </p:txBody>
      </p:sp>
      <p:sp>
        <p:nvSpPr>
          <p:cNvPr id="480" name="Rectangle 479">
            <a:extLst>
              <a:ext uri="{FF2B5EF4-FFF2-40B4-BE49-F238E27FC236}">
                <a16:creationId xmlns:a16="http://schemas.microsoft.com/office/drawing/2014/main" id="{728DE28C-E361-004A-AAAE-9BE501433217}"/>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0:09</a:t>
            </a:r>
          </a:p>
        </p:txBody>
      </p:sp>
      <p:sp>
        <p:nvSpPr>
          <p:cNvPr id="481" name="Rectangle 480">
            <a:extLst>
              <a:ext uri="{FF2B5EF4-FFF2-40B4-BE49-F238E27FC236}">
                <a16:creationId xmlns:a16="http://schemas.microsoft.com/office/drawing/2014/main" id="{8498BDE4-3684-E945-8EA2-9C98361ABDBD}"/>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0:08</a:t>
            </a:r>
          </a:p>
        </p:txBody>
      </p:sp>
      <p:sp>
        <p:nvSpPr>
          <p:cNvPr id="482" name="Rectangle 481">
            <a:extLst>
              <a:ext uri="{FF2B5EF4-FFF2-40B4-BE49-F238E27FC236}">
                <a16:creationId xmlns:a16="http://schemas.microsoft.com/office/drawing/2014/main" id="{3BD5FBFB-E118-8A4C-BDB8-5E05A02ECB3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0:07</a:t>
            </a:r>
          </a:p>
        </p:txBody>
      </p:sp>
      <p:sp>
        <p:nvSpPr>
          <p:cNvPr id="483" name="Rectangle 482">
            <a:extLst>
              <a:ext uri="{FF2B5EF4-FFF2-40B4-BE49-F238E27FC236}">
                <a16:creationId xmlns:a16="http://schemas.microsoft.com/office/drawing/2014/main" id="{26CF15F5-52B7-7B4F-8FC5-D4E1D7650E69}"/>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0:06</a:t>
            </a:r>
          </a:p>
        </p:txBody>
      </p:sp>
      <p:sp>
        <p:nvSpPr>
          <p:cNvPr id="484" name="Rectangle 483">
            <a:extLst>
              <a:ext uri="{FF2B5EF4-FFF2-40B4-BE49-F238E27FC236}">
                <a16:creationId xmlns:a16="http://schemas.microsoft.com/office/drawing/2014/main" id="{9973AE2A-D997-794C-8C6A-C6CF62A424A1}"/>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0:05</a:t>
            </a:r>
          </a:p>
        </p:txBody>
      </p:sp>
      <p:sp>
        <p:nvSpPr>
          <p:cNvPr id="485" name="Rectangle 484">
            <a:extLst>
              <a:ext uri="{FF2B5EF4-FFF2-40B4-BE49-F238E27FC236}">
                <a16:creationId xmlns:a16="http://schemas.microsoft.com/office/drawing/2014/main" id="{9EB95C69-CADB-2544-9D1C-A8F5B992DDAB}"/>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0:04</a:t>
            </a:r>
          </a:p>
        </p:txBody>
      </p:sp>
      <p:sp>
        <p:nvSpPr>
          <p:cNvPr id="486" name="Rectangle 485">
            <a:extLst>
              <a:ext uri="{FF2B5EF4-FFF2-40B4-BE49-F238E27FC236}">
                <a16:creationId xmlns:a16="http://schemas.microsoft.com/office/drawing/2014/main" id="{5997A713-E3A0-F74C-A7EE-5590FE16CCC2}"/>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a:solidFill>
                  <a:srgbClr val="FFFFFF"/>
                </a:solidFill>
              </a:rPr>
              <a:t>0:03</a:t>
            </a:r>
          </a:p>
        </p:txBody>
      </p:sp>
      <p:sp>
        <p:nvSpPr>
          <p:cNvPr id="487" name="Rectangle 122">
            <a:extLst>
              <a:ext uri="{FF2B5EF4-FFF2-40B4-BE49-F238E27FC236}">
                <a16:creationId xmlns:a16="http://schemas.microsoft.com/office/drawing/2014/main" id="{1AD2F616-4FDB-EF43-9F83-53A8A6D87FEA}"/>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0:02</a:t>
            </a:r>
          </a:p>
        </p:txBody>
      </p:sp>
      <p:sp>
        <p:nvSpPr>
          <p:cNvPr id="488" name="Rectangle 121">
            <a:extLst>
              <a:ext uri="{FF2B5EF4-FFF2-40B4-BE49-F238E27FC236}">
                <a16:creationId xmlns:a16="http://schemas.microsoft.com/office/drawing/2014/main" id="{E2387AC2-A79C-4541-8634-88B1126CBDEE}"/>
              </a:ext>
            </a:extLst>
          </p:cNvPr>
          <p:cNvSpPr>
            <a:spLocks noChangeArrowheads="1"/>
          </p:cNvSpPr>
          <p:nvPr/>
        </p:nvSpPr>
        <p:spPr bwMode="auto">
          <a:xfrm>
            <a:off x="2895600" y="1424524"/>
            <a:ext cx="6400800" cy="45720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0:01</a:t>
            </a:r>
          </a:p>
        </p:txBody>
      </p:sp>
      <p:sp>
        <p:nvSpPr>
          <p:cNvPr id="489" name="Rectangle 488">
            <a:extLst>
              <a:ext uri="{FF2B5EF4-FFF2-40B4-BE49-F238E27FC236}">
                <a16:creationId xmlns:a16="http://schemas.microsoft.com/office/drawing/2014/main" id="{E196475E-F00E-4A44-95C9-1E5B4004C155}"/>
              </a:ext>
            </a:extLst>
          </p:cNvPr>
          <p:cNvSpPr>
            <a:spLocks noChangeArrowheads="1"/>
          </p:cNvSpPr>
          <p:nvPr/>
        </p:nvSpPr>
        <p:spPr bwMode="auto">
          <a:xfrm>
            <a:off x="2895600" y="1424524"/>
            <a:ext cx="6400800" cy="4572000"/>
          </a:xfrm>
          <a:prstGeom prst="rect">
            <a:avLst/>
          </a:prstGeom>
          <a:solidFill>
            <a:srgbClr val="F6000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End</a:t>
            </a:r>
          </a:p>
        </p:txBody>
      </p:sp>
      <p:sp>
        <p:nvSpPr>
          <p:cNvPr id="490" name="Rectangle 489">
            <a:extLst>
              <a:ext uri="{FF2B5EF4-FFF2-40B4-BE49-F238E27FC236}">
                <a16:creationId xmlns:a16="http://schemas.microsoft.com/office/drawing/2014/main" id="{2A035211-B536-AE4B-8A77-FBBB5787979D}"/>
              </a:ext>
            </a:extLst>
          </p:cNvPr>
          <p:cNvSpPr>
            <a:spLocks noChangeArrowheads="1"/>
          </p:cNvSpPr>
          <p:nvPr/>
        </p:nvSpPr>
        <p:spPr bwMode="auto">
          <a:xfrm>
            <a:off x="2895600" y="1424524"/>
            <a:ext cx="6400800" cy="4572000"/>
          </a:xfrm>
          <a:prstGeom prst="rect">
            <a:avLst/>
          </a:prstGeom>
          <a:solidFill>
            <a:srgbClr val="00B05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20000" b="1" dirty="0">
                <a:solidFill>
                  <a:srgbClr val="FFFFFF"/>
                </a:solidFill>
              </a:rPr>
              <a:t>4:00</a:t>
            </a:r>
          </a:p>
        </p:txBody>
      </p:sp>
    </p:spTree>
    <p:extLst>
      <p:ext uri="{BB962C8B-B14F-4D97-AF65-F5344CB8AC3E}">
        <p14:creationId xmlns:p14="http://schemas.microsoft.com/office/powerpoint/2010/main" val="93963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90"/>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49"/>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1000"/>
                                  </p:stCondLst>
                                  <p:childTnLst>
                                    <p:set>
                                      <p:cBhvr>
                                        <p:cTn id="12" dur="1" fill="hold">
                                          <p:stCondLst>
                                            <p:cond delay="0"/>
                                          </p:stCondLst>
                                        </p:cTn>
                                        <p:tgtEl>
                                          <p:spTgt spid="250"/>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1000"/>
                                  </p:stCondLst>
                                  <p:childTnLst>
                                    <p:set>
                                      <p:cBhvr>
                                        <p:cTn id="15" dur="1" fill="hold">
                                          <p:stCondLst>
                                            <p:cond delay="0"/>
                                          </p:stCondLst>
                                        </p:cTn>
                                        <p:tgtEl>
                                          <p:spTgt spid="251"/>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1000"/>
                                  </p:stCondLst>
                                  <p:childTnLst>
                                    <p:set>
                                      <p:cBhvr>
                                        <p:cTn id="18" dur="1" fill="hold">
                                          <p:stCondLst>
                                            <p:cond delay="0"/>
                                          </p:stCondLst>
                                        </p:cTn>
                                        <p:tgtEl>
                                          <p:spTgt spid="252"/>
                                        </p:tgtEl>
                                        <p:attrNameLst>
                                          <p:attrName>style.visibility</p:attrName>
                                        </p:attrNameLst>
                                      </p:cBhvr>
                                      <p:to>
                                        <p:strVal val="visible"/>
                                      </p:to>
                                    </p:set>
                                  </p:childTnLst>
                                </p:cTn>
                              </p:par>
                            </p:childTnLst>
                          </p:cTn>
                        </p:par>
                        <p:par>
                          <p:cTn id="19" fill="hold">
                            <p:stCondLst>
                              <p:cond delay="3000"/>
                            </p:stCondLst>
                            <p:childTnLst>
                              <p:par>
                                <p:cTn id="20" presetID="1" presetClass="entr" presetSubtype="0" fill="hold" grpId="0" nodeType="afterEffect">
                                  <p:stCondLst>
                                    <p:cond delay="1000"/>
                                  </p:stCondLst>
                                  <p:childTnLst>
                                    <p:set>
                                      <p:cBhvr>
                                        <p:cTn id="21" dur="1" fill="hold">
                                          <p:stCondLst>
                                            <p:cond delay="0"/>
                                          </p:stCondLst>
                                        </p:cTn>
                                        <p:tgtEl>
                                          <p:spTgt spid="253"/>
                                        </p:tgtEl>
                                        <p:attrNameLst>
                                          <p:attrName>style.visibility</p:attrName>
                                        </p:attrNameLst>
                                      </p:cBhvr>
                                      <p:to>
                                        <p:strVal val="visible"/>
                                      </p:to>
                                    </p:set>
                                  </p:childTnLst>
                                </p:cTn>
                              </p:par>
                            </p:childTnLst>
                          </p:cTn>
                        </p:par>
                        <p:par>
                          <p:cTn id="22" fill="hold">
                            <p:stCondLst>
                              <p:cond delay="4000"/>
                            </p:stCondLst>
                            <p:childTnLst>
                              <p:par>
                                <p:cTn id="23" presetID="1" presetClass="entr" presetSubtype="0" fill="hold" grpId="0" nodeType="afterEffect">
                                  <p:stCondLst>
                                    <p:cond delay="1000"/>
                                  </p:stCondLst>
                                  <p:childTnLst>
                                    <p:set>
                                      <p:cBhvr>
                                        <p:cTn id="24" dur="1" fill="hold">
                                          <p:stCondLst>
                                            <p:cond delay="0"/>
                                          </p:stCondLst>
                                        </p:cTn>
                                        <p:tgtEl>
                                          <p:spTgt spid="254"/>
                                        </p:tgtEl>
                                        <p:attrNameLst>
                                          <p:attrName>style.visibility</p:attrName>
                                        </p:attrNameLst>
                                      </p:cBhvr>
                                      <p:to>
                                        <p:strVal val="visible"/>
                                      </p:to>
                                    </p:set>
                                  </p:childTnLst>
                                </p:cTn>
                              </p:par>
                            </p:childTnLst>
                          </p:cTn>
                        </p:par>
                        <p:par>
                          <p:cTn id="25" fill="hold">
                            <p:stCondLst>
                              <p:cond delay="5000"/>
                            </p:stCondLst>
                            <p:childTnLst>
                              <p:par>
                                <p:cTn id="26" presetID="1" presetClass="entr" presetSubtype="0" fill="hold" grpId="0" nodeType="afterEffect">
                                  <p:stCondLst>
                                    <p:cond delay="1000"/>
                                  </p:stCondLst>
                                  <p:childTnLst>
                                    <p:set>
                                      <p:cBhvr>
                                        <p:cTn id="27" dur="1" fill="hold">
                                          <p:stCondLst>
                                            <p:cond delay="0"/>
                                          </p:stCondLst>
                                        </p:cTn>
                                        <p:tgtEl>
                                          <p:spTgt spid="255"/>
                                        </p:tgtEl>
                                        <p:attrNameLst>
                                          <p:attrName>style.visibility</p:attrName>
                                        </p:attrNameLst>
                                      </p:cBhvr>
                                      <p:to>
                                        <p:strVal val="visible"/>
                                      </p:to>
                                    </p:set>
                                  </p:childTnLst>
                                </p:cTn>
                              </p:par>
                            </p:childTnLst>
                          </p:cTn>
                        </p:par>
                        <p:par>
                          <p:cTn id="28" fill="hold">
                            <p:stCondLst>
                              <p:cond delay="6000"/>
                            </p:stCondLst>
                            <p:childTnLst>
                              <p:par>
                                <p:cTn id="29" presetID="1" presetClass="entr" presetSubtype="0" fill="hold" grpId="0" nodeType="afterEffect">
                                  <p:stCondLst>
                                    <p:cond delay="1000"/>
                                  </p:stCondLst>
                                  <p:childTnLst>
                                    <p:set>
                                      <p:cBhvr>
                                        <p:cTn id="30" dur="1" fill="hold">
                                          <p:stCondLst>
                                            <p:cond delay="0"/>
                                          </p:stCondLst>
                                        </p:cTn>
                                        <p:tgtEl>
                                          <p:spTgt spid="256"/>
                                        </p:tgtEl>
                                        <p:attrNameLst>
                                          <p:attrName>style.visibility</p:attrName>
                                        </p:attrNameLst>
                                      </p:cBhvr>
                                      <p:to>
                                        <p:strVal val="visible"/>
                                      </p:to>
                                    </p:set>
                                  </p:childTnLst>
                                </p:cTn>
                              </p:par>
                            </p:childTnLst>
                          </p:cTn>
                        </p:par>
                        <p:par>
                          <p:cTn id="31" fill="hold">
                            <p:stCondLst>
                              <p:cond delay="7000"/>
                            </p:stCondLst>
                            <p:childTnLst>
                              <p:par>
                                <p:cTn id="32" presetID="1" presetClass="entr" presetSubtype="0" fill="hold" grpId="0" nodeType="afterEffect">
                                  <p:stCondLst>
                                    <p:cond delay="1000"/>
                                  </p:stCondLst>
                                  <p:childTnLst>
                                    <p:set>
                                      <p:cBhvr>
                                        <p:cTn id="33" dur="1" fill="hold">
                                          <p:stCondLst>
                                            <p:cond delay="0"/>
                                          </p:stCondLst>
                                        </p:cTn>
                                        <p:tgtEl>
                                          <p:spTgt spid="257"/>
                                        </p:tgtEl>
                                        <p:attrNameLst>
                                          <p:attrName>style.visibility</p:attrName>
                                        </p:attrNameLst>
                                      </p:cBhvr>
                                      <p:to>
                                        <p:strVal val="visible"/>
                                      </p:to>
                                    </p:set>
                                  </p:childTnLst>
                                </p:cTn>
                              </p:par>
                            </p:childTnLst>
                          </p:cTn>
                        </p:par>
                        <p:par>
                          <p:cTn id="34" fill="hold">
                            <p:stCondLst>
                              <p:cond delay="8000"/>
                            </p:stCondLst>
                            <p:childTnLst>
                              <p:par>
                                <p:cTn id="35" presetID="1" presetClass="entr" presetSubtype="0" fill="hold" grpId="0" nodeType="afterEffect">
                                  <p:stCondLst>
                                    <p:cond delay="1000"/>
                                  </p:stCondLst>
                                  <p:childTnLst>
                                    <p:set>
                                      <p:cBhvr>
                                        <p:cTn id="36" dur="1" fill="hold">
                                          <p:stCondLst>
                                            <p:cond delay="0"/>
                                          </p:stCondLst>
                                        </p:cTn>
                                        <p:tgtEl>
                                          <p:spTgt spid="258"/>
                                        </p:tgtEl>
                                        <p:attrNameLst>
                                          <p:attrName>style.visibility</p:attrName>
                                        </p:attrNameLst>
                                      </p:cBhvr>
                                      <p:to>
                                        <p:strVal val="visible"/>
                                      </p:to>
                                    </p:set>
                                  </p:childTnLst>
                                </p:cTn>
                              </p:par>
                            </p:childTnLst>
                          </p:cTn>
                        </p:par>
                        <p:par>
                          <p:cTn id="37" fill="hold">
                            <p:stCondLst>
                              <p:cond delay="9000"/>
                            </p:stCondLst>
                            <p:childTnLst>
                              <p:par>
                                <p:cTn id="38" presetID="1" presetClass="entr" presetSubtype="0" fill="hold" grpId="0" nodeType="afterEffect">
                                  <p:stCondLst>
                                    <p:cond delay="1000"/>
                                  </p:stCondLst>
                                  <p:childTnLst>
                                    <p:set>
                                      <p:cBhvr>
                                        <p:cTn id="39" dur="1" fill="hold">
                                          <p:stCondLst>
                                            <p:cond delay="0"/>
                                          </p:stCondLst>
                                        </p:cTn>
                                        <p:tgtEl>
                                          <p:spTgt spid="259"/>
                                        </p:tgtEl>
                                        <p:attrNameLst>
                                          <p:attrName>style.visibility</p:attrName>
                                        </p:attrNameLst>
                                      </p:cBhvr>
                                      <p:to>
                                        <p:strVal val="visible"/>
                                      </p:to>
                                    </p:set>
                                  </p:childTnLst>
                                </p:cTn>
                              </p:par>
                            </p:childTnLst>
                          </p:cTn>
                        </p:par>
                        <p:par>
                          <p:cTn id="40" fill="hold">
                            <p:stCondLst>
                              <p:cond delay="10000"/>
                            </p:stCondLst>
                            <p:childTnLst>
                              <p:par>
                                <p:cTn id="41" presetID="1" presetClass="entr" presetSubtype="0" fill="hold" grpId="0" nodeType="afterEffect">
                                  <p:stCondLst>
                                    <p:cond delay="1000"/>
                                  </p:stCondLst>
                                  <p:childTnLst>
                                    <p:set>
                                      <p:cBhvr>
                                        <p:cTn id="42" dur="1" fill="hold">
                                          <p:stCondLst>
                                            <p:cond delay="0"/>
                                          </p:stCondLst>
                                        </p:cTn>
                                        <p:tgtEl>
                                          <p:spTgt spid="260"/>
                                        </p:tgtEl>
                                        <p:attrNameLst>
                                          <p:attrName>style.visibility</p:attrName>
                                        </p:attrNameLst>
                                      </p:cBhvr>
                                      <p:to>
                                        <p:strVal val="visible"/>
                                      </p:to>
                                    </p:set>
                                  </p:childTnLst>
                                </p:cTn>
                              </p:par>
                            </p:childTnLst>
                          </p:cTn>
                        </p:par>
                        <p:par>
                          <p:cTn id="43" fill="hold">
                            <p:stCondLst>
                              <p:cond delay="11000"/>
                            </p:stCondLst>
                            <p:childTnLst>
                              <p:par>
                                <p:cTn id="44" presetID="1" presetClass="entr" presetSubtype="0" fill="hold" grpId="0" nodeType="afterEffect">
                                  <p:stCondLst>
                                    <p:cond delay="1000"/>
                                  </p:stCondLst>
                                  <p:childTnLst>
                                    <p:set>
                                      <p:cBhvr>
                                        <p:cTn id="45" dur="1" fill="hold">
                                          <p:stCondLst>
                                            <p:cond delay="0"/>
                                          </p:stCondLst>
                                        </p:cTn>
                                        <p:tgtEl>
                                          <p:spTgt spid="261"/>
                                        </p:tgtEl>
                                        <p:attrNameLst>
                                          <p:attrName>style.visibility</p:attrName>
                                        </p:attrNameLst>
                                      </p:cBhvr>
                                      <p:to>
                                        <p:strVal val="visible"/>
                                      </p:to>
                                    </p:set>
                                  </p:childTnLst>
                                </p:cTn>
                              </p:par>
                            </p:childTnLst>
                          </p:cTn>
                        </p:par>
                        <p:par>
                          <p:cTn id="46" fill="hold">
                            <p:stCondLst>
                              <p:cond delay="12000"/>
                            </p:stCondLst>
                            <p:childTnLst>
                              <p:par>
                                <p:cTn id="47" presetID="1" presetClass="entr" presetSubtype="0" fill="hold" grpId="0" nodeType="afterEffect">
                                  <p:stCondLst>
                                    <p:cond delay="1000"/>
                                  </p:stCondLst>
                                  <p:childTnLst>
                                    <p:set>
                                      <p:cBhvr>
                                        <p:cTn id="48" dur="1" fill="hold">
                                          <p:stCondLst>
                                            <p:cond delay="0"/>
                                          </p:stCondLst>
                                        </p:cTn>
                                        <p:tgtEl>
                                          <p:spTgt spid="262"/>
                                        </p:tgtEl>
                                        <p:attrNameLst>
                                          <p:attrName>style.visibility</p:attrName>
                                        </p:attrNameLst>
                                      </p:cBhvr>
                                      <p:to>
                                        <p:strVal val="visible"/>
                                      </p:to>
                                    </p:set>
                                  </p:childTnLst>
                                </p:cTn>
                              </p:par>
                            </p:childTnLst>
                          </p:cTn>
                        </p:par>
                        <p:par>
                          <p:cTn id="49" fill="hold">
                            <p:stCondLst>
                              <p:cond delay="13000"/>
                            </p:stCondLst>
                            <p:childTnLst>
                              <p:par>
                                <p:cTn id="50" presetID="1" presetClass="entr" presetSubtype="0" fill="hold" grpId="0" nodeType="afterEffect">
                                  <p:stCondLst>
                                    <p:cond delay="1000"/>
                                  </p:stCondLst>
                                  <p:childTnLst>
                                    <p:set>
                                      <p:cBhvr>
                                        <p:cTn id="51" dur="1" fill="hold">
                                          <p:stCondLst>
                                            <p:cond delay="0"/>
                                          </p:stCondLst>
                                        </p:cTn>
                                        <p:tgtEl>
                                          <p:spTgt spid="263"/>
                                        </p:tgtEl>
                                        <p:attrNameLst>
                                          <p:attrName>style.visibility</p:attrName>
                                        </p:attrNameLst>
                                      </p:cBhvr>
                                      <p:to>
                                        <p:strVal val="visible"/>
                                      </p:to>
                                    </p:set>
                                  </p:childTnLst>
                                </p:cTn>
                              </p:par>
                            </p:childTnLst>
                          </p:cTn>
                        </p:par>
                        <p:par>
                          <p:cTn id="52" fill="hold">
                            <p:stCondLst>
                              <p:cond delay="14000"/>
                            </p:stCondLst>
                            <p:childTnLst>
                              <p:par>
                                <p:cTn id="53" presetID="1" presetClass="entr" presetSubtype="0" fill="hold" grpId="0" nodeType="afterEffect">
                                  <p:stCondLst>
                                    <p:cond delay="1000"/>
                                  </p:stCondLst>
                                  <p:childTnLst>
                                    <p:set>
                                      <p:cBhvr>
                                        <p:cTn id="54" dur="1" fill="hold">
                                          <p:stCondLst>
                                            <p:cond delay="0"/>
                                          </p:stCondLst>
                                        </p:cTn>
                                        <p:tgtEl>
                                          <p:spTgt spid="264"/>
                                        </p:tgtEl>
                                        <p:attrNameLst>
                                          <p:attrName>style.visibility</p:attrName>
                                        </p:attrNameLst>
                                      </p:cBhvr>
                                      <p:to>
                                        <p:strVal val="visible"/>
                                      </p:to>
                                    </p:set>
                                  </p:childTnLst>
                                </p:cTn>
                              </p:par>
                            </p:childTnLst>
                          </p:cTn>
                        </p:par>
                        <p:par>
                          <p:cTn id="55" fill="hold">
                            <p:stCondLst>
                              <p:cond delay="15000"/>
                            </p:stCondLst>
                            <p:childTnLst>
                              <p:par>
                                <p:cTn id="56" presetID="1" presetClass="entr" presetSubtype="0" fill="hold" grpId="0" nodeType="afterEffect">
                                  <p:stCondLst>
                                    <p:cond delay="1000"/>
                                  </p:stCondLst>
                                  <p:childTnLst>
                                    <p:set>
                                      <p:cBhvr>
                                        <p:cTn id="57" dur="1" fill="hold">
                                          <p:stCondLst>
                                            <p:cond delay="0"/>
                                          </p:stCondLst>
                                        </p:cTn>
                                        <p:tgtEl>
                                          <p:spTgt spid="265"/>
                                        </p:tgtEl>
                                        <p:attrNameLst>
                                          <p:attrName>style.visibility</p:attrName>
                                        </p:attrNameLst>
                                      </p:cBhvr>
                                      <p:to>
                                        <p:strVal val="visible"/>
                                      </p:to>
                                    </p:set>
                                  </p:childTnLst>
                                </p:cTn>
                              </p:par>
                            </p:childTnLst>
                          </p:cTn>
                        </p:par>
                        <p:par>
                          <p:cTn id="58" fill="hold">
                            <p:stCondLst>
                              <p:cond delay="16000"/>
                            </p:stCondLst>
                            <p:childTnLst>
                              <p:par>
                                <p:cTn id="59" presetID="1" presetClass="entr" presetSubtype="0" fill="hold" grpId="0" nodeType="afterEffect">
                                  <p:stCondLst>
                                    <p:cond delay="1000"/>
                                  </p:stCondLst>
                                  <p:childTnLst>
                                    <p:set>
                                      <p:cBhvr>
                                        <p:cTn id="60" dur="1" fill="hold">
                                          <p:stCondLst>
                                            <p:cond delay="0"/>
                                          </p:stCondLst>
                                        </p:cTn>
                                        <p:tgtEl>
                                          <p:spTgt spid="266"/>
                                        </p:tgtEl>
                                        <p:attrNameLst>
                                          <p:attrName>style.visibility</p:attrName>
                                        </p:attrNameLst>
                                      </p:cBhvr>
                                      <p:to>
                                        <p:strVal val="visible"/>
                                      </p:to>
                                    </p:set>
                                  </p:childTnLst>
                                </p:cTn>
                              </p:par>
                            </p:childTnLst>
                          </p:cTn>
                        </p:par>
                        <p:par>
                          <p:cTn id="61" fill="hold">
                            <p:stCondLst>
                              <p:cond delay="17000"/>
                            </p:stCondLst>
                            <p:childTnLst>
                              <p:par>
                                <p:cTn id="62" presetID="1" presetClass="entr" presetSubtype="0" fill="hold" grpId="0" nodeType="afterEffect">
                                  <p:stCondLst>
                                    <p:cond delay="1000"/>
                                  </p:stCondLst>
                                  <p:childTnLst>
                                    <p:set>
                                      <p:cBhvr>
                                        <p:cTn id="63" dur="1" fill="hold">
                                          <p:stCondLst>
                                            <p:cond delay="0"/>
                                          </p:stCondLst>
                                        </p:cTn>
                                        <p:tgtEl>
                                          <p:spTgt spid="267"/>
                                        </p:tgtEl>
                                        <p:attrNameLst>
                                          <p:attrName>style.visibility</p:attrName>
                                        </p:attrNameLst>
                                      </p:cBhvr>
                                      <p:to>
                                        <p:strVal val="visible"/>
                                      </p:to>
                                    </p:set>
                                  </p:childTnLst>
                                </p:cTn>
                              </p:par>
                            </p:childTnLst>
                          </p:cTn>
                        </p:par>
                        <p:par>
                          <p:cTn id="64" fill="hold">
                            <p:stCondLst>
                              <p:cond delay="18000"/>
                            </p:stCondLst>
                            <p:childTnLst>
                              <p:par>
                                <p:cTn id="65" presetID="1" presetClass="entr" presetSubtype="0" fill="hold" grpId="0" nodeType="afterEffect">
                                  <p:stCondLst>
                                    <p:cond delay="1000"/>
                                  </p:stCondLst>
                                  <p:childTnLst>
                                    <p:set>
                                      <p:cBhvr>
                                        <p:cTn id="66" dur="1" fill="hold">
                                          <p:stCondLst>
                                            <p:cond delay="0"/>
                                          </p:stCondLst>
                                        </p:cTn>
                                        <p:tgtEl>
                                          <p:spTgt spid="268"/>
                                        </p:tgtEl>
                                        <p:attrNameLst>
                                          <p:attrName>style.visibility</p:attrName>
                                        </p:attrNameLst>
                                      </p:cBhvr>
                                      <p:to>
                                        <p:strVal val="visible"/>
                                      </p:to>
                                    </p:set>
                                  </p:childTnLst>
                                </p:cTn>
                              </p:par>
                            </p:childTnLst>
                          </p:cTn>
                        </p:par>
                        <p:par>
                          <p:cTn id="67" fill="hold">
                            <p:stCondLst>
                              <p:cond delay="19000"/>
                            </p:stCondLst>
                            <p:childTnLst>
                              <p:par>
                                <p:cTn id="68" presetID="1" presetClass="entr" presetSubtype="0" fill="hold" grpId="0" nodeType="afterEffect">
                                  <p:stCondLst>
                                    <p:cond delay="1000"/>
                                  </p:stCondLst>
                                  <p:childTnLst>
                                    <p:set>
                                      <p:cBhvr>
                                        <p:cTn id="69" dur="1" fill="hold">
                                          <p:stCondLst>
                                            <p:cond delay="0"/>
                                          </p:stCondLst>
                                        </p:cTn>
                                        <p:tgtEl>
                                          <p:spTgt spid="269"/>
                                        </p:tgtEl>
                                        <p:attrNameLst>
                                          <p:attrName>style.visibility</p:attrName>
                                        </p:attrNameLst>
                                      </p:cBhvr>
                                      <p:to>
                                        <p:strVal val="visible"/>
                                      </p:to>
                                    </p:set>
                                  </p:childTnLst>
                                </p:cTn>
                              </p:par>
                            </p:childTnLst>
                          </p:cTn>
                        </p:par>
                        <p:par>
                          <p:cTn id="70" fill="hold">
                            <p:stCondLst>
                              <p:cond delay="20000"/>
                            </p:stCondLst>
                            <p:childTnLst>
                              <p:par>
                                <p:cTn id="71" presetID="1" presetClass="entr" presetSubtype="0" fill="hold" grpId="0" nodeType="afterEffect">
                                  <p:stCondLst>
                                    <p:cond delay="1000"/>
                                  </p:stCondLst>
                                  <p:childTnLst>
                                    <p:set>
                                      <p:cBhvr>
                                        <p:cTn id="72" dur="1" fill="hold">
                                          <p:stCondLst>
                                            <p:cond delay="0"/>
                                          </p:stCondLst>
                                        </p:cTn>
                                        <p:tgtEl>
                                          <p:spTgt spid="270"/>
                                        </p:tgtEl>
                                        <p:attrNameLst>
                                          <p:attrName>style.visibility</p:attrName>
                                        </p:attrNameLst>
                                      </p:cBhvr>
                                      <p:to>
                                        <p:strVal val="visible"/>
                                      </p:to>
                                    </p:set>
                                  </p:childTnLst>
                                </p:cTn>
                              </p:par>
                            </p:childTnLst>
                          </p:cTn>
                        </p:par>
                        <p:par>
                          <p:cTn id="73" fill="hold">
                            <p:stCondLst>
                              <p:cond delay="21000"/>
                            </p:stCondLst>
                            <p:childTnLst>
                              <p:par>
                                <p:cTn id="74" presetID="1" presetClass="entr" presetSubtype="0" fill="hold" grpId="0" nodeType="afterEffect">
                                  <p:stCondLst>
                                    <p:cond delay="1000"/>
                                  </p:stCondLst>
                                  <p:childTnLst>
                                    <p:set>
                                      <p:cBhvr>
                                        <p:cTn id="75" dur="1" fill="hold">
                                          <p:stCondLst>
                                            <p:cond delay="0"/>
                                          </p:stCondLst>
                                        </p:cTn>
                                        <p:tgtEl>
                                          <p:spTgt spid="271"/>
                                        </p:tgtEl>
                                        <p:attrNameLst>
                                          <p:attrName>style.visibility</p:attrName>
                                        </p:attrNameLst>
                                      </p:cBhvr>
                                      <p:to>
                                        <p:strVal val="visible"/>
                                      </p:to>
                                    </p:set>
                                  </p:childTnLst>
                                </p:cTn>
                              </p:par>
                            </p:childTnLst>
                          </p:cTn>
                        </p:par>
                        <p:par>
                          <p:cTn id="76" fill="hold">
                            <p:stCondLst>
                              <p:cond delay="22000"/>
                            </p:stCondLst>
                            <p:childTnLst>
                              <p:par>
                                <p:cTn id="77" presetID="1" presetClass="entr" presetSubtype="0" fill="hold" grpId="0" nodeType="afterEffect">
                                  <p:stCondLst>
                                    <p:cond delay="1000"/>
                                  </p:stCondLst>
                                  <p:childTnLst>
                                    <p:set>
                                      <p:cBhvr>
                                        <p:cTn id="78" dur="1" fill="hold">
                                          <p:stCondLst>
                                            <p:cond delay="0"/>
                                          </p:stCondLst>
                                        </p:cTn>
                                        <p:tgtEl>
                                          <p:spTgt spid="272"/>
                                        </p:tgtEl>
                                        <p:attrNameLst>
                                          <p:attrName>style.visibility</p:attrName>
                                        </p:attrNameLst>
                                      </p:cBhvr>
                                      <p:to>
                                        <p:strVal val="visible"/>
                                      </p:to>
                                    </p:set>
                                  </p:childTnLst>
                                </p:cTn>
                              </p:par>
                            </p:childTnLst>
                          </p:cTn>
                        </p:par>
                        <p:par>
                          <p:cTn id="79" fill="hold">
                            <p:stCondLst>
                              <p:cond delay="23000"/>
                            </p:stCondLst>
                            <p:childTnLst>
                              <p:par>
                                <p:cTn id="80" presetID="1" presetClass="entr" presetSubtype="0" fill="hold" grpId="0" nodeType="afterEffect">
                                  <p:stCondLst>
                                    <p:cond delay="1000"/>
                                  </p:stCondLst>
                                  <p:childTnLst>
                                    <p:set>
                                      <p:cBhvr>
                                        <p:cTn id="81" dur="1" fill="hold">
                                          <p:stCondLst>
                                            <p:cond delay="0"/>
                                          </p:stCondLst>
                                        </p:cTn>
                                        <p:tgtEl>
                                          <p:spTgt spid="273"/>
                                        </p:tgtEl>
                                        <p:attrNameLst>
                                          <p:attrName>style.visibility</p:attrName>
                                        </p:attrNameLst>
                                      </p:cBhvr>
                                      <p:to>
                                        <p:strVal val="visible"/>
                                      </p:to>
                                    </p:set>
                                  </p:childTnLst>
                                </p:cTn>
                              </p:par>
                            </p:childTnLst>
                          </p:cTn>
                        </p:par>
                        <p:par>
                          <p:cTn id="82" fill="hold">
                            <p:stCondLst>
                              <p:cond delay="24000"/>
                            </p:stCondLst>
                            <p:childTnLst>
                              <p:par>
                                <p:cTn id="83" presetID="1" presetClass="entr" presetSubtype="0" fill="hold" grpId="0" nodeType="afterEffect">
                                  <p:stCondLst>
                                    <p:cond delay="1000"/>
                                  </p:stCondLst>
                                  <p:childTnLst>
                                    <p:set>
                                      <p:cBhvr>
                                        <p:cTn id="84" dur="1" fill="hold">
                                          <p:stCondLst>
                                            <p:cond delay="0"/>
                                          </p:stCondLst>
                                        </p:cTn>
                                        <p:tgtEl>
                                          <p:spTgt spid="274"/>
                                        </p:tgtEl>
                                        <p:attrNameLst>
                                          <p:attrName>style.visibility</p:attrName>
                                        </p:attrNameLst>
                                      </p:cBhvr>
                                      <p:to>
                                        <p:strVal val="visible"/>
                                      </p:to>
                                    </p:set>
                                  </p:childTnLst>
                                </p:cTn>
                              </p:par>
                            </p:childTnLst>
                          </p:cTn>
                        </p:par>
                        <p:par>
                          <p:cTn id="85" fill="hold">
                            <p:stCondLst>
                              <p:cond delay="25000"/>
                            </p:stCondLst>
                            <p:childTnLst>
                              <p:par>
                                <p:cTn id="86" presetID="1" presetClass="entr" presetSubtype="0" fill="hold" grpId="0" nodeType="afterEffect">
                                  <p:stCondLst>
                                    <p:cond delay="1000"/>
                                  </p:stCondLst>
                                  <p:childTnLst>
                                    <p:set>
                                      <p:cBhvr>
                                        <p:cTn id="87" dur="1" fill="hold">
                                          <p:stCondLst>
                                            <p:cond delay="0"/>
                                          </p:stCondLst>
                                        </p:cTn>
                                        <p:tgtEl>
                                          <p:spTgt spid="275"/>
                                        </p:tgtEl>
                                        <p:attrNameLst>
                                          <p:attrName>style.visibility</p:attrName>
                                        </p:attrNameLst>
                                      </p:cBhvr>
                                      <p:to>
                                        <p:strVal val="visible"/>
                                      </p:to>
                                    </p:set>
                                  </p:childTnLst>
                                </p:cTn>
                              </p:par>
                            </p:childTnLst>
                          </p:cTn>
                        </p:par>
                        <p:par>
                          <p:cTn id="88" fill="hold">
                            <p:stCondLst>
                              <p:cond delay="26000"/>
                            </p:stCondLst>
                            <p:childTnLst>
                              <p:par>
                                <p:cTn id="89" presetID="1" presetClass="entr" presetSubtype="0" fill="hold" grpId="0" nodeType="afterEffect">
                                  <p:stCondLst>
                                    <p:cond delay="1000"/>
                                  </p:stCondLst>
                                  <p:childTnLst>
                                    <p:set>
                                      <p:cBhvr>
                                        <p:cTn id="90" dur="1" fill="hold">
                                          <p:stCondLst>
                                            <p:cond delay="0"/>
                                          </p:stCondLst>
                                        </p:cTn>
                                        <p:tgtEl>
                                          <p:spTgt spid="276"/>
                                        </p:tgtEl>
                                        <p:attrNameLst>
                                          <p:attrName>style.visibility</p:attrName>
                                        </p:attrNameLst>
                                      </p:cBhvr>
                                      <p:to>
                                        <p:strVal val="visible"/>
                                      </p:to>
                                    </p:set>
                                  </p:childTnLst>
                                </p:cTn>
                              </p:par>
                            </p:childTnLst>
                          </p:cTn>
                        </p:par>
                        <p:par>
                          <p:cTn id="91" fill="hold">
                            <p:stCondLst>
                              <p:cond delay="27000"/>
                            </p:stCondLst>
                            <p:childTnLst>
                              <p:par>
                                <p:cTn id="92" presetID="1" presetClass="entr" presetSubtype="0" fill="hold" grpId="0" nodeType="afterEffect">
                                  <p:stCondLst>
                                    <p:cond delay="1000"/>
                                  </p:stCondLst>
                                  <p:childTnLst>
                                    <p:set>
                                      <p:cBhvr>
                                        <p:cTn id="93" dur="1" fill="hold">
                                          <p:stCondLst>
                                            <p:cond delay="0"/>
                                          </p:stCondLst>
                                        </p:cTn>
                                        <p:tgtEl>
                                          <p:spTgt spid="277"/>
                                        </p:tgtEl>
                                        <p:attrNameLst>
                                          <p:attrName>style.visibility</p:attrName>
                                        </p:attrNameLst>
                                      </p:cBhvr>
                                      <p:to>
                                        <p:strVal val="visible"/>
                                      </p:to>
                                    </p:set>
                                  </p:childTnLst>
                                </p:cTn>
                              </p:par>
                            </p:childTnLst>
                          </p:cTn>
                        </p:par>
                        <p:par>
                          <p:cTn id="94" fill="hold">
                            <p:stCondLst>
                              <p:cond delay="28000"/>
                            </p:stCondLst>
                            <p:childTnLst>
                              <p:par>
                                <p:cTn id="95" presetID="1" presetClass="entr" presetSubtype="0" fill="hold" grpId="0" nodeType="afterEffect">
                                  <p:stCondLst>
                                    <p:cond delay="1000"/>
                                  </p:stCondLst>
                                  <p:childTnLst>
                                    <p:set>
                                      <p:cBhvr>
                                        <p:cTn id="96" dur="1" fill="hold">
                                          <p:stCondLst>
                                            <p:cond delay="0"/>
                                          </p:stCondLst>
                                        </p:cTn>
                                        <p:tgtEl>
                                          <p:spTgt spid="278"/>
                                        </p:tgtEl>
                                        <p:attrNameLst>
                                          <p:attrName>style.visibility</p:attrName>
                                        </p:attrNameLst>
                                      </p:cBhvr>
                                      <p:to>
                                        <p:strVal val="visible"/>
                                      </p:to>
                                    </p:set>
                                  </p:childTnLst>
                                </p:cTn>
                              </p:par>
                            </p:childTnLst>
                          </p:cTn>
                        </p:par>
                        <p:par>
                          <p:cTn id="97" fill="hold">
                            <p:stCondLst>
                              <p:cond delay="29000"/>
                            </p:stCondLst>
                            <p:childTnLst>
                              <p:par>
                                <p:cTn id="98" presetID="1" presetClass="entr" presetSubtype="0" fill="hold" grpId="0" nodeType="afterEffect">
                                  <p:stCondLst>
                                    <p:cond delay="1000"/>
                                  </p:stCondLst>
                                  <p:childTnLst>
                                    <p:set>
                                      <p:cBhvr>
                                        <p:cTn id="99" dur="1" fill="hold">
                                          <p:stCondLst>
                                            <p:cond delay="0"/>
                                          </p:stCondLst>
                                        </p:cTn>
                                        <p:tgtEl>
                                          <p:spTgt spid="279"/>
                                        </p:tgtEl>
                                        <p:attrNameLst>
                                          <p:attrName>style.visibility</p:attrName>
                                        </p:attrNameLst>
                                      </p:cBhvr>
                                      <p:to>
                                        <p:strVal val="visible"/>
                                      </p:to>
                                    </p:set>
                                  </p:childTnLst>
                                </p:cTn>
                              </p:par>
                            </p:childTnLst>
                          </p:cTn>
                        </p:par>
                        <p:par>
                          <p:cTn id="100" fill="hold">
                            <p:stCondLst>
                              <p:cond delay="30000"/>
                            </p:stCondLst>
                            <p:childTnLst>
                              <p:par>
                                <p:cTn id="101" presetID="1" presetClass="entr" presetSubtype="0" fill="hold" grpId="0" nodeType="afterEffect">
                                  <p:stCondLst>
                                    <p:cond delay="1000"/>
                                  </p:stCondLst>
                                  <p:childTnLst>
                                    <p:set>
                                      <p:cBhvr>
                                        <p:cTn id="102" dur="1" fill="hold">
                                          <p:stCondLst>
                                            <p:cond delay="0"/>
                                          </p:stCondLst>
                                        </p:cTn>
                                        <p:tgtEl>
                                          <p:spTgt spid="280"/>
                                        </p:tgtEl>
                                        <p:attrNameLst>
                                          <p:attrName>style.visibility</p:attrName>
                                        </p:attrNameLst>
                                      </p:cBhvr>
                                      <p:to>
                                        <p:strVal val="visible"/>
                                      </p:to>
                                    </p:set>
                                  </p:childTnLst>
                                </p:cTn>
                              </p:par>
                            </p:childTnLst>
                          </p:cTn>
                        </p:par>
                        <p:par>
                          <p:cTn id="103" fill="hold">
                            <p:stCondLst>
                              <p:cond delay="31000"/>
                            </p:stCondLst>
                            <p:childTnLst>
                              <p:par>
                                <p:cTn id="104" presetID="1" presetClass="entr" presetSubtype="0" fill="hold" grpId="0" nodeType="afterEffect">
                                  <p:stCondLst>
                                    <p:cond delay="1000"/>
                                  </p:stCondLst>
                                  <p:childTnLst>
                                    <p:set>
                                      <p:cBhvr>
                                        <p:cTn id="105" dur="1" fill="hold">
                                          <p:stCondLst>
                                            <p:cond delay="0"/>
                                          </p:stCondLst>
                                        </p:cTn>
                                        <p:tgtEl>
                                          <p:spTgt spid="281"/>
                                        </p:tgtEl>
                                        <p:attrNameLst>
                                          <p:attrName>style.visibility</p:attrName>
                                        </p:attrNameLst>
                                      </p:cBhvr>
                                      <p:to>
                                        <p:strVal val="visible"/>
                                      </p:to>
                                    </p:set>
                                  </p:childTnLst>
                                </p:cTn>
                              </p:par>
                            </p:childTnLst>
                          </p:cTn>
                        </p:par>
                        <p:par>
                          <p:cTn id="106" fill="hold">
                            <p:stCondLst>
                              <p:cond delay="32000"/>
                            </p:stCondLst>
                            <p:childTnLst>
                              <p:par>
                                <p:cTn id="107" presetID="1" presetClass="entr" presetSubtype="0" fill="hold" grpId="0" nodeType="afterEffect">
                                  <p:stCondLst>
                                    <p:cond delay="1000"/>
                                  </p:stCondLst>
                                  <p:childTnLst>
                                    <p:set>
                                      <p:cBhvr>
                                        <p:cTn id="108" dur="1" fill="hold">
                                          <p:stCondLst>
                                            <p:cond delay="0"/>
                                          </p:stCondLst>
                                        </p:cTn>
                                        <p:tgtEl>
                                          <p:spTgt spid="282"/>
                                        </p:tgtEl>
                                        <p:attrNameLst>
                                          <p:attrName>style.visibility</p:attrName>
                                        </p:attrNameLst>
                                      </p:cBhvr>
                                      <p:to>
                                        <p:strVal val="visible"/>
                                      </p:to>
                                    </p:set>
                                  </p:childTnLst>
                                </p:cTn>
                              </p:par>
                            </p:childTnLst>
                          </p:cTn>
                        </p:par>
                        <p:par>
                          <p:cTn id="109" fill="hold">
                            <p:stCondLst>
                              <p:cond delay="33000"/>
                            </p:stCondLst>
                            <p:childTnLst>
                              <p:par>
                                <p:cTn id="110" presetID="1" presetClass="entr" presetSubtype="0" fill="hold" grpId="0" nodeType="afterEffect">
                                  <p:stCondLst>
                                    <p:cond delay="1000"/>
                                  </p:stCondLst>
                                  <p:childTnLst>
                                    <p:set>
                                      <p:cBhvr>
                                        <p:cTn id="111" dur="1" fill="hold">
                                          <p:stCondLst>
                                            <p:cond delay="0"/>
                                          </p:stCondLst>
                                        </p:cTn>
                                        <p:tgtEl>
                                          <p:spTgt spid="283"/>
                                        </p:tgtEl>
                                        <p:attrNameLst>
                                          <p:attrName>style.visibility</p:attrName>
                                        </p:attrNameLst>
                                      </p:cBhvr>
                                      <p:to>
                                        <p:strVal val="visible"/>
                                      </p:to>
                                    </p:set>
                                  </p:childTnLst>
                                </p:cTn>
                              </p:par>
                            </p:childTnLst>
                          </p:cTn>
                        </p:par>
                        <p:par>
                          <p:cTn id="112" fill="hold">
                            <p:stCondLst>
                              <p:cond delay="34000"/>
                            </p:stCondLst>
                            <p:childTnLst>
                              <p:par>
                                <p:cTn id="113" presetID="1" presetClass="entr" presetSubtype="0" fill="hold" grpId="0" nodeType="afterEffect">
                                  <p:stCondLst>
                                    <p:cond delay="1000"/>
                                  </p:stCondLst>
                                  <p:childTnLst>
                                    <p:set>
                                      <p:cBhvr>
                                        <p:cTn id="114" dur="1" fill="hold">
                                          <p:stCondLst>
                                            <p:cond delay="0"/>
                                          </p:stCondLst>
                                        </p:cTn>
                                        <p:tgtEl>
                                          <p:spTgt spid="284"/>
                                        </p:tgtEl>
                                        <p:attrNameLst>
                                          <p:attrName>style.visibility</p:attrName>
                                        </p:attrNameLst>
                                      </p:cBhvr>
                                      <p:to>
                                        <p:strVal val="visible"/>
                                      </p:to>
                                    </p:set>
                                  </p:childTnLst>
                                </p:cTn>
                              </p:par>
                            </p:childTnLst>
                          </p:cTn>
                        </p:par>
                        <p:par>
                          <p:cTn id="115" fill="hold">
                            <p:stCondLst>
                              <p:cond delay="35000"/>
                            </p:stCondLst>
                            <p:childTnLst>
                              <p:par>
                                <p:cTn id="116" presetID="1" presetClass="entr" presetSubtype="0" fill="hold" grpId="0" nodeType="afterEffect">
                                  <p:stCondLst>
                                    <p:cond delay="1000"/>
                                  </p:stCondLst>
                                  <p:childTnLst>
                                    <p:set>
                                      <p:cBhvr>
                                        <p:cTn id="117" dur="1" fill="hold">
                                          <p:stCondLst>
                                            <p:cond delay="0"/>
                                          </p:stCondLst>
                                        </p:cTn>
                                        <p:tgtEl>
                                          <p:spTgt spid="285"/>
                                        </p:tgtEl>
                                        <p:attrNameLst>
                                          <p:attrName>style.visibility</p:attrName>
                                        </p:attrNameLst>
                                      </p:cBhvr>
                                      <p:to>
                                        <p:strVal val="visible"/>
                                      </p:to>
                                    </p:set>
                                  </p:childTnLst>
                                </p:cTn>
                              </p:par>
                            </p:childTnLst>
                          </p:cTn>
                        </p:par>
                        <p:par>
                          <p:cTn id="118" fill="hold">
                            <p:stCondLst>
                              <p:cond delay="36000"/>
                            </p:stCondLst>
                            <p:childTnLst>
                              <p:par>
                                <p:cTn id="119" presetID="1" presetClass="entr" presetSubtype="0" fill="hold" grpId="0" nodeType="afterEffect">
                                  <p:stCondLst>
                                    <p:cond delay="1000"/>
                                  </p:stCondLst>
                                  <p:childTnLst>
                                    <p:set>
                                      <p:cBhvr>
                                        <p:cTn id="120" dur="1" fill="hold">
                                          <p:stCondLst>
                                            <p:cond delay="0"/>
                                          </p:stCondLst>
                                        </p:cTn>
                                        <p:tgtEl>
                                          <p:spTgt spid="286"/>
                                        </p:tgtEl>
                                        <p:attrNameLst>
                                          <p:attrName>style.visibility</p:attrName>
                                        </p:attrNameLst>
                                      </p:cBhvr>
                                      <p:to>
                                        <p:strVal val="visible"/>
                                      </p:to>
                                    </p:set>
                                  </p:childTnLst>
                                </p:cTn>
                              </p:par>
                            </p:childTnLst>
                          </p:cTn>
                        </p:par>
                        <p:par>
                          <p:cTn id="121" fill="hold">
                            <p:stCondLst>
                              <p:cond delay="37000"/>
                            </p:stCondLst>
                            <p:childTnLst>
                              <p:par>
                                <p:cTn id="122" presetID="1" presetClass="entr" presetSubtype="0" fill="hold" grpId="0" nodeType="afterEffect">
                                  <p:stCondLst>
                                    <p:cond delay="1000"/>
                                  </p:stCondLst>
                                  <p:childTnLst>
                                    <p:set>
                                      <p:cBhvr>
                                        <p:cTn id="123" dur="1" fill="hold">
                                          <p:stCondLst>
                                            <p:cond delay="0"/>
                                          </p:stCondLst>
                                        </p:cTn>
                                        <p:tgtEl>
                                          <p:spTgt spid="287"/>
                                        </p:tgtEl>
                                        <p:attrNameLst>
                                          <p:attrName>style.visibility</p:attrName>
                                        </p:attrNameLst>
                                      </p:cBhvr>
                                      <p:to>
                                        <p:strVal val="visible"/>
                                      </p:to>
                                    </p:set>
                                  </p:childTnLst>
                                </p:cTn>
                              </p:par>
                            </p:childTnLst>
                          </p:cTn>
                        </p:par>
                        <p:par>
                          <p:cTn id="124" fill="hold">
                            <p:stCondLst>
                              <p:cond delay="38000"/>
                            </p:stCondLst>
                            <p:childTnLst>
                              <p:par>
                                <p:cTn id="125" presetID="1" presetClass="entr" presetSubtype="0" fill="hold" grpId="0" nodeType="afterEffect">
                                  <p:stCondLst>
                                    <p:cond delay="1000"/>
                                  </p:stCondLst>
                                  <p:childTnLst>
                                    <p:set>
                                      <p:cBhvr>
                                        <p:cTn id="126" dur="1" fill="hold">
                                          <p:stCondLst>
                                            <p:cond delay="0"/>
                                          </p:stCondLst>
                                        </p:cTn>
                                        <p:tgtEl>
                                          <p:spTgt spid="288"/>
                                        </p:tgtEl>
                                        <p:attrNameLst>
                                          <p:attrName>style.visibility</p:attrName>
                                        </p:attrNameLst>
                                      </p:cBhvr>
                                      <p:to>
                                        <p:strVal val="visible"/>
                                      </p:to>
                                    </p:set>
                                  </p:childTnLst>
                                </p:cTn>
                              </p:par>
                            </p:childTnLst>
                          </p:cTn>
                        </p:par>
                        <p:par>
                          <p:cTn id="127" fill="hold">
                            <p:stCondLst>
                              <p:cond delay="39000"/>
                            </p:stCondLst>
                            <p:childTnLst>
                              <p:par>
                                <p:cTn id="128" presetID="1" presetClass="entr" presetSubtype="0" fill="hold" grpId="0" nodeType="afterEffect">
                                  <p:stCondLst>
                                    <p:cond delay="1000"/>
                                  </p:stCondLst>
                                  <p:childTnLst>
                                    <p:set>
                                      <p:cBhvr>
                                        <p:cTn id="129" dur="1" fill="hold">
                                          <p:stCondLst>
                                            <p:cond delay="0"/>
                                          </p:stCondLst>
                                        </p:cTn>
                                        <p:tgtEl>
                                          <p:spTgt spid="289"/>
                                        </p:tgtEl>
                                        <p:attrNameLst>
                                          <p:attrName>style.visibility</p:attrName>
                                        </p:attrNameLst>
                                      </p:cBhvr>
                                      <p:to>
                                        <p:strVal val="visible"/>
                                      </p:to>
                                    </p:set>
                                  </p:childTnLst>
                                </p:cTn>
                              </p:par>
                            </p:childTnLst>
                          </p:cTn>
                        </p:par>
                        <p:par>
                          <p:cTn id="130" fill="hold">
                            <p:stCondLst>
                              <p:cond delay="40000"/>
                            </p:stCondLst>
                            <p:childTnLst>
                              <p:par>
                                <p:cTn id="131" presetID="1" presetClass="entr" presetSubtype="0" fill="hold" grpId="0" nodeType="afterEffect">
                                  <p:stCondLst>
                                    <p:cond delay="1000"/>
                                  </p:stCondLst>
                                  <p:childTnLst>
                                    <p:set>
                                      <p:cBhvr>
                                        <p:cTn id="132" dur="1" fill="hold">
                                          <p:stCondLst>
                                            <p:cond delay="0"/>
                                          </p:stCondLst>
                                        </p:cTn>
                                        <p:tgtEl>
                                          <p:spTgt spid="290"/>
                                        </p:tgtEl>
                                        <p:attrNameLst>
                                          <p:attrName>style.visibility</p:attrName>
                                        </p:attrNameLst>
                                      </p:cBhvr>
                                      <p:to>
                                        <p:strVal val="visible"/>
                                      </p:to>
                                    </p:set>
                                  </p:childTnLst>
                                </p:cTn>
                              </p:par>
                            </p:childTnLst>
                          </p:cTn>
                        </p:par>
                        <p:par>
                          <p:cTn id="133" fill="hold">
                            <p:stCondLst>
                              <p:cond delay="41000"/>
                            </p:stCondLst>
                            <p:childTnLst>
                              <p:par>
                                <p:cTn id="134" presetID="1" presetClass="entr" presetSubtype="0" fill="hold" grpId="0" nodeType="afterEffect">
                                  <p:stCondLst>
                                    <p:cond delay="1000"/>
                                  </p:stCondLst>
                                  <p:childTnLst>
                                    <p:set>
                                      <p:cBhvr>
                                        <p:cTn id="135" dur="1" fill="hold">
                                          <p:stCondLst>
                                            <p:cond delay="0"/>
                                          </p:stCondLst>
                                        </p:cTn>
                                        <p:tgtEl>
                                          <p:spTgt spid="291"/>
                                        </p:tgtEl>
                                        <p:attrNameLst>
                                          <p:attrName>style.visibility</p:attrName>
                                        </p:attrNameLst>
                                      </p:cBhvr>
                                      <p:to>
                                        <p:strVal val="visible"/>
                                      </p:to>
                                    </p:set>
                                  </p:childTnLst>
                                </p:cTn>
                              </p:par>
                            </p:childTnLst>
                          </p:cTn>
                        </p:par>
                        <p:par>
                          <p:cTn id="136" fill="hold">
                            <p:stCondLst>
                              <p:cond delay="42000"/>
                            </p:stCondLst>
                            <p:childTnLst>
                              <p:par>
                                <p:cTn id="137" presetID="1" presetClass="entr" presetSubtype="0" fill="hold" grpId="0" nodeType="afterEffect">
                                  <p:stCondLst>
                                    <p:cond delay="1000"/>
                                  </p:stCondLst>
                                  <p:childTnLst>
                                    <p:set>
                                      <p:cBhvr>
                                        <p:cTn id="138" dur="1" fill="hold">
                                          <p:stCondLst>
                                            <p:cond delay="0"/>
                                          </p:stCondLst>
                                        </p:cTn>
                                        <p:tgtEl>
                                          <p:spTgt spid="292"/>
                                        </p:tgtEl>
                                        <p:attrNameLst>
                                          <p:attrName>style.visibility</p:attrName>
                                        </p:attrNameLst>
                                      </p:cBhvr>
                                      <p:to>
                                        <p:strVal val="visible"/>
                                      </p:to>
                                    </p:set>
                                  </p:childTnLst>
                                </p:cTn>
                              </p:par>
                            </p:childTnLst>
                          </p:cTn>
                        </p:par>
                        <p:par>
                          <p:cTn id="139" fill="hold">
                            <p:stCondLst>
                              <p:cond delay="43000"/>
                            </p:stCondLst>
                            <p:childTnLst>
                              <p:par>
                                <p:cTn id="140" presetID="1" presetClass="entr" presetSubtype="0" fill="hold" grpId="0" nodeType="afterEffect">
                                  <p:stCondLst>
                                    <p:cond delay="1000"/>
                                  </p:stCondLst>
                                  <p:childTnLst>
                                    <p:set>
                                      <p:cBhvr>
                                        <p:cTn id="141" dur="1" fill="hold">
                                          <p:stCondLst>
                                            <p:cond delay="0"/>
                                          </p:stCondLst>
                                        </p:cTn>
                                        <p:tgtEl>
                                          <p:spTgt spid="293"/>
                                        </p:tgtEl>
                                        <p:attrNameLst>
                                          <p:attrName>style.visibility</p:attrName>
                                        </p:attrNameLst>
                                      </p:cBhvr>
                                      <p:to>
                                        <p:strVal val="visible"/>
                                      </p:to>
                                    </p:set>
                                  </p:childTnLst>
                                </p:cTn>
                              </p:par>
                            </p:childTnLst>
                          </p:cTn>
                        </p:par>
                        <p:par>
                          <p:cTn id="142" fill="hold">
                            <p:stCondLst>
                              <p:cond delay="44000"/>
                            </p:stCondLst>
                            <p:childTnLst>
                              <p:par>
                                <p:cTn id="143" presetID="1" presetClass="entr" presetSubtype="0" fill="hold" grpId="0" nodeType="afterEffect">
                                  <p:stCondLst>
                                    <p:cond delay="1000"/>
                                  </p:stCondLst>
                                  <p:childTnLst>
                                    <p:set>
                                      <p:cBhvr>
                                        <p:cTn id="144" dur="1" fill="hold">
                                          <p:stCondLst>
                                            <p:cond delay="0"/>
                                          </p:stCondLst>
                                        </p:cTn>
                                        <p:tgtEl>
                                          <p:spTgt spid="294"/>
                                        </p:tgtEl>
                                        <p:attrNameLst>
                                          <p:attrName>style.visibility</p:attrName>
                                        </p:attrNameLst>
                                      </p:cBhvr>
                                      <p:to>
                                        <p:strVal val="visible"/>
                                      </p:to>
                                    </p:set>
                                  </p:childTnLst>
                                </p:cTn>
                              </p:par>
                            </p:childTnLst>
                          </p:cTn>
                        </p:par>
                        <p:par>
                          <p:cTn id="145" fill="hold">
                            <p:stCondLst>
                              <p:cond delay="45000"/>
                            </p:stCondLst>
                            <p:childTnLst>
                              <p:par>
                                <p:cTn id="146" presetID="1" presetClass="entr" presetSubtype="0" fill="hold" grpId="0" nodeType="afterEffect">
                                  <p:stCondLst>
                                    <p:cond delay="1000"/>
                                  </p:stCondLst>
                                  <p:childTnLst>
                                    <p:set>
                                      <p:cBhvr>
                                        <p:cTn id="147" dur="1" fill="hold">
                                          <p:stCondLst>
                                            <p:cond delay="0"/>
                                          </p:stCondLst>
                                        </p:cTn>
                                        <p:tgtEl>
                                          <p:spTgt spid="295"/>
                                        </p:tgtEl>
                                        <p:attrNameLst>
                                          <p:attrName>style.visibility</p:attrName>
                                        </p:attrNameLst>
                                      </p:cBhvr>
                                      <p:to>
                                        <p:strVal val="visible"/>
                                      </p:to>
                                    </p:set>
                                  </p:childTnLst>
                                </p:cTn>
                              </p:par>
                            </p:childTnLst>
                          </p:cTn>
                        </p:par>
                        <p:par>
                          <p:cTn id="148" fill="hold">
                            <p:stCondLst>
                              <p:cond delay="46000"/>
                            </p:stCondLst>
                            <p:childTnLst>
                              <p:par>
                                <p:cTn id="149" presetID="1" presetClass="entr" presetSubtype="0" fill="hold" grpId="0" nodeType="afterEffect">
                                  <p:stCondLst>
                                    <p:cond delay="1000"/>
                                  </p:stCondLst>
                                  <p:childTnLst>
                                    <p:set>
                                      <p:cBhvr>
                                        <p:cTn id="150" dur="1" fill="hold">
                                          <p:stCondLst>
                                            <p:cond delay="0"/>
                                          </p:stCondLst>
                                        </p:cTn>
                                        <p:tgtEl>
                                          <p:spTgt spid="296"/>
                                        </p:tgtEl>
                                        <p:attrNameLst>
                                          <p:attrName>style.visibility</p:attrName>
                                        </p:attrNameLst>
                                      </p:cBhvr>
                                      <p:to>
                                        <p:strVal val="visible"/>
                                      </p:to>
                                    </p:set>
                                  </p:childTnLst>
                                </p:cTn>
                              </p:par>
                            </p:childTnLst>
                          </p:cTn>
                        </p:par>
                        <p:par>
                          <p:cTn id="151" fill="hold">
                            <p:stCondLst>
                              <p:cond delay="47000"/>
                            </p:stCondLst>
                            <p:childTnLst>
                              <p:par>
                                <p:cTn id="152" presetID="1" presetClass="entr" presetSubtype="0" fill="hold" grpId="0" nodeType="afterEffect">
                                  <p:stCondLst>
                                    <p:cond delay="1000"/>
                                  </p:stCondLst>
                                  <p:childTnLst>
                                    <p:set>
                                      <p:cBhvr>
                                        <p:cTn id="153" dur="1" fill="hold">
                                          <p:stCondLst>
                                            <p:cond delay="0"/>
                                          </p:stCondLst>
                                        </p:cTn>
                                        <p:tgtEl>
                                          <p:spTgt spid="297"/>
                                        </p:tgtEl>
                                        <p:attrNameLst>
                                          <p:attrName>style.visibility</p:attrName>
                                        </p:attrNameLst>
                                      </p:cBhvr>
                                      <p:to>
                                        <p:strVal val="visible"/>
                                      </p:to>
                                    </p:set>
                                  </p:childTnLst>
                                </p:cTn>
                              </p:par>
                            </p:childTnLst>
                          </p:cTn>
                        </p:par>
                        <p:par>
                          <p:cTn id="154" fill="hold">
                            <p:stCondLst>
                              <p:cond delay="48000"/>
                            </p:stCondLst>
                            <p:childTnLst>
                              <p:par>
                                <p:cTn id="155" presetID="1" presetClass="entr" presetSubtype="0" fill="hold" grpId="0" nodeType="afterEffect">
                                  <p:stCondLst>
                                    <p:cond delay="1000"/>
                                  </p:stCondLst>
                                  <p:childTnLst>
                                    <p:set>
                                      <p:cBhvr>
                                        <p:cTn id="156" dur="1" fill="hold">
                                          <p:stCondLst>
                                            <p:cond delay="0"/>
                                          </p:stCondLst>
                                        </p:cTn>
                                        <p:tgtEl>
                                          <p:spTgt spid="298"/>
                                        </p:tgtEl>
                                        <p:attrNameLst>
                                          <p:attrName>style.visibility</p:attrName>
                                        </p:attrNameLst>
                                      </p:cBhvr>
                                      <p:to>
                                        <p:strVal val="visible"/>
                                      </p:to>
                                    </p:set>
                                  </p:childTnLst>
                                </p:cTn>
                              </p:par>
                            </p:childTnLst>
                          </p:cTn>
                        </p:par>
                        <p:par>
                          <p:cTn id="157" fill="hold">
                            <p:stCondLst>
                              <p:cond delay="49000"/>
                            </p:stCondLst>
                            <p:childTnLst>
                              <p:par>
                                <p:cTn id="158" presetID="1" presetClass="entr" presetSubtype="0" fill="hold" grpId="0" nodeType="afterEffect">
                                  <p:stCondLst>
                                    <p:cond delay="1000"/>
                                  </p:stCondLst>
                                  <p:childTnLst>
                                    <p:set>
                                      <p:cBhvr>
                                        <p:cTn id="159" dur="1" fill="hold">
                                          <p:stCondLst>
                                            <p:cond delay="0"/>
                                          </p:stCondLst>
                                        </p:cTn>
                                        <p:tgtEl>
                                          <p:spTgt spid="299"/>
                                        </p:tgtEl>
                                        <p:attrNameLst>
                                          <p:attrName>style.visibility</p:attrName>
                                        </p:attrNameLst>
                                      </p:cBhvr>
                                      <p:to>
                                        <p:strVal val="visible"/>
                                      </p:to>
                                    </p:set>
                                  </p:childTnLst>
                                </p:cTn>
                              </p:par>
                            </p:childTnLst>
                          </p:cTn>
                        </p:par>
                        <p:par>
                          <p:cTn id="160" fill="hold">
                            <p:stCondLst>
                              <p:cond delay="50000"/>
                            </p:stCondLst>
                            <p:childTnLst>
                              <p:par>
                                <p:cTn id="161" presetID="1" presetClass="entr" presetSubtype="0" fill="hold" grpId="0" nodeType="afterEffect">
                                  <p:stCondLst>
                                    <p:cond delay="1000"/>
                                  </p:stCondLst>
                                  <p:childTnLst>
                                    <p:set>
                                      <p:cBhvr>
                                        <p:cTn id="162" dur="1" fill="hold">
                                          <p:stCondLst>
                                            <p:cond delay="0"/>
                                          </p:stCondLst>
                                        </p:cTn>
                                        <p:tgtEl>
                                          <p:spTgt spid="300"/>
                                        </p:tgtEl>
                                        <p:attrNameLst>
                                          <p:attrName>style.visibility</p:attrName>
                                        </p:attrNameLst>
                                      </p:cBhvr>
                                      <p:to>
                                        <p:strVal val="visible"/>
                                      </p:to>
                                    </p:set>
                                  </p:childTnLst>
                                </p:cTn>
                              </p:par>
                            </p:childTnLst>
                          </p:cTn>
                        </p:par>
                        <p:par>
                          <p:cTn id="163" fill="hold">
                            <p:stCondLst>
                              <p:cond delay="51000"/>
                            </p:stCondLst>
                            <p:childTnLst>
                              <p:par>
                                <p:cTn id="164" presetID="1" presetClass="entr" presetSubtype="0" fill="hold" grpId="0" nodeType="afterEffect">
                                  <p:stCondLst>
                                    <p:cond delay="1000"/>
                                  </p:stCondLst>
                                  <p:childTnLst>
                                    <p:set>
                                      <p:cBhvr>
                                        <p:cTn id="165" dur="1" fill="hold">
                                          <p:stCondLst>
                                            <p:cond delay="0"/>
                                          </p:stCondLst>
                                        </p:cTn>
                                        <p:tgtEl>
                                          <p:spTgt spid="301"/>
                                        </p:tgtEl>
                                        <p:attrNameLst>
                                          <p:attrName>style.visibility</p:attrName>
                                        </p:attrNameLst>
                                      </p:cBhvr>
                                      <p:to>
                                        <p:strVal val="visible"/>
                                      </p:to>
                                    </p:set>
                                  </p:childTnLst>
                                </p:cTn>
                              </p:par>
                            </p:childTnLst>
                          </p:cTn>
                        </p:par>
                        <p:par>
                          <p:cTn id="166" fill="hold">
                            <p:stCondLst>
                              <p:cond delay="52000"/>
                            </p:stCondLst>
                            <p:childTnLst>
                              <p:par>
                                <p:cTn id="167" presetID="1" presetClass="entr" presetSubtype="0" fill="hold" grpId="0" nodeType="afterEffect">
                                  <p:stCondLst>
                                    <p:cond delay="1000"/>
                                  </p:stCondLst>
                                  <p:childTnLst>
                                    <p:set>
                                      <p:cBhvr>
                                        <p:cTn id="168" dur="1" fill="hold">
                                          <p:stCondLst>
                                            <p:cond delay="0"/>
                                          </p:stCondLst>
                                        </p:cTn>
                                        <p:tgtEl>
                                          <p:spTgt spid="302"/>
                                        </p:tgtEl>
                                        <p:attrNameLst>
                                          <p:attrName>style.visibility</p:attrName>
                                        </p:attrNameLst>
                                      </p:cBhvr>
                                      <p:to>
                                        <p:strVal val="visible"/>
                                      </p:to>
                                    </p:set>
                                  </p:childTnLst>
                                </p:cTn>
                              </p:par>
                            </p:childTnLst>
                          </p:cTn>
                        </p:par>
                        <p:par>
                          <p:cTn id="169" fill="hold">
                            <p:stCondLst>
                              <p:cond delay="53000"/>
                            </p:stCondLst>
                            <p:childTnLst>
                              <p:par>
                                <p:cTn id="170" presetID="1" presetClass="entr" presetSubtype="0" fill="hold" grpId="0" nodeType="afterEffect">
                                  <p:stCondLst>
                                    <p:cond delay="1000"/>
                                  </p:stCondLst>
                                  <p:childTnLst>
                                    <p:set>
                                      <p:cBhvr>
                                        <p:cTn id="171" dur="1" fill="hold">
                                          <p:stCondLst>
                                            <p:cond delay="0"/>
                                          </p:stCondLst>
                                        </p:cTn>
                                        <p:tgtEl>
                                          <p:spTgt spid="303"/>
                                        </p:tgtEl>
                                        <p:attrNameLst>
                                          <p:attrName>style.visibility</p:attrName>
                                        </p:attrNameLst>
                                      </p:cBhvr>
                                      <p:to>
                                        <p:strVal val="visible"/>
                                      </p:to>
                                    </p:set>
                                  </p:childTnLst>
                                </p:cTn>
                              </p:par>
                            </p:childTnLst>
                          </p:cTn>
                        </p:par>
                        <p:par>
                          <p:cTn id="172" fill="hold">
                            <p:stCondLst>
                              <p:cond delay="54000"/>
                            </p:stCondLst>
                            <p:childTnLst>
                              <p:par>
                                <p:cTn id="173" presetID="1" presetClass="entr" presetSubtype="0" fill="hold" grpId="0" nodeType="afterEffect">
                                  <p:stCondLst>
                                    <p:cond delay="1000"/>
                                  </p:stCondLst>
                                  <p:childTnLst>
                                    <p:set>
                                      <p:cBhvr>
                                        <p:cTn id="174" dur="1" fill="hold">
                                          <p:stCondLst>
                                            <p:cond delay="0"/>
                                          </p:stCondLst>
                                        </p:cTn>
                                        <p:tgtEl>
                                          <p:spTgt spid="304"/>
                                        </p:tgtEl>
                                        <p:attrNameLst>
                                          <p:attrName>style.visibility</p:attrName>
                                        </p:attrNameLst>
                                      </p:cBhvr>
                                      <p:to>
                                        <p:strVal val="visible"/>
                                      </p:to>
                                    </p:set>
                                  </p:childTnLst>
                                </p:cTn>
                              </p:par>
                            </p:childTnLst>
                          </p:cTn>
                        </p:par>
                        <p:par>
                          <p:cTn id="175" fill="hold">
                            <p:stCondLst>
                              <p:cond delay="55000"/>
                            </p:stCondLst>
                            <p:childTnLst>
                              <p:par>
                                <p:cTn id="176" presetID="1" presetClass="entr" presetSubtype="0" fill="hold" grpId="0" nodeType="afterEffect">
                                  <p:stCondLst>
                                    <p:cond delay="1000"/>
                                  </p:stCondLst>
                                  <p:childTnLst>
                                    <p:set>
                                      <p:cBhvr>
                                        <p:cTn id="177" dur="1" fill="hold">
                                          <p:stCondLst>
                                            <p:cond delay="0"/>
                                          </p:stCondLst>
                                        </p:cTn>
                                        <p:tgtEl>
                                          <p:spTgt spid="305"/>
                                        </p:tgtEl>
                                        <p:attrNameLst>
                                          <p:attrName>style.visibility</p:attrName>
                                        </p:attrNameLst>
                                      </p:cBhvr>
                                      <p:to>
                                        <p:strVal val="visible"/>
                                      </p:to>
                                    </p:set>
                                  </p:childTnLst>
                                </p:cTn>
                              </p:par>
                            </p:childTnLst>
                          </p:cTn>
                        </p:par>
                        <p:par>
                          <p:cTn id="178" fill="hold">
                            <p:stCondLst>
                              <p:cond delay="56000"/>
                            </p:stCondLst>
                            <p:childTnLst>
                              <p:par>
                                <p:cTn id="179" presetID="1" presetClass="entr" presetSubtype="0" fill="hold" grpId="0" nodeType="afterEffect">
                                  <p:stCondLst>
                                    <p:cond delay="1000"/>
                                  </p:stCondLst>
                                  <p:childTnLst>
                                    <p:set>
                                      <p:cBhvr>
                                        <p:cTn id="180" dur="1" fill="hold">
                                          <p:stCondLst>
                                            <p:cond delay="0"/>
                                          </p:stCondLst>
                                        </p:cTn>
                                        <p:tgtEl>
                                          <p:spTgt spid="306"/>
                                        </p:tgtEl>
                                        <p:attrNameLst>
                                          <p:attrName>style.visibility</p:attrName>
                                        </p:attrNameLst>
                                      </p:cBhvr>
                                      <p:to>
                                        <p:strVal val="visible"/>
                                      </p:to>
                                    </p:set>
                                  </p:childTnLst>
                                </p:cTn>
                              </p:par>
                            </p:childTnLst>
                          </p:cTn>
                        </p:par>
                        <p:par>
                          <p:cTn id="181" fill="hold">
                            <p:stCondLst>
                              <p:cond delay="57000"/>
                            </p:stCondLst>
                            <p:childTnLst>
                              <p:par>
                                <p:cTn id="182" presetID="1" presetClass="entr" presetSubtype="0" fill="hold" grpId="0" nodeType="afterEffect">
                                  <p:stCondLst>
                                    <p:cond delay="1000"/>
                                  </p:stCondLst>
                                  <p:childTnLst>
                                    <p:set>
                                      <p:cBhvr>
                                        <p:cTn id="183" dur="1" fill="hold">
                                          <p:stCondLst>
                                            <p:cond delay="0"/>
                                          </p:stCondLst>
                                        </p:cTn>
                                        <p:tgtEl>
                                          <p:spTgt spid="307"/>
                                        </p:tgtEl>
                                        <p:attrNameLst>
                                          <p:attrName>style.visibility</p:attrName>
                                        </p:attrNameLst>
                                      </p:cBhvr>
                                      <p:to>
                                        <p:strVal val="visible"/>
                                      </p:to>
                                    </p:set>
                                  </p:childTnLst>
                                </p:cTn>
                              </p:par>
                            </p:childTnLst>
                          </p:cTn>
                        </p:par>
                        <p:par>
                          <p:cTn id="184" fill="hold">
                            <p:stCondLst>
                              <p:cond delay="58000"/>
                            </p:stCondLst>
                            <p:childTnLst>
                              <p:par>
                                <p:cTn id="185" presetID="1" presetClass="entr" presetSubtype="0" fill="hold" grpId="0" nodeType="afterEffect">
                                  <p:stCondLst>
                                    <p:cond delay="1000"/>
                                  </p:stCondLst>
                                  <p:childTnLst>
                                    <p:set>
                                      <p:cBhvr>
                                        <p:cTn id="186" dur="1" fill="hold">
                                          <p:stCondLst>
                                            <p:cond delay="0"/>
                                          </p:stCondLst>
                                        </p:cTn>
                                        <p:tgtEl>
                                          <p:spTgt spid="308"/>
                                        </p:tgtEl>
                                        <p:attrNameLst>
                                          <p:attrName>style.visibility</p:attrName>
                                        </p:attrNameLst>
                                      </p:cBhvr>
                                      <p:to>
                                        <p:strVal val="visible"/>
                                      </p:to>
                                    </p:set>
                                  </p:childTnLst>
                                </p:cTn>
                              </p:par>
                            </p:childTnLst>
                          </p:cTn>
                        </p:par>
                        <p:par>
                          <p:cTn id="187" fill="hold">
                            <p:stCondLst>
                              <p:cond delay="59000"/>
                            </p:stCondLst>
                            <p:childTnLst>
                              <p:par>
                                <p:cTn id="188" presetID="1" presetClass="entr" presetSubtype="0" fill="hold" grpId="0" nodeType="afterEffect">
                                  <p:stCondLst>
                                    <p:cond delay="1000"/>
                                  </p:stCondLst>
                                  <p:childTnLst>
                                    <p:set>
                                      <p:cBhvr>
                                        <p:cTn id="189" dur="1" fill="hold">
                                          <p:stCondLst>
                                            <p:cond delay="0"/>
                                          </p:stCondLst>
                                        </p:cTn>
                                        <p:tgtEl>
                                          <p:spTgt spid="309"/>
                                        </p:tgtEl>
                                        <p:attrNameLst>
                                          <p:attrName>style.visibility</p:attrName>
                                        </p:attrNameLst>
                                      </p:cBhvr>
                                      <p:to>
                                        <p:strVal val="visible"/>
                                      </p:to>
                                    </p:set>
                                  </p:childTnLst>
                                </p:cTn>
                              </p:par>
                            </p:childTnLst>
                          </p:cTn>
                        </p:par>
                        <p:par>
                          <p:cTn id="190" fill="hold">
                            <p:stCondLst>
                              <p:cond delay="60000"/>
                            </p:stCondLst>
                            <p:childTnLst>
                              <p:par>
                                <p:cTn id="191" presetID="1" presetClass="entr" presetSubtype="0" fill="hold" grpId="0" nodeType="afterEffect">
                                  <p:stCondLst>
                                    <p:cond delay="1000"/>
                                  </p:stCondLst>
                                  <p:childTnLst>
                                    <p:set>
                                      <p:cBhvr>
                                        <p:cTn id="192" dur="1" fill="hold">
                                          <p:stCondLst>
                                            <p:cond delay="0"/>
                                          </p:stCondLst>
                                        </p:cTn>
                                        <p:tgtEl>
                                          <p:spTgt spid="310"/>
                                        </p:tgtEl>
                                        <p:attrNameLst>
                                          <p:attrName>style.visibility</p:attrName>
                                        </p:attrNameLst>
                                      </p:cBhvr>
                                      <p:to>
                                        <p:strVal val="visible"/>
                                      </p:to>
                                    </p:set>
                                  </p:childTnLst>
                                </p:cTn>
                              </p:par>
                            </p:childTnLst>
                          </p:cTn>
                        </p:par>
                        <p:par>
                          <p:cTn id="193" fill="hold">
                            <p:stCondLst>
                              <p:cond delay="61000"/>
                            </p:stCondLst>
                            <p:childTnLst>
                              <p:par>
                                <p:cTn id="194" presetID="1" presetClass="entr" presetSubtype="0" fill="hold" grpId="0" nodeType="afterEffect">
                                  <p:stCondLst>
                                    <p:cond delay="1000"/>
                                  </p:stCondLst>
                                  <p:childTnLst>
                                    <p:set>
                                      <p:cBhvr>
                                        <p:cTn id="195" dur="1" fill="hold">
                                          <p:stCondLst>
                                            <p:cond delay="0"/>
                                          </p:stCondLst>
                                        </p:cTn>
                                        <p:tgtEl>
                                          <p:spTgt spid="311"/>
                                        </p:tgtEl>
                                        <p:attrNameLst>
                                          <p:attrName>style.visibility</p:attrName>
                                        </p:attrNameLst>
                                      </p:cBhvr>
                                      <p:to>
                                        <p:strVal val="visible"/>
                                      </p:to>
                                    </p:set>
                                  </p:childTnLst>
                                </p:cTn>
                              </p:par>
                            </p:childTnLst>
                          </p:cTn>
                        </p:par>
                        <p:par>
                          <p:cTn id="196" fill="hold">
                            <p:stCondLst>
                              <p:cond delay="62000"/>
                            </p:stCondLst>
                            <p:childTnLst>
                              <p:par>
                                <p:cTn id="197" presetID="1" presetClass="entr" presetSubtype="0" fill="hold" grpId="0" nodeType="afterEffect">
                                  <p:stCondLst>
                                    <p:cond delay="1000"/>
                                  </p:stCondLst>
                                  <p:childTnLst>
                                    <p:set>
                                      <p:cBhvr>
                                        <p:cTn id="198" dur="1" fill="hold">
                                          <p:stCondLst>
                                            <p:cond delay="0"/>
                                          </p:stCondLst>
                                        </p:cTn>
                                        <p:tgtEl>
                                          <p:spTgt spid="312"/>
                                        </p:tgtEl>
                                        <p:attrNameLst>
                                          <p:attrName>style.visibility</p:attrName>
                                        </p:attrNameLst>
                                      </p:cBhvr>
                                      <p:to>
                                        <p:strVal val="visible"/>
                                      </p:to>
                                    </p:set>
                                  </p:childTnLst>
                                </p:cTn>
                              </p:par>
                            </p:childTnLst>
                          </p:cTn>
                        </p:par>
                        <p:par>
                          <p:cTn id="199" fill="hold">
                            <p:stCondLst>
                              <p:cond delay="63000"/>
                            </p:stCondLst>
                            <p:childTnLst>
                              <p:par>
                                <p:cTn id="200" presetID="1" presetClass="entr" presetSubtype="0" fill="hold" grpId="0" nodeType="afterEffect">
                                  <p:stCondLst>
                                    <p:cond delay="1000"/>
                                  </p:stCondLst>
                                  <p:childTnLst>
                                    <p:set>
                                      <p:cBhvr>
                                        <p:cTn id="201" dur="1" fill="hold">
                                          <p:stCondLst>
                                            <p:cond delay="0"/>
                                          </p:stCondLst>
                                        </p:cTn>
                                        <p:tgtEl>
                                          <p:spTgt spid="313"/>
                                        </p:tgtEl>
                                        <p:attrNameLst>
                                          <p:attrName>style.visibility</p:attrName>
                                        </p:attrNameLst>
                                      </p:cBhvr>
                                      <p:to>
                                        <p:strVal val="visible"/>
                                      </p:to>
                                    </p:set>
                                  </p:childTnLst>
                                </p:cTn>
                              </p:par>
                            </p:childTnLst>
                          </p:cTn>
                        </p:par>
                        <p:par>
                          <p:cTn id="202" fill="hold">
                            <p:stCondLst>
                              <p:cond delay="64000"/>
                            </p:stCondLst>
                            <p:childTnLst>
                              <p:par>
                                <p:cTn id="203" presetID="1" presetClass="entr" presetSubtype="0" fill="hold" grpId="0" nodeType="afterEffect">
                                  <p:stCondLst>
                                    <p:cond delay="1000"/>
                                  </p:stCondLst>
                                  <p:childTnLst>
                                    <p:set>
                                      <p:cBhvr>
                                        <p:cTn id="204" dur="1" fill="hold">
                                          <p:stCondLst>
                                            <p:cond delay="0"/>
                                          </p:stCondLst>
                                        </p:cTn>
                                        <p:tgtEl>
                                          <p:spTgt spid="314"/>
                                        </p:tgtEl>
                                        <p:attrNameLst>
                                          <p:attrName>style.visibility</p:attrName>
                                        </p:attrNameLst>
                                      </p:cBhvr>
                                      <p:to>
                                        <p:strVal val="visible"/>
                                      </p:to>
                                    </p:set>
                                  </p:childTnLst>
                                </p:cTn>
                              </p:par>
                            </p:childTnLst>
                          </p:cTn>
                        </p:par>
                        <p:par>
                          <p:cTn id="205" fill="hold">
                            <p:stCondLst>
                              <p:cond delay="65000"/>
                            </p:stCondLst>
                            <p:childTnLst>
                              <p:par>
                                <p:cTn id="206" presetID="1" presetClass="entr" presetSubtype="0" fill="hold" grpId="0" nodeType="afterEffect">
                                  <p:stCondLst>
                                    <p:cond delay="1000"/>
                                  </p:stCondLst>
                                  <p:childTnLst>
                                    <p:set>
                                      <p:cBhvr>
                                        <p:cTn id="207" dur="1" fill="hold">
                                          <p:stCondLst>
                                            <p:cond delay="0"/>
                                          </p:stCondLst>
                                        </p:cTn>
                                        <p:tgtEl>
                                          <p:spTgt spid="315"/>
                                        </p:tgtEl>
                                        <p:attrNameLst>
                                          <p:attrName>style.visibility</p:attrName>
                                        </p:attrNameLst>
                                      </p:cBhvr>
                                      <p:to>
                                        <p:strVal val="visible"/>
                                      </p:to>
                                    </p:set>
                                  </p:childTnLst>
                                </p:cTn>
                              </p:par>
                            </p:childTnLst>
                          </p:cTn>
                        </p:par>
                        <p:par>
                          <p:cTn id="208" fill="hold">
                            <p:stCondLst>
                              <p:cond delay="66000"/>
                            </p:stCondLst>
                            <p:childTnLst>
                              <p:par>
                                <p:cTn id="209" presetID="1" presetClass="entr" presetSubtype="0" fill="hold" grpId="0" nodeType="afterEffect">
                                  <p:stCondLst>
                                    <p:cond delay="1000"/>
                                  </p:stCondLst>
                                  <p:childTnLst>
                                    <p:set>
                                      <p:cBhvr>
                                        <p:cTn id="210" dur="1" fill="hold">
                                          <p:stCondLst>
                                            <p:cond delay="0"/>
                                          </p:stCondLst>
                                        </p:cTn>
                                        <p:tgtEl>
                                          <p:spTgt spid="316"/>
                                        </p:tgtEl>
                                        <p:attrNameLst>
                                          <p:attrName>style.visibility</p:attrName>
                                        </p:attrNameLst>
                                      </p:cBhvr>
                                      <p:to>
                                        <p:strVal val="visible"/>
                                      </p:to>
                                    </p:set>
                                  </p:childTnLst>
                                </p:cTn>
                              </p:par>
                            </p:childTnLst>
                          </p:cTn>
                        </p:par>
                        <p:par>
                          <p:cTn id="211" fill="hold">
                            <p:stCondLst>
                              <p:cond delay="67000"/>
                            </p:stCondLst>
                            <p:childTnLst>
                              <p:par>
                                <p:cTn id="212" presetID="1" presetClass="entr" presetSubtype="0" fill="hold" grpId="0" nodeType="afterEffect">
                                  <p:stCondLst>
                                    <p:cond delay="1000"/>
                                  </p:stCondLst>
                                  <p:childTnLst>
                                    <p:set>
                                      <p:cBhvr>
                                        <p:cTn id="213" dur="1" fill="hold">
                                          <p:stCondLst>
                                            <p:cond delay="0"/>
                                          </p:stCondLst>
                                        </p:cTn>
                                        <p:tgtEl>
                                          <p:spTgt spid="317"/>
                                        </p:tgtEl>
                                        <p:attrNameLst>
                                          <p:attrName>style.visibility</p:attrName>
                                        </p:attrNameLst>
                                      </p:cBhvr>
                                      <p:to>
                                        <p:strVal val="visible"/>
                                      </p:to>
                                    </p:set>
                                  </p:childTnLst>
                                </p:cTn>
                              </p:par>
                            </p:childTnLst>
                          </p:cTn>
                        </p:par>
                        <p:par>
                          <p:cTn id="214" fill="hold">
                            <p:stCondLst>
                              <p:cond delay="68000"/>
                            </p:stCondLst>
                            <p:childTnLst>
                              <p:par>
                                <p:cTn id="215" presetID="1" presetClass="entr" presetSubtype="0" fill="hold" grpId="0" nodeType="afterEffect">
                                  <p:stCondLst>
                                    <p:cond delay="1000"/>
                                  </p:stCondLst>
                                  <p:childTnLst>
                                    <p:set>
                                      <p:cBhvr>
                                        <p:cTn id="216" dur="1" fill="hold">
                                          <p:stCondLst>
                                            <p:cond delay="0"/>
                                          </p:stCondLst>
                                        </p:cTn>
                                        <p:tgtEl>
                                          <p:spTgt spid="318"/>
                                        </p:tgtEl>
                                        <p:attrNameLst>
                                          <p:attrName>style.visibility</p:attrName>
                                        </p:attrNameLst>
                                      </p:cBhvr>
                                      <p:to>
                                        <p:strVal val="visible"/>
                                      </p:to>
                                    </p:set>
                                  </p:childTnLst>
                                </p:cTn>
                              </p:par>
                            </p:childTnLst>
                          </p:cTn>
                        </p:par>
                        <p:par>
                          <p:cTn id="217" fill="hold">
                            <p:stCondLst>
                              <p:cond delay="69000"/>
                            </p:stCondLst>
                            <p:childTnLst>
                              <p:par>
                                <p:cTn id="218" presetID="1" presetClass="entr" presetSubtype="0" fill="hold" grpId="0" nodeType="afterEffect">
                                  <p:stCondLst>
                                    <p:cond delay="1000"/>
                                  </p:stCondLst>
                                  <p:childTnLst>
                                    <p:set>
                                      <p:cBhvr>
                                        <p:cTn id="219" dur="1" fill="hold">
                                          <p:stCondLst>
                                            <p:cond delay="0"/>
                                          </p:stCondLst>
                                        </p:cTn>
                                        <p:tgtEl>
                                          <p:spTgt spid="319"/>
                                        </p:tgtEl>
                                        <p:attrNameLst>
                                          <p:attrName>style.visibility</p:attrName>
                                        </p:attrNameLst>
                                      </p:cBhvr>
                                      <p:to>
                                        <p:strVal val="visible"/>
                                      </p:to>
                                    </p:set>
                                  </p:childTnLst>
                                </p:cTn>
                              </p:par>
                            </p:childTnLst>
                          </p:cTn>
                        </p:par>
                        <p:par>
                          <p:cTn id="220" fill="hold">
                            <p:stCondLst>
                              <p:cond delay="70000"/>
                            </p:stCondLst>
                            <p:childTnLst>
                              <p:par>
                                <p:cTn id="221" presetID="1" presetClass="entr" presetSubtype="0" fill="hold" grpId="0" nodeType="afterEffect">
                                  <p:stCondLst>
                                    <p:cond delay="1000"/>
                                  </p:stCondLst>
                                  <p:childTnLst>
                                    <p:set>
                                      <p:cBhvr>
                                        <p:cTn id="222" dur="1" fill="hold">
                                          <p:stCondLst>
                                            <p:cond delay="0"/>
                                          </p:stCondLst>
                                        </p:cTn>
                                        <p:tgtEl>
                                          <p:spTgt spid="320"/>
                                        </p:tgtEl>
                                        <p:attrNameLst>
                                          <p:attrName>style.visibility</p:attrName>
                                        </p:attrNameLst>
                                      </p:cBhvr>
                                      <p:to>
                                        <p:strVal val="visible"/>
                                      </p:to>
                                    </p:set>
                                  </p:childTnLst>
                                </p:cTn>
                              </p:par>
                            </p:childTnLst>
                          </p:cTn>
                        </p:par>
                        <p:par>
                          <p:cTn id="223" fill="hold">
                            <p:stCondLst>
                              <p:cond delay="71000"/>
                            </p:stCondLst>
                            <p:childTnLst>
                              <p:par>
                                <p:cTn id="224" presetID="1" presetClass="entr" presetSubtype="0" fill="hold" grpId="0" nodeType="afterEffect">
                                  <p:stCondLst>
                                    <p:cond delay="1000"/>
                                  </p:stCondLst>
                                  <p:childTnLst>
                                    <p:set>
                                      <p:cBhvr>
                                        <p:cTn id="225" dur="1" fill="hold">
                                          <p:stCondLst>
                                            <p:cond delay="0"/>
                                          </p:stCondLst>
                                        </p:cTn>
                                        <p:tgtEl>
                                          <p:spTgt spid="321"/>
                                        </p:tgtEl>
                                        <p:attrNameLst>
                                          <p:attrName>style.visibility</p:attrName>
                                        </p:attrNameLst>
                                      </p:cBhvr>
                                      <p:to>
                                        <p:strVal val="visible"/>
                                      </p:to>
                                    </p:set>
                                  </p:childTnLst>
                                </p:cTn>
                              </p:par>
                            </p:childTnLst>
                          </p:cTn>
                        </p:par>
                        <p:par>
                          <p:cTn id="226" fill="hold">
                            <p:stCondLst>
                              <p:cond delay="72000"/>
                            </p:stCondLst>
                            <p:childTnLst>
                              <p:par>
                                <p:cTn id="227" presetID="1" presetClass="entr" presetSubtype="0" fill="hold" grpId="0" nodeType="afterEffect">
                                  <p:stCondLst>
                                    <p:cond delay="1000"/>
                                  </p:stCondLst>
                                  <p:childTnLst>
                                    <p:set>
                                      <p:cBhvr>
                                        <p:cTn id="228" dur="1" fill="hold">
                                          <p:stCondLst>
                                            <p:cond delay="0"/>
                                          </p:stCondLst>
                                        </p:cTn>
                                        <p:tgtEl>
                                          <p:spTgt spid="322"/>
                                        </p:tgtEl>
                                        <p:attrNameLst>
                                          <p:attrName>style.visibility</p:attrName>
                                        </p:attrNameLst>
                                      </p:cBhvr>
                                      <p:to>
                                        <p:strVal val="visible"/>
                                      </p:to>
                                    </p:set>
                                  </p:childTnLst>
                                </p:cTn>
                              </p:par>
                            </p:childTnLst>
                          </p:cTn>
                        </p:par>
                        <p:par>
                          <p:cTn id="229" fill="hold">
                            <p:stCondLst>
                              <p:cond delay="73000"/>
                            </p:stCondLst>
                            <p:childTnLst>
                              <p:par>
                                <p:cTn id="230" presetID="1" presetClass="entr" presetSubtype="0" fill="hold" grpId="0" nodeType="afterEffect">
                                  <p:stCondLst>
                                    <p:cond delay="1000"/>
                                  </p:stCondLst>
                                  <p:childTnLst>
                                    <p:set>
                                      <p:cBhvr>
                                        <p:cTn id="231" dur="1" fill="hold">
                                          <p:stCondLst>
                                            <p:cond delay="0"/>
                                          </p:stCondLst>
                                        </p:cTn>
                                        <p:tgtEl>
                                          <p:spTgt spid="323"/>
                                        </p:tgtEl>
                                        <p:attrNameLst>
                                          <p:attrName>style.visibility</p:attrName>
                                        </p:attrNameLst>
                                      </p:cBhvr>
                                      <p:to>
                                        <p:strVal val="visible"/>
                                      </p:to>
                                    </p:set>
                                  </p:childTnLst>
                                </p:cTn>
                              </p:par>
                            </p:childTnLst>
                          </p:cTn>
                        </p:par>
                        <p:par>
                          <p:cTn id="232" fill="hold">
                            <p:stCondLst>
                              <p:cond delay="74000"/>
                            </p:stCondLst>
                            <p:childTnLst>
                              <p:par>
                                <p:cTn id="233" presetID="1" presetClass="entr" presetSubtype="0" fill="hold" grpId="0" nodeType="afterEffect">
                                  <p:stCondLst>
                                    <p:cond delay="1000"/>
                                  </p:stCondLst>
                                  <p:childTnLst>
                                    <p:set>
                                      <p:cBhvr>
                                        <p:cTn id="234" dur="1" fill="hold">
                                          <p:stCondLst>
                                            <p:cond delay="0"/>
                                          </p:stCondLst>
                                        </p:cTn>
                                        <p:tgtEl>
                                          <p:spTgt spid="324"/>
                                        </p:tgtEl>
                                        <p:attrNameLst>
                                          <p:attrName>style.visibility</p:attrName>
                                        </p:attrNameLst>
                                      </p:cBhvr>
                                      <p:to>
                                        <p:strVal val="visible"/>
                                      </p:to>
                                    </p:set>
                                  </p:childTnLst>
                                </p:cTn>
                              </p:par>
                            </p:childTnLst>
                          </p:cTn>
                        </p:par>
                        <p:par>
                          <p:cTn id="235" fill="hold">
                            <p:stCondLst>
                              <p:cond delay="75000"/>
                            </p:stCondLst>
                            <p:childTnLst>
                              <p:par>
                                <p:cTn id="236" presetID="1" presetClass="entr" presetSubtype="0" fill="hold" grpId="0" nodeType="afterEffect">
                                  <p:stCondLst>
                                    <p:cond delay="1000"/>
                                  </p:stCondLst>
                                  <p:childTnLst>
                                    <p:set>
                                      <p:cBhvr>
                                        <p:cTn id="237" dur="1" fill="hold">
                                          <p:stCondLst>
                                            <p:cond delay="0"/>
                                          </p:stCondLst>
                                        </p:cTn>
                                        <p:tgtEl>
                                          <p:spTgt spid="325"/>
                                        </p:tgtEl>
                                        <p:attrNameLst>
                                          <p:attrName>style.visibility</p:attrName>
                                        </p:attrNameLst>
                                      </p:cBhvr>
                                      <p:to>
                                        <p:strVal val="visible"/>
                                      </p:to>
                                    </p:set>
                                  </p:childTnLst>
                                </p:cTn>
                              </p:par>
                            </p:childTnLst>
                          </p:cTn>
                        </p:par>
                        <p:par>
                          <p:cTn id="238" fill="hold">
                            <p:stCondLst>
                              <p:cond delay="76000"/>
                            </p:stCondLst>
                            <p:childTnLst>
                              <p:par>
                                <p:cTn id="239" presetID="1" presetClass="entr" presetSubtype="0" fill="hold" grpId="0" nodeType="afterEffect">
                                  <p:stCondLst>
                                    <p:cond delay="1000"/>
                                  </p:stCondLst>
                                  <p:childTnLst>
                                    <p:set>
                                      <p:cBhvr>
                                        <p:cTn id="240" dur="1" fill="hold">
                                          <p:stCondLst>
                                            <p:cond delay="0"/>
                                          </p:stCondLst>
                                        </p:cTn>
                                        <p:tgtEl>
                                          <p:spTgt spid="326"/>
                                        </p:tgtEl>
                                        <p:attrNameLst>
                                          <p:attrName>style.visibility</p:attrName>
                                        </p:attrNameLst>
                                      </p:cBhvr>
                                      <p:to>
                                        <p:strVal val="visible"/>
                                      </p:to>
                                    </p:set>
                                  </p:childTnLst>
                                </p:cTn>
                              </p:par>
                            </p:childTnLst>
                          </p:cTn>
                        </p:par>
                        <p:par>
                          <p:cTn id="241" fill="hold">
                            <p:stCondLst>
                              <p:cond delay="77000"/>
                            </p:stCondLst>
                            <p:childTnLst>
                              <p:par>
                                <p:cTn id="242" presetID="1" presetClass="entr" presetSubtype="0" fill="hold" grpId="0" nodeType="afterEffect">
                                  <p:stCondLst>
                                    <p:cond delay="1000"/>
                                  </p:stCondLst>
                                  <p:childTnLst>
                                    <p:set>
                                      <p:cBhvr>
                                        <p:cTn id="243" dur="1" fill="hold">
                                          <p:stCondLst>
                                            <p:cond delay="0"/>
                                          </p:stCondLst>
                                        </p:cTn>
                                        <p:tgtEl>
                                          <p:spTgt spid="327"/>
                                        </p:tgtEl>
                                        <p:attrNameLst>
                                          <p:attrName>style.visibility</p:attrName>
                                        </p:attrNameLst>
                                      </p:cBhvr>
                                      <p:to>
                                        <p:strVal val="visible"/>
                                      </p:to>
                                    </p:set>
                                  </p:childTnLst>
                                </p:cTn>
                              </p:par>
                            </p:childTnLst>
                          </p:cTn>
                        </p:par>
                        <p:par>
                          <p:cTn id="244" fill="hold">
                            <p:stCondLst>
                              <p:cond delay="78000"/>
                            </p:stCondLst>
                            <p:childTnLst>
                              <p:par>
                                <p:cTn id="245" presetID="1" presetClass="entr" presetSubtype="0" fill="hold" grpId="0" nodeType="afterEffect">
                                  <p:stCondLst>
                                    <p:cond delay="1000"/>
                                  </p:stCondLst>
                                  <p:childTnLst>
                                    <p:set>
                                      <p:cBhvr>
                                        <p:cTn id="246" dur="1" fill="hold">
                                          <p:stCondLst>
                                            <p:cond delay="0"/>
                                          </p:stCondLst>
                                        </p:cTn>
                                        <p:tgtEl>
                                          <p:spTgt spid="328"/>
                                        </p:tgtEl>
                                        <p:attrNameLst>
                                          <p:attrName>style.visibility</p:attrName>
                                        </p:attrNameLst>
                                      </p:cBhvr>
                                      <p:to>
                                        <p:strVal val="visible"/>
                                      </p:to>
                                    </p:set>
                                  </p:childTnLst>
                                </p:cTn>
                              </p:par>
                            </p:childTnLst>
                          </p:cTn>
                        </p:par>
                        <p:par>
                          <p:cTn id="247" fill="hold">
                            <p:stCondLst>
                              <p:cond delay="79000"/>
                            </p:stCondLst>
                            <p:childTnLst>
                              <p:par>
                                <p:cTn id="248" presetID="1" presetClass="entr" presetSubtype="0" fill="hold" grpId="0" nodeType="afterEffect">
                                  <p:stCondLst>
                                    <p:cond delay="1000"/>
                                  </p:stCondLst>
                                  <p:childTnLst>
                                    <p:set>
                                      <p:cBhvr>
                                        <p:cTn id="249" dur="1" fill="hold">
                                          <p:stCondLst>
                                            <p:cond delay="0"/>
                                          </p:stCondLst>
                                        </p:cTn>
                                        <p:tgtEl>
                                          <p:spTgt spid="329"/>
                                        </p:tgtEl>
                                        <p:attrNameLst>
                                          <p:attrName>style.visibility</p:attrName>
                                        </p:attrNameLst>
                                      </p:cBhvr>
                                      <p:to>
                                        <p:strVal val="visible"/>
                                      </p:to>
                                    </p:set>
                                  </p:childTnLst>
                                </p:cTn>
                              </p:par>
                            </p:childTnLst>
                          </p:cTn>
                        </p:par>
                        <p:par>
                          <p:cTn id="250" fill="hold">
                            <p:stCondLst>
                              <p:cond delay="80000"/>
                            </p:stCondLst>
                            <p:childTnLst>
                              <p:par>
                                <p:cTn id="251" presetID="1" presetClass="entr" presetSubtype="0" fill="hold" grpId="0" nodeType="afterEffect">
                                  <p:stCondLst>
                                    <p:cond delay="1000"/>
                                  </p:stCondLst>
                                  <p:childTnLst>
                                    <p:set>
                                      <p:cBhvr>
                                        <p:cTn id="252" dur="1" fill="hold">
                                          <p:stCondLst>
                                            <p:cond delay="0"/>
                                          </p:stCondLst>
                                        </p:cTn>
                                        <p:tgtEl>
                                          <p:spTgt spid="330"/>
                                        </p:tgtEl>
                                        <p:attrNameLst>
                                          <p:attrName>style.visibility</p:attrName>
                                        </p:attrNameLst>
                                      </p:cBhvr>
                                      <p:to>
                                        <p:strVal val="visible"/>
                                      </p:to>
                                    </p:set>
                                  </p:childTnLst>
                                </p:cTn>
                              </p:par>
                            </p:childTnLst>
                          </p:cTn>
                        </p:par>
                        <p:par>
                          <p:cTn id="253" fill="hold">
                            <p:stCondLst>
                              <p:cond delay="81000"/>
                            </p:stCondLst>
                            <p:childTnLst>
                              <p:par>
                                <p:cTn id="254" presetID="1" presetClass="entr" presetSubtype="0" fill="hold" grpId="0" nodeType="afterEffect">
                                  <p:stCondLst>
                                    <p:cond delay="1000"/>
                                  </p:stCondLst>
                                  <p:childTnLst>
                                    <p:set>
                                      <p:cBhvr>
                                        <p:cTn id="255" dur="1" fill="hold">
                                          <p:stCondLst>
                                            <p:cond delay="0"/>
                                          </p:stCondLst>
                                        </p:cTn>
                                        <p:tgtEl>
                                          <p:spTgt spid="331"/>
                                        </p:tgtEl>
                                        <p:attrNameLst>
                                          <p:attrName>style.visibility</p:attrName>
                                        </p:attrNameLst>
                                      </p:cBhvr>
                                      <p:to>
                                        <p:strVal val="visible"/>
                                      </p:to>
                                    </p:set>
                                  </p:childTnLst>
                                </p:cTn>
                              </p:par>
                            </p:childTnLst>
                          </p:cTn>
                        </p:par>
                        <p:par>
                          <p:cTn id="256" fill="hold">
                            <p:stCondLst>
                              <p:cond delay="82000"/>
                            </p:stCondLst>
                            <p:childTnLst>
                              <p:par>
                                <p:cTn id="257" presetID="1" presetClass="entr" presetSubtype="0" fill="hold" grpId="0" nodeType="afterEffect">
                                  <p:stCondLst>
                                    <p:cond delay="1000"/>
                                  </p:stCondLst>
                                  <p:childTnLst>
                                    <p:set>
                                      <p:cBhvr>
                                        <p:cTn id="258" dur="1" fill="hold">
                                          <p:stCondLst>
                                            <p:cond delay="0"/>
                                          </p:stCondLst>
                                        </p:cTn>
                                        <p:tgtEl>
                                          <p:spTgt spid="332"/>
                                        </p:tgtEl>
                                        <p:attrNameLst>
                                          <p:attrName>style.visibility</p:attrName>
                                        </p:attrNameLst>
                                      </p:cBhvr>
                                      <p:to>
                                        <p:strVal val="visible"/>
                                      </p:to>
                                    </p:set>
                                  </p:childTnLst>
                                </p:cTn>
                              </p:par>
                            </p:childTnLst>
                          </p:cTn>
                        </p:par>
                        <p:par>
                          <p:cTn id="259" fill="hold">
                            <p:stCondLst>
                              <p:cond delay="83000"/>
                            </p:stCondLst>
                            <p:childTnLst>
                              <p:par>
                                <p:cTn id="260" presetID="1" presetClass="entr" presetSubtype="0" fill="hold" grpId="0" nodeType="afterEffect">
                                  <p:stCondLst>
                                    <p:cond delay="1000"/>
                                  </p:stCondLst>
                                  <p:childTnLst>
                                    <p:set>
                                      <p:cBhvr>
                                        <p:cTn id="261" dur="1" fill="hold">
                                          <p:stCondLst>
                                            <p:cond delay="0"/>
                                          </p:stCondLst>
                                        </p:cTn>
                                        <p:tgtEl>
                                          <p:spTgt spid="333"/>
                                        </p:tgtEl>
                                        <p:attrNameLst>
                                          <p:attrName>style.visibility</p:attrName>
                                        </p:attrNameLst>
                                      </p:cBhvr>
                                      <p:to>
                                        <p:strVal val="visible"/>
                                      </p:to>
                                    </p:set>
                                  </p:childTnLst>
                                </p:cTn>
                              </p:par>
                            </p:childTnLst>
                          </p:cTn>
                        </p:par>
                        <p:par>
                          <p:cTn id="262" fill="hold">
                            <p:stCondLst>
                              <p:cond delay="84000"/>
                            </p:stCondLst>
                            <p:childTnLst>
                              <p:par>
                                <p:cTn id="263" presetID="1" presetClass="entr" presetSubtype="0" fill="hold" grpId="0" nodeType="afterEffect">
                                  <p:stCondLst>
                                    <p:cond delay="1000"/>
                                  </p:stCondLst>
                                  <p:childTnLst>
                                    <p:set>
                                      <p:cBhvr>
                                        <p:cTn id="264" dur="1" fill="hold">
                                          <p:stCondLst>
                                            <p:cond delay="0"/>
                                          </p:stCondLst>
                                        </p:cTn>
                                        <p:tgtEl>
                                          <p:spTgt spid="334"/>
                                        </p:tgtEl>
                                        <p:attrNameLst>
                                          <p:attrName>style.visibility</p:attrName>
                                        </p:attrNameLst>
                                      </p:cBhvr>
                                      <p:to>
                                        <p:strVal val="visible"/>
                                      </p:to>
                                    </p:set>
                                  </p:childTnLst>
                                </p:cTn>
                              </p:par>
                            </p:childTnLst>
                          </p:cTn>
                        </p:par>
                        <p:par>
                          <p:cTn id="265" fill="hold">
                            <p:stCondLst>
                              <p:cond delay="85000"/>
                            </p:stCondLst>
                            <p:childTnLst>
                              <p:par>
                                <p:cTn id="266" presetID="1" presetClass="entr" presetSubtype="0" fill="hold" grpId="0" nodeType="afterEffect">
                                  <p:stCondLst>
                                    <p:cond delay="1000"/>
                                  </p:stCondLst>
                                  <p:childTnLst>
                                    <p:set>
                                      <p:cBhvr>
                                        <p:cTn id="267" dur="1" fill="hold">
                                          <p:stCondLst>
                                            <p:cond delay="0"/>
                                          </p:stCondLst>
                                        </p:cTn>
                                        <p:tgtEl>
                                          <p:spTgt spid="335"/>
                                        </p:tgtEl>
                                        <p:attrNameLst>
                                          <p:attrName>style.visibility</p:attrName>
                                        </p:attrNameLst>
                                      </p:cBhvr>
                                      <p:to>
                                        <p:strVal val="visible"/>
                                      </p:to>
                                    </p:set>
                                  </p:childTnLst>
                                </p:cTn>
                              </p:par>
                            </p:childTnLst>
                          </p:cTn>
                        </p:par>
                        <p:par>
                          <p:cTn id="268" fill="hold">
                            <p:stCondLst>
                              <p:cond delay="86000"/>
                            </p:stCondLst>
                            <p:childTnLst>
                              <p:par>
                                <p:cTn id="269" presetID="1" presetClass="entr" presetSubtype="0" fill="hold" grpId="0" nodeType="afterEffect">
                                  <p:stCondLst>
                                    <p:cond delay="1000"/>
                                  </p:stCondLst>
                                  <p:childTnLst>
                                    <p:set>
                                      <p:cBhvr>
                                        <p:cTn id="270" dur="1" fill="hold">
                                          <p:stCondLst>
                                            <p:cond delay="0"/>
                                          </p:stCondLst>
                                        </p:cTn>
                                        <p:tgtEl>
                                          <p:spTgt spid="336"/>
                                        </p:tgtEl>
                                        <p:attrNameLst>
                                          <p:attrName>style.visibility</p:attrName>
                                        </p:attrNameLst>
                                      </p:cBhvr>
                                      <p:to>
                                        <p:strVal val="visible"/>
                                      </p:to>
                                    </p:set>
                                  </p:childTnLst>
                                </p:cTn>
                              </p:par>
                            </p:childTnLst>
                          </p:cTn>
                        </p:par>
                        <p:par>
                          <p:cTn id="271" fill="hold">
                            <p:stCondLst>
                              <p:cond delay="87000"/>
                            </p:stCondLst>
                            <p:childTnLst>
                              <p:par>
                                <p:cTn id="272" presetID="1" presetClass="entr" presetSubtype="0" fill="hold" grpId="0" nodeType="afterEffect">
                                  <p:stCondLst>
                                    <p:cond delay="1000"/>
                                  </p:stCondLst>
                                  <p:childTnLst>
                                    <p:set>
                                      <p:cBhvr>
                                        <p:cTn id="273" dur="1" fill="hold">
                                          <p:stCondLst>
                                            <p:cond delay="0"/>
                                          </p:stCondLst>
                                        </p:cTn>
                                        <p:tgtEl>
                                          <p:spTgt spid="337"/>
                                        </p:tgtEl>
                                        <p:attrNameLst>
                                          <p:attrName>style.visibility</p:attrName>
                                        </p:attrNameLst>
                                      </p:cBhvr>
                                      <p:to>
                                        <p:strVal val="visible"/>
                                      </p:to>
                                    </p:set>
                                  </p:childTnLst>
                                </p:cTn>
                              </p:par>
                            </p:childTnLst>
                          </p:cTn>
                        </p:par>
                        <p:par>
                          <p:cTn id="274" fill="hold">
                            <p:stCondLst>
                              <p:cond delay="88000"/>
                            </p:stCondLst>
                            <p:childTnLst>
                              <p:par>
                                <p:cTn id="275" presetID="1" presetClass="entr" presetSubtype="0" fill="hold" grpId="0" nodeType="afterEffect">
                                  <p:stCondLst>
                                    <p:cond delay="1000"/>
                                  </p:stCondLst>
                                  <p:childTnLst>
                                    <p:set>
                                      <p:cBhvr>
                                        <p:cTn id="276" dur="1" fill="hold">
                                          <p:stCondLst>
                                            <p:cond delay="0"/>
                                          </p:stCondLst>
                                        </p:cTn>
                                        <p:tgtEl>
                                          <p:spTgt spid="338"/>
                                        </p:tgtEl>
                                        <p:attrNameLst>
                                          <p:attrName>style.visibility</p:attrName>
                                        </p:attrNameLst>
                                      </p:cBhvr>
                                      <p:to>
                                        <p:strVal val="visible"/>
                                      </p:to>
                                    </p:set>
                                  </p:childTnLst>
                                </p:cTn>
                              </p:par>
                            </p:childTnLst>
                          </p:cTn>
                        </p:par>
                        <p:par>
                          <p:cTn id="277" fill="hold">
                            <p:stCondLst>
                              <p:cond delay="89000"/>
                            </p:stCondLst>
                            <p:childTnLst>
                              <p:par>
                                <p:cTn id="278" presetID="1" presetClass="entr" presetSubtype="0" fill="hold" grpId="0" nodeType="afterEffect">
                                  <p:stCondLst>
                                    <p:cond delay="1000"/>
                                  </p:stCondLst>
                                  <p:childTnLst>
                                    <p:set>
                                      <p:cBhvr>
                                        <p:cTn id="279" dur="1" fill="hold">
                                          <p:stCondLst>
                                            <p:cond delay="0"/>
                                          </p:stCondLst>
                                        </p:cTn>
                                        <p:tgtEl>
                                          <p:spTgt spid="339"/>
                                        </p:tgtEl>
                                        <p:attrNameLst>
                                          <p:attrName>style.visibility</p:attrName>
                                        </p:attrNameLst>
                                      </p:cBhvr>
                                      <p:to>
                                        <p:strVal val="visible"/>
                                      </p:to>
                                    </p:set>
                                  </p:childTnLst>
                                </p:cTn>
                              </p:par>
                            </p:childTnLst>
                          </p:cTn>
                        </p:par>
                        <p:par>
                          <p:cTn id="280" fill="hold">
                            <p:stCondLst>
                              <p:cond delay="90000"/>
                            </p:stCondLst>
                            <p:childTnLst>
                              <p:par>
                                <p:cTn id="281" presetID="1" presetClass="entr" presetSubtype="0" fill="hold" grpId="0" nodeType="afterEffect">
                                  <p:stCondLst>
                                    <p:cond delay="1000"/>
                                  </p:stCondLst>
                                  <p:childTnLst>
                                    <p:set>
                                      <p:cBhvr>
                                        <p:cTn id="282" dur="1" fill="hold">
                                          <p:stCondLst>
                                            <p:cond delay="0"/>
                                          </p:stCondLst>
                                        </p:cTn>
                                        <p:tgtEl>
                                          <p:spTgt spid="340"/>
                                        </p:tgtEl>
                                        <p:attrNameLst>
                                          <p:attrName>style.visibility</p:attrName>
                                        </p:attrNameLst>
                                      </p:cBhvr>
                                      <p:to>
                                        <p:strVal val="visible"/>
                                      </p:to>
                                    </p:set>
                                  </p:childTnLst>
                                </p:cTn>
                              </p:par>
                            </p:childTnLst>
                          </p:cTn>
                        </p:par>
                        <p:par>
                          <p:cTn id="283" fill="hold">
                            <p:stCondLst>
                              <p:cond delay="91000"/>
                            </p:stCondLst>
                            <p:childTnLst>
                              <p:par>
                                <p:cTn id="284" presetID="1" presetClass="entr" presetSubtype="0" fill="hold" grpId="0" nodeType="afterEffect">
                                  <p:stCondLst>
                                    <p:cond delay="1000"/>
                                  </p:stCondLst>
                                  <p:childTnLst>
                                    <p:set>
                                      <p:cBhvr>
                                        <p:cTn id="285" dur="1" fill="hold">
                                          <p:stCondLst>
                                            <p:cond delay="0"/>
                                          </p:stCondLst>
                                        </p:cTn>
                                        <p:tgtEl>
                                          <p:spTgt spid="341"/>
                                        </p:tgtEl>
                                        <p:attrNameLst>
                                          <p:attrName>style.visibility</p:attrName>
                                        </p:attrNameLst>
                                      </p:cBhvr>
                                      <p:to>
                                        <p:strVal val="visible"/>
                                      </p:to>
                                    </p:set>
                                  </p:childTnLst>
                                </p:cTn>
                              </p:par>
                            </p:childTnLst>
                          </p:cTn>
                        </p:par>
                        <p:par>
                          <p:cTn id="286" fill="hold">
                            <p:stCondLst>
                              <p:cond delay="92000"/>
                            </p:stCondLst>
                            <p:childTnLst>
                              <p:par>
                                <p:cTn id="287" presetID="1" presetClass="entr" presetSubtype="0" fill="hold" grpId="0" nodeType="afterEffect">
                                  <p:stCondLst>
                                    <p:cond delay="1000"/>
                                  </p:stCondLst>
                                  <p:childTnLst>
                                    <p:set>
                                      <p:cBhvr>
                                        <p:cTn id="288" dur="1" fill="hold">
                                          <p:stCondLst>
                                            <p:cond delay="0"/>
                                          </p:stCondLst>
                                        </p:cTn>
                                        <p:tgtEl>
                                          <p:spTgt spid="342"/>
                                        </p:tgtEl>
                                        <p:attrNameLst>
                                          <p:attrName>style.visibility</p:attrName>
                                        </p:attrNameLst>
                                      </p:cBhvr>
                                      <p:to>
                                        <p:strVal val="visible"/>
                                      </p:to>
                                    </p:set>
                                  </p:childTnLst>
                                </p:cTn>
                              </p:par>
                            </p:childTnLst>
                          </p:cTn>
                        </p:par>
                        <p:par>
                          <p:cTn id="289" fill="hold">
                            <p:stCondLst>
                              <p:cond delay="93000"/>
                            </p:stCondLst>
                            <p:childTnLst>
                              <p:par>
                                <p:cTn id="290" presetID="1" presetClass="entr" presetSubtype="0" fill="hold" grpId="0" nodeType="afterEffect">
                                  <p:stCondLst>
                                    <p:cond delay="1000"/>
                                  </p:stCondLst>
                                  <p:childTnLst>
                                    <p:set>
                                      <p:cBhvr>
                                        <p:cTn id="291" dur="1" fill="hold">
                                          <p:stCondLst>
                                            <p:cond delay="0"/>
                                          </p:stCondLst>
                                        </p:cTn>
                                        <p:tgtEl>
                                          <p:spTgt spid="343"/>
                                        </p:tgtEl>
                                        <p:attrNameLst>
                                          <p:attrName>style.visibility</p:attrName>
                                        </p:attrNameLst>
                                      </p:cBhvr>
                                      <p:to>
                                        <p:strVal val="visible"/>
                                      </p:to>
                                    </p:set>
                                  </p:childTnLst>
                                </p:cTn>
                              </p:par>
                            </p:childTnLst>
                          </p:cTn>
                        </p:par>
                        <p:par>
                          <p:cTn id="292" fill="hold">
                            <p:stCondLst>
                              <p:cond delay="94000"/>
                            </p:stCondLst>
                            <p:childTnLst>
                              <p:par>
                                <p:cTn id="293" presetID="1" presetClass="entr" presetSubtype="0" fill="hold" grpId="0" nodeType="afterEffect">
                                  <p:stCondLst>
                                    <p:cond delay="1000"/>
                                  </p:stCondLst>
                                  <p:childTnLst>
                                    <p:set>
                                      <p:cBhvr>
                                        <p:cTn id="294" dur="1" fill="hold">
                                          <p:stCondLst>
                                            <p:cond delay="0"/>
                                          </p:stCondLst>
                                        </p:cTn>
                                        <p:tgtEl>
                                          <p:spTgt spid="344"/>
                                        </p:tgtEl>
                                        <p:attrNameLst>
                                          <p:attrName>style.visibility</p:attrName>
                                        </p:attrNameLst>
                                      </p:cBhvr>
                                      <p:to>
                                        <p:strVal val="visible"/>
                                      </p:to>
                                    </p:set>
                                  </p:childTnLst>
                                </p:cTn>
                              </p:par>
                            </p:childTnLst>
                          </p:cTn>
                        </p:par>
                        <p:par>
                          <p:cTn id="295" fill="hold">
                            <p:stCondLst>
                              <p:cond delay="95000"/>
                            </p:stCondLst>
                            <p:childTnLst>
                              <p:par>
                                <p:cTn id="296" presetID="1" presetClass="entr" presetSubtype="0" fill="hold" grpId="0" nodeType="afterEffect">
                                  <p:stCondLst>
                                    <p:cond delay="1000"/>
                                  </p:stCondLst>
                                  <p:childTnLst>
                                    <p:set>
                                      <p:cBhvr>
                                        <p:cTn id="297" dur="1" fill="hold">
                                          <p:stCondLst>
                                            <p:cond delay="0"/>
                                          </p:stCondLst>
                                        </p:cTn>
                                        <p:tgtEl>
                                          <p:spTgt spid="345"/>
                                        </p:tgtEl>
                                        <p:attrNameLst>
                                          <p:attrName>style.visibility</p:attrName>
                                        </p:attrNameLst>
                                      </p:cBhvr>
                                      <p:to>
                                        <p:strVal val="visible"/>
                                      </p:to>
                                    </p:set>
                                  </p:childTnLst>
                                </p:cTn>
                              </p:par>
                            </p:childTnLst>
                          </p:cTn>
                        </p:par>
                        <p:par>
                          <p:cTn id="298" fill="hold">
                            <p:stCondLst>
                              <p:cond delay="96000"/>
                            </p:stCondLst>
                            <p:childTnLst>
                              <p:par>
                                <p:cTn id="299" presetID="1" presetClass="entr" presetSubtype="0" fill="hold" grpId="0" nodeType="afterEffect">
                                  <p:stCondLst>
                                    <p:cond delay="1000"/>
                                  </p:stCondLst>
                                  <p:childTnLst>
                                    <p:set>
                                      <p:cBhvr>
                                        <p:cTn id="300" dur="1" fill="hold">
                                          <p:stCondLst>
                                            <p:cond delay="0"/>
                                          </p:stCondLst>
                                        </p:cTn>
                                        <p:tgtEl>
                                          <p:spTgt spid="346"/>
                                        </p:tgtEl>
                                        <p:attrNameLst>
                                          <p:attrName>style.visibility</p:attrName>
                                        </p:attrNameLst>
                                      </p:cBhvr>
                                      <p:to>
                                        <p:strVal val="visible"/>
                                      </p:to>
                                    </p:set>
                                  </p:childTnLst>
                                </p:cTn>
                              </p:par>
                            </p:childTnLst>
                          </p:cTn>
                        </p:par>
                        <p:par>
                          <p:cTn id="301" fill="hold">
                            <p:stCondLst>
                              <p:cond delay="97000"/>
                            </p:stCondLst>
                            <p:childTnLst>
                              <p:par>
                                <p:cTn id="302" presetID="1" presetClass="entr" presetSubtype="0" fill="hold" grpId="0" nodeType="afterEffect">
                                  <p:stCondLst>
                                    <p:cond delay="1000"/>
                                  </p:stCondLst>
                                  <p:childTnLst>
                                    <p:set>
                                      <p:cBhvr>
                                        <p:cTn id="303" dur="1" fill="hold">
                                          <p:stCondLst>
                                            <p:cond delay="0"/>
                                          </p:stCondLst>
                                        </p:cTn>
                                        <p:tgtEl>
                                          <p:spTgt spid="347"/>
                                        </p:tgtEl>
                                        <p:attrNameLst>
                                          <p:attrName>style.visibility</p:attrName>
                                        </p:attrNameLst>
                                      </p:cBhvr>
                                      <p:to>
                                        <p:strVal val="visible"/>
                                      </p:to>
                                    </p:set>
                                  </p:childTnLst>
                                </p:cTn>
                              </p:par>
                            </p:childTnLst>
                          </p:cTn>
                        </p:par>
                        <p:par>
                          <p:cTn id="304" fill="hold">
                            <p:stCondLst>
                              <p:cond delay="98000"/>
                            </p:stCondLst>
                            <p:childTnLst>
                              <p:par>
                                <p:cTn id="305" presetID="1" presetClass="entr" presetSubtype="0" fill="hold" grpId="0" nodeType="afterEffect">
                                  <p:stCondLst>
                                    <p:cond delay="1000"/>
                                  </p:stCondLst>
                                  <p:childTnLst>
                                    <p:set>
                                      <p:cBhvr>
                                        <p:cTn id="306" dur="1" fill="hold">
                                          <p:stCondLst>
                                            <p:cond delay="0"/>
                                          </p:stCondLst>
                                        </p:cTn>
                                        <p:tgtEl>
                                          <p:spTgt spid="348"/>
                                        </p:tgtEl>
                                        <p:attrNameLst>
                                          <p:attrName>style.visibility</p:attrName>
                                        </p:attrNameLst>
                                      </p:cBhvr>
                                      <p:to>
                                        <p:strVal val="visible"/>
                                      </p:to>
                                    </p:set>
                                  </p:childTnLst>
                                </p:cTn>
                              </p:par>
                            </p:childTnLst>
                          </p:cTn>
                        </p:par>
                        <p:par>
                          <p:cTn id="307" fill="hold">
                            <p:stCondLst>
                              <p:cond delay="99000"/>
                            </p:stCondLst>
                            <p:childTnLst>
                              <p:par>
                                <p:cTn id="308" presetID="1" presetClass="entr" presetSubtype="0" fill="hold" grpId="0" nodeType="afterEffect">
                                  <p:stCondLst>
                                    <p:cond delay="1000"/>
                                  </p:stCondLst>
                                  <p:childTnLst>
                                    <p:set>
                                      <p:cBhvr>
                                        <p:cTn id="309" dur="1" fill="hold">
                                          <p:stCondLst>
                                            <p:cond delay="0"/>
                                          </p:stCondLst>
                                        </p:cTn>
                                        <p:tgtEl>
                                          <p:spTgt spid="349"/>
                                        </p:tgtEl>
                                        <p:attrNameLst>
                                          <p:attrName>style.visibility</p:attrName>
                                        </p:attrNameLst>
                                      </p:cBhvr>
                                      <p:to>
                                        <p:strVal val="visible"/>
                                      </p:to>
                                    </p:set>
                                  </p:childTnLst>
                                </p:cTn>
                              </p:par>
                            </p:childTnLst>
                          </p:cTn>
                        </p:par>
                        <p:par>
                          <p:cTn id="310" fill="hold">
                            <p:stCondLst>
                              <p:cond delay="100000"/>
                            </p:stCondLst>
                            <p:childTnLst>
                              <p:par>
                                <p:cTn id="311" presetID="1" presetClass="entr" presetSubtype="0" fill="hold" grpId="0" nodeType="afterEffect">
                                  <p:stCondLst>
                                    <p:cond delay="1000"/>
                                  </p:stCondLst>
                                  <p:childTnLst>
                                    <p:set>
                                      <p:cBhvr>
                                        <p:cTn id="312" dur="1" fill="hold">
                                          <p:stCondLst>
                                            <p:cond delay="0"/>
                                          </p:stCondLst>
                                        </p:cTn>
                                        <p:tgtEl>
                                          <p:spTgt spid="350"/>
                                        </p:tgtEl>
                                        <p:attrNameLst>
                                          <p:attrName>style.visibility</p:attrName>
                                        </p:attrNameLst>
                                      </p:cBhvr>
                                      <p:to>
                                        <p:strVal val="visible"/>
                                      </p:to>
                                    </p:set>
                                  </p:childTnLst>
                                </p:cTn>
                              </p:par>
                            </p:childTnLst>
                          </p:cTn>
                        </p:par>
                        <p:par>
                          <p:cTn id="313" fill="hold">
                            <p:stCondLst>
                              <p:cond delay="101000"/>
                            </p:stCondLst>
                            <p:childTnLst>
                              <p:par>
                                <p:cTn id="314" presetID="1" presetClass="entr" presetSubtype="0" fill="hold" grpId="0" nodeType="afterEffect">
                                  <p:stCondLst>
                                    <p:cond delay="1000"/>
                                  </p:stCondLst>
                                  <p:childTnLst>
                                    <p:set>
                                      <p:cBhvr>
                                        <p:cTn id="315" dur="1" fill="hold">
                                          <p:stCondLst>
                                            <p:cond delay="0"/>
                                          </p:stCondLst>
                                        </p:cTn>
                                        <p:tgtEl>
                                          <p:spTgt spid="351"/>
                                        </p:tgtEl>
                                        <p:attrNameLst>
                                          <p:attrName>style.visibility</p:attrName>
                                        </p:attrNameLst>
                                      </p:cBhvr>
                                      <p:to>
                                        <p:strVal val="visible"/>
                                      </p:to>
                                    </p:set>
                                  </p:childTnLst>
                                </p:cTn>
                              </p:par>
                            </p:childTnLst>
                          </p:cTn>
                        </p:par>
                        <p:par>
                          <p:cTn id="316" fill="hold">
                            <p:stCondLst>
                              <p:cond delay="102000"/>
                            </p:stCondLst>
                            <p:childTnLst>
                              <p:par>
                                <p:cTn id="317" presetID="1" presetClass="entr" presetSubtype="0" fill="hold" grpId="0" nodeType="afterEffect">
                                  <p:stCondLst>
                                    <p:cond delay="1000"/>
                                  </p:stCondLst>
                                  <p:childTnLst>
                                    <p:set>
                                      <p:cBhvr>
                                        <p:cTn id="318" dur="1" fill="hold">
                                          <p:stCondLst>
                                            <p:cond delay="0"/>
                                          </p:stCondLst>
                                        </p:cTn>
                                        <p:tgtEl>
                                          <p:spTgt spid="352"/>
                                        </p:tgtEl>
                                        <p:attrNameLst>
                                          <p:attrName>style.visibility</p:attrName>
                                        </p:attrNameLst>
                                      </p:cBhvr>
                                      <p:to>
                                        <p:strVal val="visible"/>
                                      </p:to>
                                    </p:set>
                                  </p:childTnLst>
                                </p:cTn>
                              </p:par>
                            </p:childTnLst>
                          </p:cTn>
                        </p:par>
                        <p:par>
                          <p:cTn id="319" fill="hold">
                            <p:stCondLst>
                              <p:cond delay="103000"/>
                            </p:stCondLst>
                            <p:childTnLst>
                              <p:par>
                                <p:cTn id="320" presetID="1" presetClass="entr" presetSubtype="0" fill="hold" grpId="0" nodeType="afterEffect">
                                  <p:stCondLst>
                                    <p:cond delay="1000"/>
                                  </p:stCondLst>
                                  <p:childTnLst>
                                    <p:set>
                                      <p:cBhvr>
                                        <p:cTn id="321" dur="1" fill="hold">
                                          <p:stCondLst>
                                            <p:cond delay="0"/>
                                          </p:stCondLst>
                                        </p:cTn>
                                        <p:tgtEl>
                                          <p:spTgt spid="353"/>
                                        </p:tgtEl>
                                        <p:attrNameLst>
                                          <p:attrName>style.visibility</p:attrName>
                                        </p:attrNameLst>
                                      </p:cBhvr>
                                      <p:to>
                                        <p:strVal val="visible"/>
                                      </p:to>
                                    </p:set>
                                  </p:childTnLst>
                                </p:cTn>
                              </p:par>
                            </p:childTnLst>
                          </p:cTn>
                        </p:par>
                        <p:par>
                          <p:cTn id="322" fill="hold">
                            <p:stCondLst>
                              <p:cond delay="104000"/>
                            </p:stCondLst>
                            <p:childTnLst>
                              <p:par>
                                <p:cTn id="323" presetID="1" presetClass="entr" presetSubtype="0" fill="hold" grpId="0" nodeType="afterEffect">
                                  <p:stCondLst>
                                    <p:cond delay="1000"/>
                                  </p:stCondLst>
                                  <p:childTnLst>
                                    <p:set>
                                      <p:cBhvr>
                                        <p:cTn id="324" dur="1" fill="hold">
                                          <p:stCondLst>
                                            <p:cond delay="0"/>
                                          </p:stCondLst>
                                        </p:cTn>
                                        <p:tgtEl>
                                          <p:spTgt spid="354"/>
                                        </p:tgtEl>
                                        <p:attrNameLst>
                                          <p:attrName>style.visibility</p:attrName>
                                        </p:attrNameLst>
                                      </p:cBhvr>
                                      <p:to>
                                        <p:strVal val="visible"/>
                                      </p:to>
                                    </p:set>
                                  </p:childTnLst>
                                </p:cTn>
                              </p:par>
                            </p:childTnLst>
                          </p:cTn>
                        </p:par>
                        <p:par>
                          <p:cTn id="325" fill="hold">
                            <p:stCondLst>
                              <p:cond delay="105000"/>
                            </p:stCondLst>
                            <p:childTnLst>
                              <p:par>
                                <p:cTn id="326" presetID="1" presetClass="entr" presetSubtype="0" fill="hold" grpId="0" nodeType="afterEffect">
                                  <p:stCondLst>
                                    <p:cond delay="1000"/>
                                  </p:stCondLst>
                                  <p:childTnLst>
                                    <p:set>
                                      <p:cBhvr>
                                        <p:cTn id="327" dur="1" fill="hold">
                                          <p:stCondLst>
                                            <p:cond delay="0"/>
                                          </p:stCondLst>
                                        </p:cTn>
                                        <p:tgtEl>
                                          <p:spTgt spid="355"/>
                                        </p:tgtEl>
                                        <p:attrNameLst>
                                          <p:attrName>style.visibility</p:attrName>
                                        </p:attrNameLst>
                                      </p:cBhvr>
                                      <p:to>
                                        <p:strVal val="visible"/>
                                      </p:to>
                                    </p:set>
                                  </p:childTnLst>
                                </p:cTn>
                              </p:par>
                            </p:childTnLst>
                          </p:cTn>
                        </p:par>
                        <p:par>
                          <p:cTn id="328" fill="hold">
                            <p:stCondLst>
                              <p:cond delay="106000"/>
                            </p:stCondLst>
                            <p:childTnLst>
                              <p:par>
                                <p:cTn id="329" presetID="1" presetClass="entr" presetSubtype="0" fill="hold" grpId="0" nodeType="afterEffect">
                                  <p:stCondLst>
                                    <p:cond delay="1000"/>
                                  </p:stCondLst>
                                  <p:childTnLst>
                                    <p:set>
                                      <p:cBhvr>
                                        <p:cTn id="330" dur="1" fill="hold">
                                          <p:stCondLst>
                                            <p:cond delay="0"/>
                                          </p:stCondLst>
                                        </p:cTn>
                                        <p:tgtEl>
                                          <p:spTgt spid="356"/>
                                        </p:tgtEl>
                                        <p:attrNameLst>
                                          <p:attrName>style.visibility</p:attrName>
                                        </p:attrNameLst>
                                      </p:cBhvr>
                                      <p:to>
                                        <p:strVal val="visible"/>
                                      </p:to>
                                    </p:set>
                                  </p:childTnLst>
                                </p:cTn>
                              </p:par>
                            </p:childTnLst>
                          </p:cTn>
                        </p:par>
                        <p:par>
                          <p:cTn id="331" fill="hold">
                            <p:stCondLst>
                              <p:cond delay="107000"/>
                            </p:stCondLst>
                            <p:childTnLst>
                              <p:par>
                                <p:cTn id="332" presetID="1" presetClass="entr" presetSubtype="0" fill="hold" grpId="0" nodeType="afterEffect">
                                  <p:stCondLst>
                                    <p:cond delay="1000"/>
                                  </p:stCondLst>
                                  <p:childTnLst>
                                    <p:set>
                                      <p:cBhvr>
                                        <p:cTn id="333" dur="1" fill="hold">
                                          <p:stCondLst>
                                            <p:cond delay="0"/>
                                          </p:stCondLst>
                                        </p:cTn>
                                        <p:tgtEl>
                                          <p:spTgt spid="357"/>
                                        </p:tgtEl>
                                        <p:attrNameLst>
                                          <p:attrName>style.visibility</p:attrName>
                                        </p:attrNameLst>
                                      </p:cBhvr>
                                      <p:to>
                                        <p:strVal val="visible"/>
                                      </p:to>
                                    </p:set>
                                  </p:childTnLst>
                                </p:cTn>
                              </p:par>
                            </p:childTnLst>
                          </p:cTn>
                        </p:par>
                        <p:par>
                          <p:cTn id="334" fill="hold">
                            <p:stCondLst>
                              <p:cond delay="108000"/>
                            </p:stCondLst>
                            <p:childTnLst>
                              <p:par>
                                <p:cTn id="335" presetID="1" presetClass="entr" presetSubtype="0" fill="hold" grpId="0" nodeType="afterEffect">
                                  <p:stCondLst>
                                    <p:cond delay="1000"/>
                                  </p:stCondLst>
                                  <p:childTnLst>
                                    <p:set>
                                      <p:cBhvr>
                                        <p:cTn id="336" dur="1" fill="hold">
                                          <p:stCondLst>
                                            <p:cond delay="0"/>
                                          </p:stCondLst>
                                        </p:cTn>
                                        <p:tgtEl>
                                          <p:spTgt spid="358"/>
                                        </p:tgtEl>
                                        <p:attrNameLst>
                                          <p:attrName>style.visibility</p:attrName>
                                        </p:attrNameLst>
                                      </p:cBhvr>
                                      <p:to>
                                        <p:strVal val="visible"/>
                                      </p:to>
                                    </p:set>
                                  </p:childTnLst>
                                </p:cTn>
                              </p:par>
                            </p:childTnLst>
                          </p:cTn>
                        </p:par>
                        <p:par>
                          <p:cTn id="337" fill="hold">
                            <p:stCondLst>
                              <p:cond delay="109000"/>
                            </p:stCondLst>
                            <p:childTnLst>
                              <p:par>
                                <p:cTn id="338" presetID="1" presetClass="entr" presetSubtype="0" fill="hold" grpId="0" nodeType="afterEffect">
                                  <p:stCondLst>
                                    <p:cond delay="1000"/>
                                  </p:stCondLst>
                                  <p:childTnLst>
                                    <p:set>
                                      <p:cBhvr>
                                        <p:cTn id="339" dur="1" fill="hold">
                                          <p:stCondLst>
                                            <p:cond delay="0"/>
                                          </p:stCondLst>
                                        </p:cTn>
                                        <p:tgtEl>
                                          <p:spTgt spid="359"/>
                                        </p:tgtEl>
                                        <p:attrNameLst>
                                          <p:attrName>style.visibility</p:attrName>
                                        </p:attrNameLst>
                                      </p:cBhvr>
                                      <p:to>
                                        <p:strVal val="visible"/>
                                      </p:to>
                                    </p:set>
                                  </p:childTnLst>
                                </p:cTn>
                              </p:par>
                            </p:childTnLst>
                          </p:cTn>
                        </p:par>
                        <p:par>
                          <p:cTn id="340" fill="hold">
                            <p:stCondLst>
                              <p:cond delay="110000"/>
                            </p:stCondLst>
                            <p:childTnLst>
                              <p:par>
                                <p:cTn id="341" presetID="1" presetClass="entr" presetSubtype="0" fill="hold" grpId="0" nodeType="afterEffect">
                                  <p:stCondLst>
                                    <p:cond delay="1000"/>
                                  </p:stCondLst>
                                  <p:childTnLst>
                                    <p:set>
                                      <p:cBhvr>
                                        <p:cTn id="342" dur="1" fill="hold">
                                          <p:stCondLst>
                                            <p:cond delay="0"/>
                                          </p:stCondLst>
                                        </p:cTn>
                                        <p:tgtEl>
                                          <p:spTgt spid="360"/>
                                        </p:tgtEl>
                                        <p:attrNameLst>
                                          <p:attrName>style.visibility</p:attrName>
                                        </p:attrNameLst>
                                      </p:cBhvr>
                                      <p:to>
                                        <p:strVal val="visible"/>
                                      </p:to>
                                    </p:set>
                                  </p:childTnLst>
                                </p:cTn>
                              </p:par>
                            </p:childTnLst>
                          </p:cTn>
                        </p:par>
                        <p:par>
                          <p:cTn id="343" fill="hold">
                            <p:stCondLst>
                              <p:cond delay="111000"/>
                            </p:stCondLst>
                            <p:childTnLst>
                              <p:par>
                                <p:cTn id="344" presetID="1" presetClass="entr" presetSubtype="0" fill="hold" grpId="0" nodeType="afterEffect">
                                  <p:stCondLst>
                                    <p:cond delay="1000"/>
                                  </p:stCondLst>
                                  <p:childTnLst>
                                    <p:set>
                                      <p:cBhvr>
                                        <p:cTn id="345" dur="1" fill="hold">
                                          <p:stCondLst>
                                            <p:cond delay="0"/>
                                          </p:stCondLst>
                                        </p:cTn>
                                        <p:tgtEl>
                                          <p:spTgt spid="361"/>
                                        </p:tgtEl>
                                        <p:attrNameLst>
                                          <p:attrName>style.visibility</p:attrName>
                                        </p:attrNameLst>
                                      </p:cBhvr>
                                      <p:to>
                                        <p:strVal val="visible"/>
                                      </p:to>
                                    </p:set>
                                  </p:childTnLst>
                                </p:cTn>
                              </p:par>
                            </p:childTnLst>
                          </p:cTn>
                        </p:par>
                        <p:par>
                          <p:cTn id="346" fill="hold">
                            <p:stCondLst>
                              <p:cond delay="112000"/>
                            </p:stCondLst>
                            <p:childTnLst>
                              <p:par>
                                <p:cTn id="347" presetID="1" presetClass="entr" presetSubtype="0" fill="hold" grpId="0" nodeType="afterEffect">
                                  <p:stCondLst>
                                    <p:cond delay="1000"/>
                                  </p:stCondLst>
                                  <p:childTnLst>
                                    <p:set>
                                      <p:cBhvr>
                                        <p:cTn id="348" dur="1" fill="hold">
                                          <p:stCondLst>
                                            <p:cond delay="0"/>
                                          </p:stCondLst>
                                        </p:cTn>
                                        <p:tgtEl>
                                          <p:spTgt spid="362"/>
                                        </p:tgtEl>
                                        <p:attrNameLst>
                                          <p:attrName>style.visibility</p:attrName>
                                        </p:attrNameLst>
                                      </p:cBhvr>
                                      <p:to>
                                        <p:strVal val="visible"/>
                                      </p:to>
                                    </p:set>
                                  </p:childTnLst>
                                </p:cTn>
                              </p:par>
                            </p:childTnLst>
                          </p:cTn>
                        </p:par>
                        <p:par>
                          <p:cTn id="349" fill="hold">
                            <p:stCondLst>
                              <p:cond delay="113000"/>
                            </p:stCondLst>
                            <p:childTnLst>
                              <p:par>
                                <p:cTn id="350" presetID="1" presetClass="entr" presetSubtype="0" fill="hold" grpId="0" nodeType="afterEffect">
                                  <p:stCondLst>
                                    <p:cond delay="1000"/>
                                  </p:stCondLst>
                                  <p:childTnLst>
                                    <p:set>
                                      <p:cBhvr>
                                        <p:cTn id="351" dur="1" fill="hold">
                                          <p:stCondLst>
                                            <p:cond delay="0"/>
                                          </p:stCondLst>
                                        </p:cTn>
                                        <p:tgtEl>
                                          <p:spTgt spid="363"/>
                                        </p:tgtEl>
                                        <p:attrNameLst>
                                          <p:attrName>style.visibility</p:attrName>
                                        </p:attrNameLst>
                                      </p:cBhvr>
                                      <p:to>
                                        <p:strVal val="visible"/>
                                      </p:to>
                                    </p:set>
                                  </p:childTnLst>
                                </p:cTn>
                              </p:par>
                            </p:childTnLst>
                          </p:cTn>
                        </p:par>
                        <p:par>
                          <p:cTn id="352" fill="hold">
                            <p:stCondLst>
                              <p:cond delay="114000"/>
                            </p:stCondLst>
                            <p:childTnLst>
                              <p:par>
                                <p:cTn id="353" presetID="1" presetClass="entr" presetSubtype="0" fill="hold" grpId="0" nodeType="afterEffect">
                                  <p:stCondLst>
                                    <p:cond delay="1000"/>
                                  </p:stCondLst>
                                  <p:childTnLst>
                                    <p:set>
                                      <p:cBhvr>
                                        <p:cTn id="354" dur="1" fill="hold">
                                          <p:stCondLst>
                                            <p:cond delay="0"/>
                                          </p:stCondLst>
                                        </p:cTn>
                                        <p:tgtEl>
                                          <p:spTgt spid="364"/>
                                        </p:tgtEl>
                                        <p:attrNameLst>
                                          <p:attrName>style.visibility</p:attrName>
                                        </p:attrNameLst>
                                      </p:cBhvr>
                                      <p:to>
                                        <p:strVal val="visible"/>
                                      </p:to>
                                    </p:set>
                                  </p:childTnLst>
                                </p:cTn>
                              </p:par>
                            </p:childTnLst>
                          </p:cTn>
                        </p:par>
                        <p:par>
                          <p:cTn id="355" fill="hold">
                            <p:stCondLst>
                              <p:cond delay="115000"/>
                            </p:stCondLst>
                            <p:childTnLst>
                              <p:par>
                                <p:cTn id="356" presetID="1" presetClass="entr" presetSubtype="0" fill="hold" grpId="0" nodeType="afterEffect">
                                  <p:stCondLst>
                                    <p:cond delay="1000"/>
                                  </p:stCondLst>
                                  <p:childTnLst>
                                    <p:set>
                                      <p:cBhvr>
                                        <p:cTn id="357" dur="1" fill="hold">
                                          <p:stCondLst>
                                            <p:cond delay="0"/>
                                          </p:stCondLst>
                                        </p:cTn>
                                        <p:tgtEl>
                                          <p:spTgt spid="365"/>
                                        </p:tgtEl>
                                        <p:attrNameLst>
                                          <p:attrName>style.visibility</p:attrName>
                                        </p:attrNameLst>
                                      </p:cBhvr>
                                      <p:to>
                                        <p:strVal val="visible"/>
                                      </p:to>
                                    </p:set>
                                  </p:childTnLst>
                                </p:cTn>
                              </p:par>
                            </p:childTnLst>
                          </p:cTn>
                        </p:par>
                        <p:par>
                          <p:cTn id="358" fill="hold">
                            <p:stCondLst>
                              <p:cond delay="116000"/>
                            </p:stCondLst>
                            <p:childTnLst>
                              <p:par>
                                <p:cTn id="359" presetID="1" presetClass="entr" presetSubtype="0" fill="hold" grpId="0" nodeType="afterEffect">
                                  <p:stCondLst>
                                    <p:cond delay="1000"/>
                                  </p:stCondLst>
                                  <p:childTnLst>
                                    <p:set>
                                      <p:cBhvr>
                                        <p:cTn id="360" dur="1" fill="hold">
                                          <p:stCondLst>
                                            <p:cond delay="0"/>
                                          </p:stCondLst>
                                        </p:cTn>
                                        <p:tgtEl>
                                          <p:spTgt spid="366"/>
                                        </p:tgtEl>
                                        <p:attrNameLst>
                                          <p:attrName>style.visibility</p:attrName>
                                        </p:attrNameLst>
                                      </p:cBhvr>
                                      <p:to>
                                        <p:strVal val="visible"/>
                                      </p:to>
                                    </p:set>
                                  </p:childTnLst>
                                </p:cTn>
                              </p:par>
                            </p:childTnLst>
                          </p:cTn>
                        </p:par>
                        <p:par>
                          <p:cTn id="361" fill="hold">
                            <p:stCondLst>
                              <p:cond delay="117000"/>
                            </p:stCondLst>
                            <p:childTnLst>
                              <p:par>
                                <p:cTn id="362" presetID="1" presetClass="entr" presetSubtype="0" fill="hold" grpId="0" nodeType="afterEffect">
                                  <p:stCondLst>
                                    <p:cond delay="1000"/>
                                  </p:stCondLst>
                                  <p:childTnLst>
                                    <p:set>
                                      <p:cBhvr>
                                        <p:cTn id="363" dur="1" fill="hold">
                                          <p:stCondLst>
                                            <p:cond delay="0"/>
                                          </p:stCondLst>
                                        </p:cTn>
                                        <p:tgtEl>
                                          <p:spTgt spid="367"/>
                                        </p:tgtEl>
                                        <p:attrNameLst>
                                          <p:attrName>style.visibility</p:attrName>
                                        </p:attrNameLst>
                                      </p:cBhvr>
                                      <p:to>
                                        <p:strVal val="visible"/>
                                      </p:to>
                                    </p:set>
                                  </p:childTnLst>
                                </p:cTn>
                              </p:par>
                            </p:childTnLst>
                          </p:cTn>
                        </p:par>
                        <p:par>
                          <p:cTn id="364" fill="hold">
                            <p:stCondLst>
                              <p:cond delay="118000"/>
                            </p:stCondLst>
                            <p:childTnLst>
                              <p:par>
                                <p:cTn id="365" presetID="1" presetClass="entr" presetSubtype="0" fill="hold" grpId="0" nodeType="afterEffect">
                                  <p:stCondLst>
                                    <p:cond delay="1000"/>
                                  </p:stCondLst>
                                  <p:childTnLst>
                                    <p:set>
                                      <p:cBhvr>
                                        <p:cTn id="366" dur="1" fill="hold">
                                          <p:stCondLst>
                                            <p:cond delay="0"/>
                                          </p:stCondLst>
                                        </p:cTn>
                                        <p:tgtEl>
                                          <p:spTgt spid="368"/>
                                        </p:tgtEl>
                                        <p:attrNameLst>
                                          <p:attrName>style.visibility</p:attrName>
                                        </p:attrNameLst>
                                      </p:cBhvr>
                                      <p:to>
                                        <p:strVal val="visible"/>
                                      </p:to>
                                    </p:set>
                                  </p:childTnLst>
                                </p:cTn>
                              </p:par>
                            </p:childTnLst>
                          </p:cTn>
                        </p:par>
                        <p:par>
                          <p:cTn id="367" fill="hold">
                            <p:stCondLst>
                              <p:cond delay="119000"/>
                            </p:stCondLst>
                            <p:childTnLst>
                              <p:par>
                                <p:cTn id="368" presetID="1" presetClass="entr" presetSubtype="0" fill="hold" grpId="0" nodeType="afterEffect">
                                  <p:stCondLst>
                                    <p:cond delay="1000"/>
                                  </p:stCondLst>
                                  <p:childTnLst>
                                    <p:set>
                                      <p:cBhvr>
                                        <p:cTn id="369" dur="1" fill="hold">
                                          <p:stCondLst>
                                            <p:cond delay="0"/>
                                          </p:stCondLst>
                                        </p:cTn>
                                        <p:tgtEl>
                                          <p:spTgt spid="369"/>
                                        </p:tgtEl>
                                        <p:attrNameLst>
                                          <p:attrName>style.visibility</p:attrName>
                                        </p:attrNameLst>
                                      </p:cBhvr>
                                      <p:to>
                                        <p:strVal val="visible"/>
                                      </p:to>
                                    </p:set>
                                  </p:childTnLst>
                                </p:cTn>
                              </p:par>
                            </p:childTnLst>
                          </p:cTn>
                        </p:par>
                        <p:par>
                          <p:cTn id="370" fill="hold">
                            <p:stCondLst>
                              <p:cond delay="120000"/>
                            </p:stCondLst>
                            <p:childTnLst>
                              <p:par>
                                <p:cTn id="371" presetID="1" presetClass="entr" presetSubtype="0" fill="hold" grpId="0" nodeType="afterEffect">
                                  <p:stCondLst>
                                    <p:cond delay="1000"/>
                                  </p:stCondLst>
                                  <p:childTnLst>
                                    <p:set>
                                      <p:cBhvr>
                                        <p:cTn id="372" dur="1" fill="hold">
                                          <p:stCondLst>
                                            <p:cond delay="0"/>
                                          </p:stCondLst>
                                        </p:cTn>
                                        <p:tgtEl>
                                          <p:spTgt spid="370"/>
                                        </p:tgtEl>
                                        <p:attrNameLst>
                                          <p:attrName>style.visibility</p:attrName>
                                        </p:attrNameLst>
                                      </p:cBhvr>
                                      <p:to>
                                        <p:strVal val="visible"/>
                                      </p:to>
                                    </p:set>
                                  </p:childTnLst>
                                </p:cTn>
                              </p:par>
                            </p:childTnLst>
                          </p:cTn>
                        </p:par>
                        <p:par>
                          <p:cTn id="373" fill="hold">
                            <p:stCondLst>
                              <p:cond delay="121000"/>
                            </p:stCondLst>
                            <p:childTnLst>
                              <p:par>
                                <p:cTn id="374" presetID="1" presetClass="entr" presetSubtype="0" fill="hold" grpId="0" nodeType="afterEffect">
                                  <p:stCondLst>
                                    <p:cond delay="1000"/>
                                  </p:stCondLst>
                                  <p:childTnLst>
                                    <p:set>
                                      <p:cBhvr>
                                        <p:cTn id="375" dur="1" fill="hold">
                                          <p:stCondLst>
                                            <p:cond delay="0"/>
                                          </p:stCondLst>
                                        </p:cTn>
                                        <p:tgtEl>
                                          <p:spTgt spid="371"/>
                                        </p:tgtEl>
                                        <p:attrNameLst>
                                          <p:attrName>style.visibility</p:attrName>
                                        </p:attrNameLst>
                                      </p:cBhvr>
                                      <p:to>
                                        <p:strVal val="visible"/>
                                      </p:to>
                                    </p:set>
                                  </p:childTnLst>
                                </p:cTn>
                              </p:par>
                            </p:childTnLst>
                          </p:cTn>
                        </p:par>
                        <p:par>
                          <p:cTn id="376" fill="hold">
                            <p:stCondLst>
                              <p:cond delay="122000"/>
                            </p:stCondLst>
                            <p:childTnLst>
                              <p:par>
                                <p:cTn id="377" presetID="1" presetClass="entr" presetSubtype="0" fill="hold" grpId="0" nodeType="afterEffect">
                                  <p:stCondLst>
                                    <p:cond delay="1000"/>
                                  </p:stCondLst>
                                  <p:childTnLst>
                                    <p:set>
                                      <p:cBhvr>
                                        <p:cTn id="378" dur="1" fill="hold">
                                          <p:stCondLst>
                                            <p:cond delay="0"/>
                                          </p:stCondLst>
                                        </p:cTn>
                                        <p:tgtEl>
                                          <p:spTgt spid="372"/>
                                        </p:tgtEl>
                                        <p:attrNameLst>
                                          <p:attrName>style.visibility</p:attrName>
                                        </p:attrNameLst>
                                      </p:cBhvr>
                                      <p:to>
                                        <p:strVal val="visible"/>
                                      </p:to>
                                    </p:set>
                                  </p:childTnLst>
                                </p:cTn>
                              </p:par>
                            </p:childTnLst>
                          </p:cTn>
                        </p:par>
                        <p:par>
                          <p:cTn id="379" fill="hold">
                            <p:stCondLst>
                              <p:cond delay="123000"/>
                            </p:stCondLst>
                            <p:childTnLst>
                              <p:par>
                                <p:cTn id="380" presetID="1" presetClass="entr" presetSubtype="0" fill="hold" grpId="0" nodeType="afterEffect">
                                  <p:stCondLst>
                                    <p:cond delay="1000"/>
                                  </p:stCondLst>
                                  <p:childTnLst>
                                    <p:set>
                                      <p:cBhvr>
                                        <p:cTn id="381" dur="1" fill="hold">
                                          <p:stCondLst>
                                            <p:cond delay="0"/>
                                          </p:stCondLst>
                                        </p:cTn>
                                        <p:tgtEl>
                                          <p:spTgt spid="373"/>
                                        </p:tgtEl>
                                        <p:attrNameLst>
                                          <p:attrName>style.visibility</p:attrName>
                                        </p:attrNameLst>
                                      </p:cBhvr>
                                      <p:to>
                                        <p:strVal val="visible"/>
                                      </p:to>
                                    </p:set>
                                  </p:childTnLst>
                                </p:cTn>
                              </p:par>
                            </p:childTnLst>
                          </p:cTn>
                        </p:par>
                        <p:par>
                          <p:cTn id="382" fill="hold">
                            <p:stCondLst>
                              <p:cond delay="124000"/>
                            </p:stCondLst>
                            <p:childTnLst>
                              <p:par>
                                <p:cTn id="383" presetID="1" presetClass="entr" presetSubtype="0" fill="hold" grpId="0" nodeType="afterEffect">
                                  <p:stCondLst>
                                    <p:cond delay="1000"/>
                                  </p:stCondLst>
                                  <p:childTnLst>
                                    <p:set>
                                      <p:cBhvr>
                                        <p:cTn id="384" dur="1" fill="hold">
                                          <p:stCondLst>
                                            <p:cond delay="0"/>
                                          </p:stCondLst>
                                        </p:cTn>
                                        <p:tgtEl>
                                          <p:spTgt spid="374"/>
                                        </p:tgtEl>
                                        <p:attrNameLst>
                                          <p:attrName>style.visibility</p:attrName>
                                        </p:attrNameLst>
                                      </p:cBhvr>
                                      <p:to>
                                        <p:strVal val="visible"/>
                                      </p:to>
                                    </p:set>
                                  </p:childTnLst>
                                </p:cTn>
                              </p:par>
                            </p:childTnLst>
                          </p:cTn>
                        </p:par>
                        <p:par>
                          <p:cTn id="385" fill="hold">
                            <p:stCondLst>
                              <p:cond delay="125000"/>
                            </p:stCondLst>
                            <p:childTnLst>
                              <p:par>
                                <p:cTn id="386" presetID="1" presetClass="entr" presetSubtype="0" fill="hold" grpId="0" nodeType="afterEffect">
                                  <p:stCondLst>
                                    <p:cond delay="1000"/>
                                  </p:stCondLst>
                                  <p:childTnLst>
                                    <p:set>
                                      <p:cBhvr>
                                        <p:cTn id="387" dur="1" fill="hold">
                                          <p:stCondLst>
                                            <p:cond delay="0"/>
                                          </p:stCondLst>
                                        </p:cTn>
                                        <p:tgtEl>
                                          <p:spTgt spid="375"/>
                                        </p:tgtEl>
                                        <p:attrNameLst>
                                          <p:attrName>style.visibility</p:attrName>
                                        </p:attrNameLst>
                                      </p:cBhvr>
                                      <p:to>
                                        <p:strVal val="visible"/>
                                      </p:to>
                                    </p:set>
                                  </p:childTnLst>
                                </p:cTn>
                              </p:par>
                            </p:childTnLst>
                          </p:cTn>
                        </p:par>
                        <p:par>
                          <p:cTn id="388" fill="hold">
                            <p:stCondLst>
                              <p:cond delay="126000"/>
                            </p:stCondLst>
                            <p:childTnLst>
                              <p:par>
                                <p:cTn id="389" presetID="1" presetClass="entr" presetSubtype="0" fill="hold" grpId="0" nodeType="afterEffect">
                                  <p:stCondLst>
                                    <p:cond delay="1000"/>
                                  </p:stCondLst>
                                  <p:childTnLst>
                                    <p:set>
                                      <p:cBhvr>
                                        <p:cTn id="390" dur="1" fill="hold">
                                          <p:stCondLst>
                                            <p:cond delay="0"/>
                                          </p:stCondLst>
                                        </p:cTn>
                                        <p:tgtEl>
                                          <p:spTgt spid="376"/>
                                        </p:tgtEl>
                                        <p:attrNameLst>
                                          <p:attrName>style.visibility</p:attrName>
                                        </p:attrNameLst>
                                      </p:cBhvr>
                                      <p:to>
                                        <p:strVal val="visible"/>
                                      </p:to>
                                    </p:set>
                                  </p:childTnLst>
                                </p:cTn>
                              </p:par>
                            </p:childTnLst>
                          </p:cTn>
                        </p:par>
                        <p:par>
                          <p:cTn id="391" fill="hold">
                            <p:stCondLst>
                              <p:cond delay="127000"/>
                            </p:stCondLst>
                            <p:childTnLst>
                              <p:par>
                                <p:cTn id="392" presetID="1" presetClass="entr" presetSubtype="0" fill="hold" grpId="0" nodeType="afterEffect">
                                  <p:stCondLst>
                                    <p:cond delay="1000"/>
                                  </p:stCondLst>
                                  <p:childTnLst>
                                    <p:set>
                                      <p:cBhvr>
                                        <p:cTn id="393" dur="1" fill="hold">
                                          <p:stCondLst>
                                            <p:cond delay="0"/>
                                          </p:stCondLst>
                                        </p:cTn>
                                        <p:tgtEl>
                                          <p:spTgt spid="377"/>
                                        </p:tgtEl>
                                        <p:attrNameLst>
                                          <p:attrName>style.visibility</p:attrName>
                                        </p:attrNameLst>
                                      </p:cBhvr>
                                      <p:to>
                                        <p:strVal val="visible"/>
                                      </p:to>
                                    </p:set>
                                  </p:childTnLst>
                                </p:cTn>
                              </p:par>
                            </p:childTnLst>
                          </p:cTn>
                        </p:par>
                        <p:par>
                          <p:cTn id="394" fill="hold">
                            <p:stCondLst>
                              <p:cond delay="128000"/>
                            </p:stCondLst>
                            <p:childTnLst>
                              <p:par>
                                <p:cTn id="395" presetID="1" presetClass="entr" presetSubtype="0" fill="hold" grpId="0" nodeType="afterEffect">
                                  <p:stCondLst>
                                    <p:cond delay="1000"/>
                                  </p:stCondLst>
                                  <p:childTnLst>
                                    <p:set>
                                      <p:cBhvr>
                                        <p:cTn id="396" dur="1" fill="hold">
                                          <p:stCondLst>
                                            <p:cond delay="0"/>
                                          </p:stCondLst>
                                        </p:cTn>
                                        <p:tgtEl>
                                          <p:spTgt spid="378"/>
                                        </p:tgtEl>
                                        <p:attrNameLst>
                                          <p:attrName>style.visibility</p:attrName>
                                        </p:attrNameLst>
                                      </p:cBhvr>
                                      <p:to>
                                        <p:strVal val="visible"/>
                                      </p:to>
                                    </p:set>
                                  </p:childTnLst>
                                </p:cTn>
                              </p:par>
                            </p:childTnLst>
                          </p:cTn>
                        </p:par>
                        <p:par>
                          <p:cTn id="397" fill="hold">
                            <p:stCondLst>
                              <p:cond delay="129000"/>
                            </p:stCondLst>
                            <p:childTnLst>
                              <p:par>
                                <p:cTn id="398" presetID="1" presetClass="entr" presetSubtype="0" fill="hold" grpId="0" nodeType="afterEffect">
                                  <p:stCondLst>
                                    <p:cond delay="1000"/>
                                  </p:stCondLst>
                                  <p:childTnLst>
                                    <p:set>
                                      <p:cBhvr>
                                        <p:cTn id="399" dur="1" fill="hold">
                                          <p:stCondLst>
                                            <p:cond delay="0"/>
                                          </p:stCondLst>
                                        </p:cTn>
                                        <p:tgtEl>
                                          <p:spTgt spid="379"/>
                                        </p:tgtEl>
                                        <p:attrNameLst>
                                          <p:attrName>style.visibility</p:attrName>
                                        </p:attrNameLst>
                                      </p:cBhvr>
                                      <p:to>
                                        <p:strVal val="visible"/>
                                      </p:to>
                                    </p:set>
                                  </p:childTnLst>
                                </p:cTn>
                              </p:par>
                            </p:childTnLst>
                          </p:cTn>
                        </p:par>
                        <p:par>
                          <p:cTn id="400" fill="hold">
                            <p:stCondLst>
                              <p:cond delay="130000"/>
                            </p:stCondLst>
                            <p:childTnLst>
                              <p:par>
                                <p:cTn id="401" presetID="1" presetClass="entr" presetSubtype="0" fill="hold" grpId="0" nodeType="afterEffect">
                                  <p:stCondLst>
                                    <p:cond delay="1000"/>
                                  </p:stCondLst>
                                  <p:childTnLst>
                                    <p:set>
                                      <p:cBhvr>
                                        <p:cTn id="402" dur="1" fill="hold">
                                          <p:stCondLst>
                                            <p:cond delay="0"/>
                                          </p:stCondLst>
                                        </p:cTn>
                                        <p:tgtEl>
                                          <p:spTgt spid="380"/>
                                        </p:tgtEl>
                                        <p:attrNameLst>
                                          <p:attrName>style.visibility</p:attrName>
                                        </p:attrNameLst>
                                      </p:cBhvr>
                                      <p:to>
                                        <p:strVal val="visible"/>
                                      </p:to>
                                    </p:set>
                                  </p:childTnLst>
                                </p:cTn>
                              </p:par>
                            </p:childTnLst>
                          </p:cTn>
                        </p:par>
                        <p:par>
                          <p:cTn id="403" fill="hold">
                            <p:stCondLst>
                              <p:cond delay="131000"/>
                            </p:stCondLst>
                            <p:childTnLst>
                              <p:par>
                                <p:cTn id="404" presetID="1" presetClass="entr" presetSubtype="0" fill="hold" grpId="0" nodeType="afterEffect">
                                  <p:stCondLst>
                                    <p:cond delay="1000"/>
                                  </p:stCondLst>
                                  <p:childTnLst>
                                    <p:set>
                                      <p:cBhvr>
                                        <p:cTn id="405" dur="1" fill="hold">
                                          <p:stCondLst>
                                            <p:cond delay="0"/>
                                          </p:stCondLst>
                                        </p:cTn>
                                        <p:tgtEl>
                                          <p:spTgt spid="381"/>
                                        </p:tgtEl>
                                        <p:attrNameLst>
                                          <p:attrName>style.visibility</p:attrName>
                                        </p:attrNameLst>
                                      </p:cBhvr>
                                      <p:to>
                                        <p:strVal val="visible"/>
                                      </p:to>
                                    </p:set>
                                  </p:childTnLst>
                                </p:cTn>
                              </p:par>
                            </p:childTnLst>
                          </p:cTn>
                        </p:par>
                        <p:par>
                          <p:cTn id="406" fill="hold">
                            <p:stCondLst>
                              <p:cond delay="132000"/>
                            </p:stCondLst>
                            <p:childTnLst>
                              <p:par>
                                <p:cTn id="407" presetID="1" presetClass="entr" presetSubtype="0" fill="hold" grpId="0" nodeType="afterEffect">
                                  <p:stCondLst>
                                    <p:cond delay="1000"/>
                                  </p:stCondLst>
                                  <p:childTnLst>
                                    <p:set>
                                      <p:cBhvr>
                                        <p:cTn id="408" dur="1" fill="hold">
                                          <p:stCondLst>
                                            <p:cond delay="0"/>
                                          </p:stCondLst>
                                        </p:cTn>
                                        <p:tgtEl>
                                          <p:spTgt spid="382"/>
                                        </p:tgtEl>
                                        <p:attrNameLst>
                                          <p:attrName>style.visibility</p:attrName>
                                        </p:attrNameLst>
                                      </p:cBhvr>
                                      <p:to>
                                        <p:strVal val="visible"/>
                                      </p:to>
                                    </p:set>
                                  </p:childTnLst>
                                </p:cTn>
                              </p:par>
                            </p:childTnLst>
                          </p:cTn>
                        </p:par>
                        <p:par>
                          <p:cTn id="409" fill="hold">
                            <p:stCondLst>
                              <p:cond delay="133000"/>
                            </p:stCondLst>
                            <p:childTnLst>
                              <p:par>
                                <p:cTn id="410" presetID="1" presetClass="entr" presetSubtype="0" fill="hold" grpId="0" nodeType="afterEffect">
                                  <p:stCondLst>
                                    <p:cond delay="1000"/>
                                  </p:stCondLst>
                                  <p:childTnLst>
                                    <p:set>
                                      <p:cBhvr>
                                        <p:cTn id="411" dur="1" fill="hold">
                                          <p:stCondLst>
                                            <p:cond delay="0"/>
                                          </p:stCondLst>
                                        </p:cTn>
                                        <p:tgtEl>
                                          <p:spTgt spid="383"/>
                                        </p:tgtEl>
                                        <p:attrNameLst>
                                          <p:attrName>style.visibility</p:attrName>
                                        </p:attrNameLst>
                                      </p:cBhvr>
                                      <p:to>
                                        <p:strVal val="visible"/>
                                      </p:to>
                                    </p:set>
                                  </p:childTnLst>
                                </p:cTn>
                              </p:par>
                            </p:childTnLst>
                          </p:cTn>
                        </p:par>
                        <p:par>
                          <p:cTn id="412" fill="hold">
                            <p:stCondLst>
                              <p:cond delay="134000"/>
                            </p:stCondLst>
                            <p:childTnLst>
                              <p:par>
                                <p:cTn id="413" presetID="1" presetClass="entr" presetSubtype="0" fill="hold" grpId="0" nodeType="afterEffect">
                                  <p:stCondLst>
                                    <p:cond delay="1000"/>
                                  </p:stCondLst>
                                  <p:childTnLst>
                                    <p:set>
                                      <p:cBhvr>
                                        <p:cTn id="414" dur="1" fill="hold">
                                          <p:stCondLst>
                                            <p:cond delay="0"/>
                                          </p:stCondLst>
                                        </p:cTn>
                                        <p:tgtEl>
                                          <p:spTgt spid="384"/>
                                        </p:tgtEl>
                                        <p:attrNameLst>
                                          <p:attrName>style.visibility</p:attrName>
                                        </p:attrNameLst>
                                      </p:cBhvr>
                                      <p:to>
                                        <p:strVal val="visible"/>
                                      </p:to>
                                    </p:set>
                                  </p:childTnLst>
                                </p:cTn>
                              </p:par>
                            </p:childTnLst>
                          </p:cTn>
                        </p:par>
                        <p:par>
                          <p:cTn id="415" fill="hold">
                            <p:stCondLst>
                              <p:cond delay="135000"/>
                            </p:stCondLst>
                            <p:childTnLst>
                              <p:par>
                                <p:cTn id="416" presetID="1" presetClass="entr" presetSubtype="0" fill="hold" grpId="0" nodeType="afterEffect">
                                  <p:stCondLst>
                                    <p:cond delay="1000"/>
                                  </p:stCondLst>
                                  <p:childTnLst>
                                    <p:set>
                                      <p:cBhvr>
                                        <p:cTn id="417" dur="1" fill="hold">
                                          <p:stCondLst>
                                            <p:cond delay="0"/>
                                          </p:stCondLst>
                                        </p:cTn>
                                        <p:tgtEl>
                                          <p:spTgt spid="385"/>
                                        </p:tgtEl>
                                        <p:attrNameLst>
                                          <p:attrName>style.visibility</p:attrName>
                                        </p:attrNameLst>
                                      </p:cBhvr>
                                      <p:to>
                                        <p:strVal val="visible"/>
                                      </p:to>
                                    </p:set>
                                  </p:childTnLst>
                                </p:cTn>
                              </p:par>
                            </p:childTnLst>
                          </p:cTn>
                        </p:par>
                        <p:par>
                          <p:cTn id="418" fill="hold">
                            <p:stCondLst>
                              <p:cond delay="136000"/>
                            </p:stCondLst>
                            <p:childTnLst>
                              <p:par>
                                <p:cTn id="419" presetID="1" presetClass="entr" presetSubtype="0" fill="hold" grpId="0" nodeType="afterEffect">
                                  <p:stCondLst>
                                    <p:cond delay="1000"/>
                                  </p:stCondLst>
                                  <p:childTnLst>
                                    <p:set>
                                      <p:cBhvr>
                                        <p:cTn id="420" dur="1" fill="hold">
                                          <p:stCondLst>
                                            <p:cond delay="0"/>
                                          </p:stCondLst>
                                        </p:cTn>
                                        <p:tgtEl>
                                          <p:spTgt spid="386"/>
                                        </p:tgtEl>
                                        <p:attrNameLst>
                                          <p:attrName>style.visibility</p:attrName>
                                        </p:attrNameLst>
                                      </p:cBhvr>
                                      <p:to>
                                        <p:strVal val="visible"/>
                                      </p:to>
                                    </p:set>
                                  </p:childTnLst>
                                </p:cTn>
                              </p:par>
                            </p:childTnLst>
                          </p:cTn>
                        </p:par>
                        <p:par>
                          <p:cTn id="421" fill="hold">
                            <p:stCondLst>
                              <p:cond delay="137000"/>
                            </p:stCondLst>
                            <p:childTnLst>
                              <p:par>
                                <p:cTn id="422" presetID="1" presetClass="entr" presetSubtype="0" fill="hold" grpId="0" nodeType="afterEffect">
                                  <p:stCondLst>
                                    <p:cond delay="1000"/>
                                  </p:stCondLst>
                                  <p:childTnLst>
                                    <p:set>
                                      <p:cBhvr>
                                        <p:cTn id="423" dur="1" fill="hold">
                                          <p:stCondLst>
                                            <p:cond delay="0"/>
                                          </p:stCondLst>
                                        </p:cTn>
                                        <p:tgtEl>
                                          <p:spTgt spid="387"/>
                                        </p:tgtEl>
                                        <p:attrNameLst>
                                          <p:attrName>style.visibility</p:attrName>
                                        </p:attrNameLst>
                                      </p:cBhvr>
                                      <p:to>
                                        <p:strVal val="visible"/>
                                      </p:to>
                                    </p:set>
                                  </p:childTnLst>
                                </p:cTn>
                              </p:par>
                            </p:childTnLst>
                          </p:cTn>
                        </p:par>
                        <p:par>
                          <p:cTn id="424" fill="hold">
                            <p:stCondLst>
                              <p:cond delay="138000"/>
                            </p:stCondLst>
                            <p:childTnLst>
                              <p:par>
                                <p:cTn id="425" presetID="1" presetClass="entr" presetSubtype="0" fill="hold" grpId="0" nodeType="afterEffect">
                                  <p:stCondLst>
                                    <p:cond delay="1000"/>
                                  </p:stCondLst>
                                  <p:childTnLst>
                                    <p:set>
                                      <p:cBhvr>
                                        <p:cTn id="426" dur="1" fill="hold">
                                          <p:stCondLst>
                                            <p:cond delay="0"/>
                                          </p:stCondLst>
                                        </p:cTn>
                                        <p:tgtEl>
                                          <p:spTgt spid="388"/>
                                        </p:tgtEl>
                                        <p:attrNameLst>
                                          <p:attrName>style.visibility</p:attrName>
                                        </p:attrNameLst>
                                      </p:cBhvr>
                                      <p:to>
                                        <p:strVal val="visible"/>
                                      </p:to>
                                    </p:set>
                                  </p:childTnLst>
                                </p:cTn>
                              </p:par>
                            </p:childTnLst>
                          </p:cTn>
                        </p:par>
                        <p:par>
                          <p:cTn id="427" fill="hold">
                            <p:stCondLst>
                              <p:cond delay="139000"/>
                            </p:stCondLst>
                            <p:childTnLst>
                              <p:par>
                                <p:cTn id="428" presetID="1" presetClass="entr" presetSubtype="0" fill="hold" grpId="0" nodeType="afterEffect">
                                  <p:stCondLst>
                                    <p:cond delay="1000"/>
                                  </p:stCondLst>
                                  <p:childTnLst>
                                    <p:set>
                                      <p:cBhvr>
                                        <p:cTn id="429" dur="1" fill="hold">
                                          <p:stCondLst>
                                            <p:cond delay="0"/>
                                          </p:stCondLst>
                                        </p:cTn>
                                        <p:tgtEl>
                                          <p:spTgt spid="389"/>
                                        </p:tgtEl>
                                        <p:attrNameLst>
                                          <p:attrName>style.visibility</p:attrName>
                                        </p:attrNameLst>
                                      </p:cBhvr>
                                      <p:to>
                                        <p:strVal val="visible"/>
                                      </p:to>
                                    </p:set>
                                  </p:childTnLst>
                                </p:cTn>
                              </p:par>
                            </p:childTnLst>
                          </p:cTn>
                        </p:par>
                        <p:par>
                          <p:cTn id="430" fill="hold">
                            <p:stCondLst>
                              <p:cond delay="140000"/>
                            </p:stCondLst>
                            <p:childTnLst>
                              <p:par>
                                <p:cTn id="431" presetID="1" presetClass="entr" presetSubtype="0" fill="hold" grpId="0" nodeType="afterEffect">
                                  <p:stCondLst>
                                    <p:cond delay="1000"/>
                                  </p:stCondLst>
                                  <p:childTnLst>
                                    <p:set>
                                      <p:cBhvr>
                                        <p:cTn id="432" dur="1" fill="hold">
                                          <p:stCondLst>
                                            <p:cond delay="0"/>
                                          </p:stCondLst>
                                        </p:cTn>
                                        <p:tgtEl>
                                          <p:spTgt spid="390"/>
                                        </p:tgtEl>
                                        <p:attrNameLst>
                                          <p:attrName>style.visibility</p:attrName>
                                        </p:attrNameLst>
                                      </p:cBhvr>
                                      <p:to>
                                        <p:strVal val="visible"/>
                                      </p:to>
                                    </p:set>
                                  </p:childTnLst>
                                </p:cTn>
                              </p:par>
                            </p:childTnLst>
                          </p:cTn>
                        </p:par>
                        <p:par>
                          <p:cTn id="433" fill="hold">
                            <p:stCondLst>
                              <p:cond delay="141000"/>
                            </p:stCondLst>
                            <p:childTnLst>
                              <p:par>
                                <p:cTn id="434" presetID="1" presetClass="entr" presetSubtype="0" fill="hold" grpId="0" nodeType="afterEffect">
                                  <p:stCondLst>
                                    <p:cond delay="1000"/>
                                  </p:stCondLst>
                                  <p:childTnLst>
                                    <p:set>
                                      <p:cBhvr>
                                        <p:cTn id="435" dur="1" fill="hold">
                                          <p:stCondLst>
                                            <p:cond delay="0"/>
                                          </p:stCondLst>
                                        </p:cTn>
                                        <p:tgtEl>
                                          <p:spTgt spid="391"/>
                                        </p:tgtEl>
                                        <p:attrNameLst>
                                          <p:attrName>style.visibility</p:attrName>
                                        </p:attrNameLst>
                                      </p:cBhvr>
                                      <p:to>
                                        <p:strVal val="visible"/>
                                      </p:to>
                                    </p:set>
                                  </p:childTnLst>
                                </p:cTn>
                              </p:par>
                            </p:childTnLst>
                          </p:cTn>
                        </p:par>
                        <p:par>
                          <p:cTn id="436" fill="hold">
                            <p:stCondLst>
                              <p:cond delay="142000"/>
                            </p:stCondLst>
                            <p:childTnLst>
                              <p:par>
                                <p:cTn id="437" presetID="1" presetClass="entr" presetSubtype="0" fill="hold" grpId="0" nodeType="afterEffect">
                                  <p:stCondLst>
                                    <p:cond delay="1000"/>
                                  </p:stCondLst>
                                  <p:childTnLst>
                                    <p:set>
                                      <p:cBhvr>
                                        <p:cTn id="438" dur="1" fill="hold">
                                          <p:stCondLst>
                                            <p:cond delay="0"/>
                                          </p:stCondLst>
                                        </p:cTn>
                                        <p:tgtEl>
                                          <p:spTgt spid="392"/>
                                        </p:tgtEl>
                                        <p:attrNameLst>
                                          <p:attrName>style.visibility</p:attrName>
                                        </p:attrNameLst>
                                      </p:cBhvr>
                                      <p:to>
                                        <p:strVal val="visible"/>
                                      </p:to>
                                    </p:set>
                                  </p:childTnLst>
                                </p:cTn>
                              </p:par>
                            </p:childTnLst>
                          </p:cTn>
                        </p:par>
                        <p:par>
                          <p:cTn id="439" fill="hold">
                            <p:stCondLst>
                              <p:cond delay="143000"/>
                            </p:stCondLst>
                            <p:childTnLst>
                              <p:par>
                                <p:cTn id="440" presetID="1" presetClass="entr" presetSubtype="0" fill="hold" grpId="0" nodeType="afterEffect">
                                  <p:stCondLst>
                                    <p:cond delay="1000"/>
                                  </p:stCondLst>
                                  <p:childTnLst>
                                    <p:set>
                                      <p:cBhvr>
                                        <p:cTn id="441" dur="1" fill="hold">
                                          <p:stCondLst>
                                            <p:cond delay="0"/>
                                          </p:stCondLst>
                                        </p:cTn>
                                        <p:tgtEl>
                                          <p:spTgt spid="393"/>
                                        </p:tgtEl>
                                        <p:attrNameLst>
                                          <p:attrName>style.visibility</p:attrName>
                                        </p:attrNameLst>
                                      </p:cBhvr>
                                      <p:to>
                                        <p:strVal val="visible"/>
                                      </p:to>
                                    </p:set>
                                  </p:childTnLst>
                                </p:cTn>
                              </p:par>
                            </p:childTnLst>
                          </p:cTn>
                        </p:par>
                        <p:par>
                          <p:cTn id="442" fill="hold">
                            <p:stCondLst>
                              <p:cond delay="144000"/>
                            </p:stCondLst>
                            <p:childTnLst>
                              <p:par>
                                <p:cTn id="443" presetID="1" presetClass="entr" presetSubtype="0" fill="hold" grpId="0" nodeType="afterEffect">
                                  <p:stCondLst>
                                    <p:cond delay="1000"/>
                                  </p:stCondLst>
                                  <p:childTnLst>
                                    <p:set>
                                      <p:cBhvr>
                                        <p:cTn id="444" dur="1" fill="hold">
                                          <p:stCondLst>
                                            <p:cond delay="0"/>
                                          </p:stCondLst>
                                        </p:cTn>
                                        <p:tgtEl>
                                          <p:spTgt spid="394"/>
                                        </p:tgtEl>
                                        <p:attrNameLst>
                                          <p:attrName>style.visibility</p:attrName>
                                        </p:attrNameLst>
                                      </p:cBhvr>
                                      <p:to>
                                        <p:strVal val="visible"/>
                                      </p:to>
                                    </p:set>
                                  </p:childTnLst>
                                </p:cTn>
                              </p:par>
                            </p:childTnLst>
                          </p:cTn>
                        </p:par>
                        <p:par>
                          <p:cTn id="445" fill="hold">
                            <p:stCondLst>
                              <p:cond delay="145000"/>
                            </p:stCondLst>
                            <p:childTnLst>
                              <p:par>
                                <p:cTn id="446" presetID="1" presetClass="entr" presetSubtype="0" fill="hold" grpId="0" nodeType="afterEffect">
                                  <p:stCondLst>
                                    <p:cond delay="1000"/>
                                  </p:stCondLst>
                                  <p:childTnLst>
                                    <p:set>
                                      <p:cBhvr>
                                        <p:cTn id="447" dur="1" fill="hold">
                                          <p:stCondLst>
                                            <p:cond delay="0"/>
                                          </p:stCondLst>
                                        </p:cTn>
                                        <p:tgtEl>
                                          <p:spTgt spid="395"/>
                                        </p:tgtEl>
                                        <p:attrNameLst>
                                          <p:attrName>style.visibility</p:attrName>
                                        </p:attrNameLst>
                                      </p:cBhvr>
                                      <p:to>
                                        <p:strVal val="visible"/>
                                      </p:to>
                                    </p:set>
                                  </p:childTnLst>
                                </p:cTn>
                              </p:par>
                            </p:childTnLst>
                          </p:cTn>
                        </p:par>
                        <p:par>
                          <p:cTn id="448" fill="hold">
                            <p:stCondLst>
                              <p:cond delay="146000"/>
                            </p:stCondLst>
                            <p:childTnLst>
                              <p:par>
                                <p:cTn id="449" presetID="1" presetClass="entr" presetSubtype="0" fill="hold" grpId="0" nodeType="afterEffect">
                                  <p:stCondLst>
                                    <p:cond delay="1000"/>
                                  </p:stCondLst>
                                  <p:childTnLst>
                                    <p:set>
                                      <p:cBhvr>
                                        <p:cTn id="450" dur="1" fill="hold">
                                          <p:stCondLst>
                                            <p:cond delay="0"/>
                                          </p:stCondLst>
                                        </p:cTn>
                                        <p:tgtEl>
                                          <p:spTgt spid="396"/>
                                        </p:tgtEl>
                                        <p:attrNameLst>
                                          <p:attrName>style.visibility</p:attrName>
                                        </p:attrNameLst>
                                      </p:cBhvr>
                                      <p:to>
                                        <p:strVal val="visible"/>
                                      </p:to>
                                    </p:set>
                                  </p:childTnLst>
                                </p:cTn>
                              </p:par>
                            </p:childTnLst>
                          </p:cTn>
                        </p:par>
                        <p:par>
                          <p:cTn id="451" fill="hold">
                            <p:stCondLst>
                              <p:cond delay="147000"/>
                            </p:stCondLst>
                            <p:childTnLst>
                              <p:par>
                                <p:cTn id="452" presetID="1" presetClass="entr" presetSubtype="0" fill="hold" grpId="0" nodeType="afterEffect">
                                  <p:stCondLst>
                                    <p:cond delay="1000"/>
                                  </p:stCondLst>
                                  <p:childTnLst>
                                    <p:set>
                                      <p:cBhvr>
                                        <p:cTn id="453" dur="1" fill="hold">
                                          <p:stCondLst>
                                            <p:cond delay="0"/>
                                          </p:stCondLst>
                                        </p:cTn>
                                        <p:tgtEl>
                                          <p:spTgt spid="397"/>
                                        </p:tgtEl>
                                        <p:attrNameLst>
                                          <p:attrName>style.visibility</p:attrName>
                                        </p:attrNameLst>
                                      </p:cBhvr>
                                      <p:to>
                                        <p:strVal val="visible"/>
                                      </p:to>
                                    </p:set>
                                  </p:childTnLst>
                                </p:cTn>
                              </p:par>
                            </p:childTnLst>
                          </p:cTn>
                        </p:par>
                        <p:par>
                          <p:cTn id="454" fill="hold">
                            <p:stCondLst>
                              <p:cond delay="148000"/>
                            </p:stCondLst>
                            <p:childTnLst>
                              <p:par>
                                <p:cTn id="455" presetID="1" presetClass="entr" presetSubtype="0" fill="hold" grpId="0" nodeType="afterEffect">
                                  <p:stCondLst>
                                    <p:cond delay="1000"/>
                                  </p:stCondLst>
                                  <p:childTnLst>
                                    <p:set>
                                      <p:cBhvr>
                                        <p:cTn id="456" dur="1" fill="hold">
                                          <p:stCondLst>
                                            <p:cond delay="0"/>
                                          </p:stCondLst>
                                        </p:cTn>
                                        <p:tgtEl>
                                          <p:spTgt spid="398"/>
                                        </p:tgtEl>
                                        <p:attrNameLst>
                                          <p:attrName>style.visibility</p:attrName>
                                        </p:attrNameLst>
                                      </p:cBhvr>
                                      <p:to>
                                        <p:strVal val="visible"/>
                                      </p:to>
                                    </p:set>
                                  </p:childTnLst>
                                </p:cTn>
                              </p:par>
                            </p:childTnLst>
                          </p:cTn>
                        </p:par>
                        <p:par>
                          <p:cTn id="457" fill="hold">
                            <p:stCondLst>
                              <p:cond delay="149000"/>
                            </p:stCondLst>
                            <p:childTnLst>
                              <p:par>
                                <p:cTn id="458" presetID="1" presetClass="entr" presetSubtype="0" fill="hold" grpId="0" nodeType="afterEffect">
                                  <p:stCondLst>
                                    <p:cond delay="1000"/>
                                  </p:stCondLst>
                                  <p:childTnLst>
                                    <p:set>
                                      <p:cBhvr>
                                        <p:cTn id="459" dur="1" fill="hold">
                                          <p:stCondLst>
                                            <p:cond delay="0"/>
                                          </p:stCondLst>
                                        </p:cTn>
                                        <p:tgtEl>
                                          <p:spTgt spid="399"/>
                                        </p:tgtEl>
                                        <p:attrNameLst>
                                          <p:attrName>style.visibility</p:attrName>
                                        </p:attrNameLst>
                                      </p:cBhvr>
                                      <p:to>
                                        <p:strVal val="visible"/>
                                      </p:to>
                                    </p:set>
                                  </p:childTnLst>
                                </p:cTn>
                              </p:par>
                            </p:childTnLst>
                          </p:cTn>
                        </p:par>
                        <p:par>
                          <p:cTn id="460" fill="hold">
                            <p:stCondLst>
                              <p:cond delay="150000"/>
                            </p:stCondLst>
                            <p:childTnLst>
                              <p:par>
                                <p:cTn id="461" presetID="1" presetClass="entr" presetSubtype="0" fill="hold" grpId="0" nodeType="afterEffect">
                                  <p:stCondLst>
                                    <p:cond delay="1000"/>
                                  </p:stCondLst>
                                  <p:childTnLst>
                                    <p:set>
                                      <p:cBhvr>
                                        <p:cTn id="462" dur="1" fill="hold">
                                          <p:stCondLst>
                                            <p:cond delay="0"/>
                                          </p:stCondLst>
                                        </p:cTn>
                                        <p:tgtEl>
                                          <p:spTgt spid="400"/>
                                        </p:tgtEl>
                                        <p:attrNameLst>
                                          <p:attrName>style.visibility</p:attrName>
                                        </p:attrNameLst>
                                      </p:cBhvr>
                                      <p:to>
                                        <p:strVal val="visible"/>
                                      </p:to>
                                    </p:set>
                                  </p:childTnLst>
                                </p:cTn>
                              </p:par>
                            </p:childTnLst>
                          </p:cTn>
                        </p:par>
                        <p:par>
                          <p:cTn id="463" fill="hold">
                            <p:stCondLst>
                              <p:cond delay="151000"/>
                            </p:stCondLst>
                            <p:childTnLst>
                              <p:par>
                                <p:cTn id="464" presetID="1" presetClass="entr" presetSubtype="0" fill="hold" grpId="0" nodeType="afterEffect">
                                  <p:stCondLst>
                                    <p:cond delay="1000"/>
                                  </p:stCondLst>
                                  <p:childTnLst>
                                    <p:set>
                                      <p:cBhvr>
                                        <p:cTn id="465" dur="1" fill="hold">
                                          <p:stCondLst>
                                            <p:cond delay="0"/>
                                          </p:stCondLst>
                                        </p:cTn>
                                        <p:tgtEl>
                                          <p:spTgt spid="401"/>
                                        </p:tgtEl>
                                        <p:attrNameLst>
                                          <p:attrName>style.visibility</p:attrName>
                                        </p:attrNameLst>
                                      </p:cBhvr>
                                      <p:to>
                                        <p:strVal val="visible"/>
                                      </p:to>
                                    </p:set>
                                  </p:childTnLst>
                                </p:cTn>
                              </p:par>
                            </p:childTnLst>
                          </p:cTn>
                        </p:par>
                        <p:par>
                          <p:cTn id="466" fill="hold">
                            <p:stCondLst>
                              <p:cond delay="152000"/>
                            </p:stCondLst>
                            <p:childTnLst>
                              <p:par>
                                <p:cTn id="467" presetID="1" presetClass="entr" presetSubtype="0" fill="hold" grpId="0" nodeType="afterEffect">
                                  <p:stCondLst>
                                    <p:cond delay="1000"/>
                                  </p:stCondLst>
                                  <p:childTnLst>
                                    <p:set>
                                      <p:cBhvr>
                                        <p:cTn id="468" dur="1" fill="hold">
                                          <p:stCondLst>
                                            <p:cond delay="0"/>
                                          </p:stCondLst>
                                        </p:cTn>
                                        <p:tgtEl>
                                          <p:spTgt spid="402"/>
                                        </p:tgtEl>
                                        <p:attrNameLst>
                                          <p:attrName>style.visibility</p:attrName>
                                        </p:attrNameLst>
                                      </p:cBhvr>
                                      <p:to>
                                        <p:strVal val="visible"/>
                                      </p:to>
                                    </p:set>
                                  </p:childTnLst>
                                </p:cTn>
                              </p:par>
                            </p:childTnLst>
                          </p:cTn>
                        </p:par>
                        <p:par>
                          <p:cTn id="469" fill="hold">
                            <p:stCondLst>
                              <p:cond delay="153000"/>
                            </p:stCondLst>
                            <p:childTnLst>
                              <p:par>
                                <p:cTn id="470" presetID="1" presetClass="entr" presetSubtype="0" fill="hold" grpId="0" nodeType="afterEffect">
                                  <p:stCondLst>
                                    <p:cond delay="1000"/>
                                  </p:stCondLst>
                                  <p:childTnLst>
                                    <p:set>
                                      <p:cBhvr>
                                        <p:cTn id="471" dur="1" fill="hold">
                                          <p:stCondLst>
                                            <p:cond delay="0"/>
                                          </p:stCondLst>
                                        </p:cTn>
                                        <p:tgtEl>
                                          <p:spTgt spid="403"/>
                                        </p:tgtEl>
                                        <p:attrNameLst>
                                          <p:attrName>style.visibility</p:attrName>
                                        </p:attrNameLst>
                                      </p:cBhvr>
                                      <p:to>
                                        <p:strVal val="visible"/>
                                      </p:to>
                                    </p:set>
                                  </p:childTnLst>
                                </p:cTn>
                              </p:par>
                            </p:childTnLst>
                          </p:cTn>
                        </p:par>
                        <p:par>
                          <p:cTn id="472" fill="hold">
                            <p:stCondLst>
                              <p:cond delay="154000"/>
                            </p:stCondLst>
                            <p:childTnLst>
                              <p:par>
                                <p:cTn id="473" presetID="1" presetClass="entr" presetSubtype="0" fill="hold" grpId="0" nodeType="afterEffect">
                                  <p:stCondLst>
                                    <p:cond delay="1000"/>
                                  </p:stCondLst>
                                  <p:childTnLst>
                                    <p:set>
                                      <p:cBhvr>
                                        <p:cTn id="474" dur="1" fill="hold">
                                          <p:stCondLst>
                                            <p:cond delay="0"/>
                                          </p:stCondLst>
                                        </p:cTn>
                                        <p:tgtEl>
                                          <p:spTgt spid="404"/>
                                        </p:tgtEl>
                                        <p:attrNameLst>
                                          <p:attrName>style.visibility</p:attrName>
                                        </p:attrNameLst>
                                      </p:cBhvr>
                                      <p:to>
                                        <p:strVal val="visible"/>
                                      </p:to>
                                    </p:set>
                                  </p:childTnLst>
                                </p:cTn>
                              </p:par>
                            </p:childTnLst>
                          </p:cTn>
                        </p:par>
                        <p:par>
                          <p:cTn id="475" fill="hold">
                            <p:stCondLst>
                              <p:cond delay="155000"/>
                            </p:stCondLst>
                            <p:childTnLst>
                              <p:par>
                                <p:cTn id="476" presetID="1" presetClass="entr" presetSubtype="0" fill="hold" grpId="0" nodeType="afterEffect">
                                  <p:stCondLst>
                                    <p:cond delay="1000"/>
                                  </p:stCondLst>
                                  <p:childTnLst>
                                    <p:set>
                                      <p:cBhvr>
                                        <p:cTn id="477" dur="1" fill="hold">
                                          <p:stCondLst>
                                            <p:cond delay="0"/>
                                          </p:stCondLst>
                                        </p:cTn>
                                        <p:tgtEl>
                                          <p:spTgt spid="405"/>
                                        </p:tgtEl>
                                        <p:attrNameLst>
                                          <p:attrName>style.visibility</p:attrName>
                                        </p:attrNameLst>
                                      </p:cBhvr>
                                      <p:to>
                                        <p:strVal val="visible"/>
                                      </p:to>
                                    </p:set>
                                  </p:childTnLst>
                                </p:cTn>
                              </p:par>
                            </p:childTnLst>
                          </p:cTn>
                        </p:par>
                        <p:par>
                          <p:cTn id="478" fill="hold">
                            <p:stCondLst>
                              <p:cond delay="156000"/>
                            </p:stCondLst>
                            <p:childTnLst>
                              <p:par>
                                <p:cTn id="479" presetID="1" presetClass="entr" presetSubtype="0" fill="hold" grpId="0" nodeType="afterEffect">
                                  <p:stCondLst>
                                    <p:cond delay="1000"/>
                                  </p:stCondLst>
                                  <p:childTnLst>
                                    <p:set>
                                      <p:cBhvr>
                                        <p:cTn id="480" dur="1" fill="hold">
                                          <p:stCondLst>
                                            <p:cond delay="0"/>
                                          </p:stCondLst>
                                        </p:cTn>
                                        <p:tgtEl>
                                          <p:spTgt spid="406"/>
                                        </p:tgtEl>
                                        <p:attrNameLst>
                                          <p:attrName>style.visibility</p:attrName>
                                        </p:attrNameLst>
                                      </p:cBhvr>
                                      <p:to>
                                        <p:strVal val="visible"/>
                                      </p:to>
                                    </p:set>
                                  </p:childTnLst>
                                </p:cTn>
                              </p:par>
                            </p:childTnLst>
                          </p:cTn>
                        </p:par>
                        <p:par>
                          <p:cTn id="481" fill="hold">
                            <p:stCondLst>
                              <p:cond delay="157000"/>
                            </p:stCondLst>
                            <p:childTnLst>
                              <p:par>
                                <p:cTn id="482" presetID="1" presetClass="entr" presetSubtype="0" fill="hold" grpId="0" nodeType="afterEffect">
                                  <p:stCondLst>
                                    <p:cond delay="1000"/>
                                  </p:stCondLst>
                                  <p:childTnLst>
                                    <p:set>
                                      <p:cBhvr>
                                        <p:cTn id="483" dur="1" fill="hold">
                                          <p:stCondLst>
                                            <p:cond delay="0"/>
                                          </p:stCondLst>
                                        </p:cTn>
                                        <p:tgtEl>
                                          <p:spTgt spid="407"/>
                                        </p:tgtEl>
                                        <p:attrNameLst>
                                          <p:attrName>style.visibility</p:attrName>
                                        </p:attrNameLst>
                                      </p:cBhvr>
                                      <p:to>
                                        <p:strVal val="visible"/>
                                      </p:to>
                                    </p:set>
                                  </p:childTnLst>
                                </p:cTn>
                              </p:par>
                            </p:childTnLst>
                          </p:cTn>
                        </p:par>
                        <p:par>
                          <p:cTn id="484" fill="hold">
                            <p:stCondLst>
                              <p:cond delay="158000"/>
                            </p:stCondLst>
                            <p:childTnLst>
                              <p:par>
                                <p:cTn id="485" presetID="1" presetClass="entr" presetSubtype="0" fill="hold" grpId="0" nodeType="afterEffect">
                                  <p:stCondLst>
                                    <p:cond delay="1000"/>
                                  </p:stCondLst>
                                  <p:childTnLst>
                                    <p:set>
                                      <p:cBhvr>
                                        <p:cTn id="486" dur="1" fill="hold">
                                          <p:stCondLst>
                                            <p:cond delay="0"/>
                                          </p:stCondLst>
                                        </p:cTn>
                                        <p:tgtEl>
                                          <p:spTgt spid="408"/>
                                        </p:tgtEl>
                                        <p:attrNameLst>
                                          <p:attrName>style.visibility</p:attrName>
                                        </p:attrNameLst>
                                      </p:cBhvr>
                                      <p:to>
                                        <p:strVal val="visible"/>
                                      </p:to>
                                    </p:set>
                                  </p:childTnLst>
                                </p:cTn>
                              </p:par>
                            </p:childTnLst>
                          </p:cTn>
                        </p:par>
                        <p:par>
                          <p:cTn id="487" fill="hold">
                            <p:stCondLst>
                              <p:cond delay="159000"/>
                            </p:stCondLst>
                            <p:childTnLst>
                              <p:par>
                                <p:cTn id="488" presetID="1" presetClass="entr" presetSubtype="0" fill="hold" grpId="0" nodeType="afterEffect">
                                  <p:stCondLst>
                                    <p:cond delay="1000"/>
                                  </p:stCondLst>
                                  <p:childTnLst>
                                    <p:set>
                                      <p:cBhvr>
                                        <p:cTn id="489" dur="1" fill="hold">
                                          <p:stCondLst>
                                            <p:cond delay="0"/>
                                          </p:stCondLst>
                                        </p:cTn>
                                        <p:tgtEl>
                                          <p:spTgt spid="409"/>
                                        </p:tgtEl>
                                        <p:attrNameLst>
                                          <p:attrName>style.visibility</p:attrName>
                                        </p:attrNameLst>
                                      </p:cBhvr>
                                      <p:to>
                                        <p:strVal val="visible"/>
                                      </p:to>
                                    </p:set>
                                  </p:childTnLst>
                                </p:cTn>
                              </p:par>
                            </p:childTnLst>
                          </p:cTn>
                        </p:par>
                        <p:par>
                          <p:cTn id="490" fill="hold">
                            <p:stCondLst>
                              <p:cond delay="160000"/>
                            </p:stCondLst>
                            <p:childTnLst>
                              <p:par>
                                <p:cTn id="491" presetID="1" presetClass="entr" presetSubtype="0" fill="hold" grpId="0" nodeType="afterEffect">
                                  <p:stCondLst>
                                    <p:cond delay="1000"/>
                                  </p:stCondLst>
                                  <p:childTnLst>
                                    <p:set>
                                      <p:cBhvr>
                                        <p:cTn id="492" dur="1" fill="hold">
                                          <p:stCondLst>
                                            <p:cond delay="0"/>
                                          </p:stCondLst>
                                        </p:cTn>
                                        <p:tgtEl>
                                          <p:spTgt spid="410"/>
                                        </p:tgtEl>
                                        <p:attrNameLst>
                                          <p:attrName>style.visibility</p:attrName>
                                        </p:attrNameLst>
                                      </p:cBhvr>
                                      <p:to>
                                        <p:strVal val="visible"/>
                                      </p:to>
                                    </p:set>
                                  </p:childTnLst>
                                </p:cTn>
                              </p:par>
                            </p:childTnLst>
                          </p:cTn>
                        </p:par>
                        <p:par>
                          <p:cTn id="493" fill="hold">
                            <p:stCondLst>
                              <p:cond delay="161000"/>
                            </p:stCondLst>
                            <p:childTnLst>
                              <p:par>
                                <p:cTn id="494" presetID="1" presetClass="entr" presetSubtype="0" fill="hold" grpId="0" nodeType="afterEffect">
                                  <p:stCondLst>
                                    <p:cond delay="1000"/>
                                  </p:stCondLst>
                                  <p:childTnLst>
                                    <p:set>
                                      <p:cBhvr>
                                        <p:cTn id="495" dur="1" fill="hold">
                                          <p:stCondLst>
                                            <p:cond delay="0"/>
                                          </p:stCondLst>
                                        </p:cTn>
                                        <p:tgtEl>
                                          <p:spTgt spid="411"/>
                                        </p:tgtEl>
                                        <p:attrNameLst>
                                          <p:attrName>style.visibility</p:attrName>
                                        </p:attrNameLst>
                                      </p:cBhvr>
                                      <p:to>
                                        <p:strVal val="visible"/>
                                      </p:to>
                                    </p:set>
                                  </p:childTnLst>
                                </p:cTn>
                              </p:par>
                            </p:childTnLst>
                          </p:cTn>
                        </p:par>
                        <p:par>
                          <p:cTn id="496" fill="hold">
                            <p:stCondLst>
                              <p:cond delay="162000"/>
                            </p:stCondLst>
                            <p:childTnLst>
                              <p:par>
                                <p:cTn id="497" presetID="1" presetClass="entr" presetSubtype="0" fill="hold" grpId="0" nodeType="afterEffect">
                                  <p:stCondLst>
                                    <p:cond delay="1000"/>
                                  </p:stCondLst>
                                  <p:childTnLst>
                                    <p:set>
                                      <p:cBhvr>
                                        <p:cTn id="498" dur="1" fill="hold">
                                          <p:stCondLst>
                                            <p:cond delay="0"/>
                                          </p:stCondLst>
                                        </p:cTn>
                                        <p:tgtEl>
                                          <p:spTgt spid="412"/>
                                        </p:tgtEl>
                                        <p:attrNameLst>
                                          <p:attrName>style.visibility</p:attrName>
                                        </p:attrNameLst>
                                      </p:cBhvr>
                                      <p:to>
                                        <p:strVal val="visible"/>
                                      </p:to>
                                    </p:set>
                                  </p:childTnLst>
                                </p:cTn>
                              </p:par>
                            </p:childTnLst>
                          </p:cTn>
                        </p:par>
                        <p:par>
                          <p:cTn id="499" fill="hold">
                            <p:stCondLst>
                              <p:cond delay="163000"/>
                            </p:stCondLst>
                            <p:childTnLst>
                              <p:par>
                                <p:cTn id="500" presetID="1" presetClass="entr" presetSubtype="0" fill="hold" grpId="0" nodeType="afterEffect">
                                  <p:stCondLst>
                                    <p:cond delay="1000"/>
                                  </p:stCondLst>
                                  <p:childTnLst>
                                    <p:set>
                                      <p:cBhvr>
                                        <p:cTn id="501" dur="1" fill="hold">
                                          <p:stCondLst>
                                            <p:cond delay="0"/>
                                          </p:stCondLst>
                                        </p:cTn>
                                        <p:tgtEl>
                                          <p:spTgt spid="413"/>
                                        </p:tgtEl>
                                        <p:attrNameLst>
                                          <p:attrName>style.visibility</p:attrName>
                                        </p:attrNameLst>
                                      </p:cBhvr>
                                      <p:to>
                                        <p:strVal val="visible"/>
                                      </p:to>
                                    </p:set>
                                  </p:childTnLst>
                                </p:cTn>
                              </p:par>
                            </p:childTnLst>
                          </p:cTn>
                        </p:par>
                        <p:par>
                          <p:cTn id="502" fill="hold">
                            <p:stCondLst>
                              <p:cond delay="164000"/>
                            </p:stCondLst>
                            <p:childTnLst>
                              <p:par>
                                <p:cTn id="503" presetID="1" presetClass="entr" presetSubtype="0" fill="hold" grpId="0" nodeType="afterEffect">
                                  <p:stCondLst>
                                    <p:cond delay="1000"/>
                                  </p:stCondLst>
                                  <p:childTnLst>
                                    <p:set>
                                      <p:cBhvr>
                                        <p:cTn id="504" dur="1" fill="hold">
                                          <p:stCondLst>
                                            <p:cond delay="0"/>
                                          </p:stCondLst>
                                        </p:cTn>
                                        <p:tgtEl>
                                          <p:spTgt spid="414"/>
                                        </p:tgtEl>
                                        <p:attrNameLst>
                                          <p:attrName>style.visibility</p:attrName>
                                        </p:attrNameLst>
                                      </p:cBhvr>
                                      <p:to>
                                        <p:strVal val="visible"/>
                                      </p:to>
                                    </p:set>
                                  </p:childTnLst>
                                </p:cTn>
                              </p:par>
                            </p:childTnLst>
                          </p:cTn>
                        </p:par>
                        <p:par>
                          <p:cTn id="505" fill="hold">
                            <p:stCondLst>
                              <p:cond delay="165000"/>
                            </p:stCondLst>
                            <p:childTnLst>
                              <p:par>
                                <p:cTn id="506" presetID="1" presetClass="entr" presetSubtype="0" fill="hold" grpId="0" nodeType="afterEffect">
                                  <p:stCondLst>
                                    <p:cond delay="1000"/>
                                  </p:stCondLst>
                                  <p:childTnLst>
                                    <p:set>
                                      <p:cBhvr>
                                        <p:cTn id="507" dur="1" fill="hold">
                                          <p:stCondLst>
                                            <p:cond delay="0"/>
                                          </p:stCondLst>
                                        </p:cTn>
                                        <p:tgtEl>
                                          <p:spTgt spid="415"/>
                                        </p:tgtEl>
                                        <p:attrNameLst>
                                          <p:attrName>style.visibility</p:attrName>
                                        </p:attrNameLst>
                                      </p:cBhvr>
                                      <p:to>
                                        <p:strVal val="visible"/>
                                      </p:to>
                                    </p:set>
                                  </p:childTnLst>
                                </p:cTn>
                              </p:par>
                            </p:childTnLst>
                          </p:cTn>
                        </p:par>
                        <p:par>
                          <p:cTn id="508" fill="hold">
                            <p:stCondLst>
                              <p:cond delay="166000"/>
                            </p:stCondLst>
                            <p:childTnLst>
                              <p:par>
                                <p:cTn id="509" presetID="1" presetClass="entr" presetSubtype="0" fill="hold" grpId="0" nodeType="afterEffect">
                                  <p:stCondLst>
                                    <p:cond delay="1000"/>
                                  </p:stCondLst>
                                  <p:childTnLst>
                                    <p:set>
                                      <p:cBhvr>
                                        <p:cTn id="510" dur="1" fill="hold">
                                          <p:stCondLst>
                                            <p:cond delay="0"/>
                                          </p:stCondLst>
                                        </p:cTn>
                                        <p:tgtEl>
                                          <p:spTgt spid="416"/>
                                        </p:tgtEl>
                                        <p:attrNameLst>
                                          <p:attrName>style.visibility</p:attrName>
                                        </p:attrNameLst>
                                      </p:cBhvr>
                                      <p:to>
                                        <p:strVal val="visible"/>
                                      </p:to>
                                    </p:set>
                                  </p:childTnLst>
                                </p:cTn>
                              </p:par>
                            </p:childTnLst>
                          </p:cTn>
                        </p:par>
                        <p:par>
                          <p:cTn id="511" fill="hold">
                            <p:stCondLst>
                              <p:cond delay="167000"/>
                            </p:stCondLst>
                            <p:childTnLst>
                              <p:par>
                                <p:cTn id="512" presetID="1" presetClass="entr" presetSubtype="0" fill="hold" grpId="0" nodeType="afterEffect">
                                  <p:stCondLst>
                                    <p:cond delay="1000"/>
                                  </p:stCondLst>
                                  <p:childTnLst>
                                    <p:set>
                                      <p:cBhvr>
                                        <p:cTn id="513" dur="1" fill="hold">
                                          <p:stCondLst>
                                            <p:cond delay="0"/>
                                          </p:stCondLst>
                                        </p:cTn>
                                        <p:tgtEl>
                                          <p:spTgt spid="417"/>
                                        </p:tgtEl>
                                        <p:attrNameLst>
                                          <p:attrName>style.visibility</p:attrName>
                                        </p:attrNameLst>
                                      </p:cBhvr>
                                      <p:to>
                                        <p:strVal val="visible"/>
                                      </p:to>
                                    </p:set>
                                  </p:childTnLst>
                                </p:cTn>
                              </p:par>
                            </p:childTnLst>
                          </p:cTn>
                        </p:par>
                        <p:par>
                          <p:cTn id="514" fill="hold">
                            <p:stCondLst>
                              <p:cond delay="168000"/>
                            </p:stCondLst>
                            <p:childTnLst>
                              <p:par>
                                <p:cTn id="515" presetID="1" presetClass="entr" presetSubtype="0" fill="hold" grpId="0" nodeType="afterEffect">
                                  <p:stCondLst>
                                    <p:cond delay="1000"/>
                                  </p:stCondLst>
                                  <p:childTnLst>
                                    <p:set>
                                      <p:cBhvr>
                                        <p:cTn id="516" dur="1" fill="hold">
                                          <p:stCondLst>
                                            <p:cond delay="0"/>
                                          </p:stCondLst>
                                        </p:cTn>
                                        <p:tgtEl>
                                          <p:spTgt spid="418"/>
                                        </p:tgtEl>
                                        <p:attrNameLst>
                                          <p:attrName>style.visibility</p:attrName>
                                        </p:attrNameLst>
                                      </p:cBhvr>
                                      <p:to>
                                        <p:strVal val="visible"/>
                                      </p:to>
                                    </p:set>
                                  </p:childTnLst>
                                </p:cTn>
                              </p:par>
                            </p:childTnLst>
                          </p:cTn>
                        </p:par>
                        <p:par>
                          <p:cTn id="517" fill="hold">
                            <p:stCondLst>
                              <p:cond delay="169000"/>
                            </p:stCondLst>
                            <p:childTnLst>
                              <p:par>
                                <p:cTn id="518" presetID="1" presetClass="entr" presetSubtype="0" fill="hold" grpId="0" nodeType="afterEffect">
                                  <p:stCondLst>
                                    <p:cond delay="1000"/>
                                  </p:stCondLst>
                                  <p:childTnLst>
                                    <p:set>
                                      <p:cBhvr>
                                        <p:cTn id="519" dur="1" fill="hold">
                                          <p:stCondLst>
                                            <p:cond delay="0"/>
                                          </p:stCondLst>
                                        </p:cTn>
                                        <p:tgtEl>
                                          <p:spTgt spid="419"/>
                                        </p:tgtEl>
                                        <p:attrNameLst>
                                          <p:attrName>style.visibility</p:attrName>
                                        </p:attrNameLst>
                                      </p:cBhvr>
                                      <p:to>
                                        <p:strVal val="visible"/>
                                      </p:to>
                                    </p:set>
                                  </p:childTnLst>
                                </p:cTn>
                              </p:par>
                            </p:childTnLst>
                          </p:cTn>
                        </p:par>
                        <p:par>
                          <p:cTn id="520" fill="hold">
                            <p:stCondLst>
                              <p:cond delay="170000"/>
                            </p:stCondLst>
                            <p:childTnLst>
                              <p:par>
                                <p:cTn id="521" presetID="1" presetClass="entr" presetSubtype="0" fill="hold" grpId="0" nodeType="afterEffect">
                                  <p:stCondLst>
                                    <p:cond delay="1000"/>
                                  </p:stCondLst>
                                  <p:childTnLst>
                                    <p:set>
                                      <p:cBhvr>
                                        <p:cTn id="522" dur="1" fill="hold">
                                          <p:stCondLst>
                                            <p:cond delay="0"/>
                                          </p:stCondLst>
                                        </p:cTn>
                                        <p:tgtEl>
                                          <p:spTgt spid="420"/>
                                        </p:tgtEl>
                                        <p:attrNameLst>
                                          <p:attrName>style.visibility</p:attrName>
                                        </p:attrNameLst>
                                      </p:cBhvr>
                                      <p:to>
                                        <p:strVal val="visible"/>
                                      </p:to>
                                    </p:set>
                                  </p:childTnLst>
                                </p:cTn>
                              </p:par>
                            </p:childTnLst>
                          </p:cTn>
                        </p:par>
                        <p:par>
                          <p:cTn id="523" fill="hold">
                            <p:stCondLst>
                              <p:cond delay="171000"/>
                            </p:stCondLst>
                            <p:childTnLst>
                              <p:par>
                                <p:cTn id="524" presetID="1" presetClass="entr" presetSubtype="0" fill="hold" grpId="0" nodeType="afterEffect">
                                  <p:stCondLst>
                                    <p:cond delay="1000"/>
                                  </p:stCondLst>
                                  <p:childTnLst>
                                    <p:set>
                                      <p:cBhvr>
                                        <p:cTn id="525" dur="1" fill="hold">
                                          <p:stCondLst>
                                            <p:cond delay="0"/>
                                          </p:stCondLst>
                                        </p:cTn>
                                        <p:tgtEl>
                                          <p:spTgt spid="421"/>
                                        </p:tgtEl>
                                        <p:attrNameLst>
                                          <p:attrName>style.visibility</p:attrName>
                                        </p:attrNameLst>
                                      </p:cBhvr>
                                      <p:to>
                                        <p:strVal val="visible"/>
                                      </p:to>
                                    </p:set>
                                  </p:childTnLst>
                                </p:cTn>
                              </p:par>
                            </p:childTnLst>
                          </p:cTn>
                        </p:par>
                        <p:par>
                          <p:cTn id="526" fill="hold">
                            <p:stCondLst>
                              <p:cond delay="172000"/>
                            </p:stCondLst>
                            <p:childTnLst>
                              <p:par>
                                <p:cTn id="527" presetID="1" presetClass="entr" presetSubtype="0" fill="hold" grpId="0" nodeType="afterEffect">
                                  <p:stCondLst>
                                    <p:cond delay="1000"/>
                                  </p:stCondLst>
                                  <p:childTnLst>
                                    <p:set>
                                      <p:cBhvr>
                                        <p:cTn id="528" dur="1" fill="hold">
                                          <p:stCondLst>
                                            <p:cond delay="0"/>
                                          </p:stCondLst>
                                        </p:cTn>
                                        <p:tgtEl>
                                          <p:spTgt spid="422"/>
                                        </p:tgtEl>
                                        <p:attrNameLst>
                                          <p:attrName>style.visibility</p:attrName>
                                        </p:attrNameLst>
                                      </p:cBhvr>
                                      <p:to>
                                        <p:strVal val="visible"/>
                                      </p:to>
                                    </p:set>
                                  </p:childTnLst>
                                </p:cTn>
                              </p:par>
                            </p:childTnLst>
                          </p:cTn>
                        </p:par>
                        <p:par>
                          <p:cTn id="529" fill="hold">
                            <p:stCondLst>
                              <p:cond delay="173000"/>
                            </p:stCondLst>
                            <p:childTnLst>
                              <p:par>
                                <p:cTn id="530" presetID="1" presetClass="entr" presetSubtype="0" fill="hold" grpId="0" nodeType="afterEffect">
                                  <p:stCondLst>
                                    <p:cond delay="1000"/>
                                  </p:stCondLst>
                                  <p:childTnLst>
                                    <p:set>
                                      <p:cBhvr>
                                        <p:cTn id="531" dur="1" fill="hold">
                                          <p:stCondLst>
                                            <p:cond delay="0"/>
                                          </p:stCondLst>
                                        </p:cTn>
                                        <p:tgtEl>
                                          <p:spTgt spid="423"/>
                                        </p:tgtEl>
                                        <p:attrNameLst>
                                          <p:attrName>style.visibility</p:attrName>
                                        </p:attrNameLst>
                                      </p:cBhvr>
                                      <p:to>
                                        <p:strVal val="visible"/>
                                      </p:to>
                                    </p:set>
                                  </p:childTnLst>
                                </p:cTn>
                              </p:par>
                            </p:childTnLst>
                          </p:cTn>
                        </p:par>
                        <p:par>
                          <p:cTn id="532" fill="hold">
                            <p:stCondLst>
                              <p:cond delay="174000"/>
                            </p:stCondLst>
                            <p:childTnLst>
                              <p:par>
                                <p:cTn id="533" presetID="1" presetClass="entr" presetSubtype="0" fill="hold" grpId="0" nodeType="afterEffect">
                                  <p:stCondLst>
                                    <p:cond delay="1000"/>
                                  </p:stCondLst>
                                  <p:childTnLst>
                                    <p:set>
                                      <p:cBhvr>
                                        <p:cTn id="534" dur="1" fill="hold">
                                          <p:stCondLst>
                                            <p:cond delay="0"/>
                                          </p:stCondLst>
                                        </p:cTn>
                                        <p:tgtEl>
                                          <p:spTgt spid="424"/>
                                        </p:tgtEl>
                                        <p:attrNameLst>
                                          <p:attrName>style.visibility</p:attrName>
                                        </p:attrNameLst>
                                      </p:cBhvr>
                                      <p:to>
                                        <p:strVal val="visible"/>
                                      </p:to>
                                    </p:set>
                                  </p:childTnLst>
                                </p:cTn>
                              </p:par>
                            </p:childTnLst>
                          </p:cTn>
                        </p:par>
                        <p:par>
                          <p:cTn id="535" fill="hold">
                            <p:stCondLst>
                              <p:cond delay="175000"/>
                            </p:stCondLst>
                            <p:childTnLst>
                              <p:par>
                                <p:cTn id="536" presetID="1" presetClass="entr" presetSubtype="0" fill="hold" grpId="0" nodeType="afterEffect">
                                  <p:stCondLst>
                                    <p:cond delay="1000"/>
                                  </p:stCondLst>
                                  <p:childTnLst>
                                    <p:set>
                                      <p:cBhvr>
                                        <p:cTn id="537" dur="1" fill="hold">
                                          <p:stCondLst>
                                            <p:cond delay="0"/>
                                          </p:stCondLst>
                                        </p:cTn>
                                        <p:tgtEl>
                                          <p:spTgt spid="425"/>
                                        </p:tgtEl>
                                        <p:attrNameLst>
                                          <p:attrName>style.visibility</p:attrName>
                                        </p:attrNameLst>
                                      </p:cBhvr>
                                      <p:to>
                                        <p:strVal val="visible"/>
                                      </p:to>
                                    </p:set>
                                  </p:childTnLst>
                                </p:cTn>
                              </p:par>
                            </p:childTnLst>
                          </p:cTn>
                        </p:par>
                        <p:par>
                          <p:cTn id="538" fill="hold">
                            <p:stCondLst>
                              <p:cond delay="176000"/>
                            </p:stCondLst>
                            <p:childTnLst>
                              <p:par>
                                <p:cTn id="539" presetID="1" presetClass="entr" presetSubtype="0" fill="hold" grpId="0" nodeType="afterEffect">
                                  <p:stCondLst>
                                    <p:cond delay="1000"/>
                                  </p:stCondLst>
                                  <p:childTnLst>
                                    <p:set>
                                      <p:cBhvr>
                                        <p:cTn id="540" dur="1" fill="hold">
                                          <p:stCondLst>
                                            <p:cond delay="0"/>
                                          </p:stCondLst>
                                        </p:cTn>
                                        <p:tgtEl>
                                          <p:spTgt spid="426"/>
                                        </p:tgtEl>
                                        <p:attrNameLst>
                                          <p:attrName>style.visibility</p:attrName>
                                        </p:attrNameLst>
                                      </p:cBhvr>
                                      <p:to>
                                        <p:strVal val="visible"/>
                                      </p:to>
                                    </p:set>
                                  </p:childTnLst>
                                </p:cTn>
                              </p:par>
                            </p:childTnLst>
                          </p:cTn>
                        </p:par>
                        <p:par>
                          <p:cTn id="541" fill="hold">
                            <p:stCondLst>
                              <p:cond delay="177000"/>
                            </p:stCondLst>
                            <p:childTnLst>
                              <p:par>
                                <p:cTn id="542" presetID="1" presetClass="entr" presetSubtype="0" fill="hold" grpId="0" nodeType="afterEffect">
                                  <p:stCondLst>
                                    <p:cond delay="1000"/>
                                  </p:stCondLst>
                                  <p:childTnLst>
                                    <p:set>
                                      <p:cBhvr>
                                        <p:cTn id="543" dur="1" fill="hold">
                                          <p:stCondLst>
                                            <p:cond delay="0"/>
                                          </p:stCondLst>
                                        </p:cTn>
                                        <p:tgtEl>
                                          <p:spTgt spid="427"/>
                                        </p:tgtEl>
                                        <p:attrNameLst>
                                          <p:attrName>style.visibility</p:attrName>
                                        </p:attrNameLst>
                                      </p:cBhvr>
                                      <p:to>
                                        <p:strVal val="visible"/>
                                      </p:to>
                                    </p:set>
                                  </p:childTnLst>
                                </p:cTn>
                              </p:par>
                            </p:childTnLst>
                          </p:cTn>
                        </p:par>
                        <p:par>
                          <p:cTn id="544" fill="hold">
                            <p:stCondLst>
                              <p:cond delay="178000"/>
                            </p:stCondLst>
                            <p:childTnLst>
                              <p:par>
                                <p:cTn id="545" presetID="1" presetClass="entr" presetSubtype="0" fill="hold" grpId="0" nodeType="afterEffect">
                                  <p:stCondLst>
                                    <p:cond delay="1000"/>
                                  </p:stCondLst>
                                  <p:childTnLst>
                                    <p:set>
                                      <p:cBhvr>
                                        <p:cTn id="546" dur="1" fill="hold">
                                          <p:stCondLst>
                                            <p:cond delay="0"/>
                                          </p:stCondLst>
                                        </p:cTn>
                                        <p:tgtEl>
                                          <p:spTgt spid="428"/>
                                        </p:tgtEl>
                                        <p:attrNameLst>
                                          <p:attrName>style.visibility</p:attrName>
                                        </p:attrNameLst>
                                      </p:cBhvr>
                                      <p:to>
                                        <p:strVal val="visible"/>
                                      </p:to>
                                    </p:set>
                                  </p:childTnLst>
                                </p:cTn>
                              </p:par>
                            </p:childTnLst>
                          </p:cTn>
                        </p:par>
                        <p:par>
                          <p:cTn id="547" fill="hold">
                            <p:stCondLst>
                              <p:cond delay="179000"/>
                            </p:stCondLst>
                            <p:childTnLst>
                              <p:par>
                                <p:cTn id="548" presetID="1" presetClass="entr" presetSubtype="0" fill="hold" grpId="0" nodeType="afterEffect">
                                  <p:stCondLst>
                                    <p:cond delay="1000"/>
                                  </p:stCondLst>
                                  <p:childTnLst>
                                    <p:set>
                                      <p:cBhvr>
                                        <p:cTn id="549" dur="1" fill="hold">
                                          <p:stCondLst>
                                            <p:cond delay="0"/>
                                          </p:stCondLst>
                                        </p:cTn>
                                        <p:tgtEl>
                                          <p:spTgt spid="429"/>
                                        </p:tgtEl>
                                        <p:attrNameLst>
                                          <p:attrName>style.visibility</p:attrName>
                                        </p:attrNameLst>
                                      </p:cBhvr>
                                      <p:to>
                                        <p:strVal val="visible"/>
                                      </p:to>
                                    </p:set>
                                  </p:childTnLst>
                                </p:cTn>
                              </p:par>
                            </p:childTnLst>
                          </p:cTn>
                        </p:par>
                        <p:par>
                          <p:cTn id="550" fill="hold">
                            <p:stCondLst>
                              <p:cond delay="180000"/>
                            </p:stCondLst>
                            <p:childTnLst>
                              <p:par>
                                <p:cTn id="551" presetID="1" presetClass="entr" presetSubtype="0" fill="hold" grpId="0" nodeType="afterEffect">
                                  <p:stCondLst>
                                    <p:cond delay="1000"/>
                                  </p:stCondLst>
                                  <p:childTnLst>
                                    <p:set>
                                      <p:cBhvr>
                                        <p:cTn id="552" dur="1" fill="hold">
                                          <p:stCondLst>
                                            <p:cond delay="0"/>
                                          </p:stCondLst>
                                        </p:cTn>
                                        <p:tgtEl>
                                          <p:spTgt spid="430"/>
                                        </p:tgtEl>
                                        <p:attrNameLst>
                                          <p:attrName>style.visibility</p:attrName>
                                        </p:attrNameLst>
                                      </p:cBhvr>
                                      <p:to>
                                        <p:strVal val="visible"/>
                                      </p:to>
                                    </p:set>
                                  </p:childTnLst>
                                </p:cTn>
                              </p:par>
                            </p:childTnLst>
                          </p:cTn>
                        </p:par>
                        <p:par>
                          <p:cTn id="553" fill="hold">
                            <p:stCondLst>
                              <p:cond delay="181000"/>
                            </p:stCondLst>
                            <p:childTnLst>
                              <p:par>
                                <p:cTn id="554" presetID="1" presetClass="entr" presetSubtype="0" fill="hold" grpId="0" nodeType="afterEffect">
                                  <p:stCondLst>
                                    <p:cond delay="1000"/>
                                  </p:stCondLst>
                                  <p:childTnLst>
                                    <p:set>
                                      <p:cBhvr>
                                        <p:cTn id="555" dur="1" fill="hold">
                                          <p:stCondLst>
                                            <p:cond delay="0"/>
                                          </p:stCondLst>
                                        </p:cTn>
                                        <p:tgtEl>
                                          <p:spTgt spid="431"/>
                                        </p:tgtEl>
                                        <p:attrNameLst>
                                          <p:attrName>style.visibility</p:attrName>
                                        </p:attrNameLst>
                                      </p:cBhvr>
                                      <p:to>
                                        <p:strVal val="visible"/>
                                      </p:to>
                                    </p:set>
                                  </p:childTnLst>
                                </p:cTn>
                              </p:par>
                            </p:childTnLst>
                          </p:cTn>
                        </p:par>
                        <p:par>
                          <p:cTn id="556" fill="hold">
                            <p:stCondLst>
                              <p:cond delay="182000"/>
                            </p:stCondLst>
                            <p:childTnLst>
                              <p:par>
                                <p:cTn id="557" presetID="1" presetClass="entr" presetSubtype="0" fill="hold" grpId="0" nodeType="afterEffect">
                                  <p:stCondLst>
                                    <p:cond delay="1000"/>
                                  </p:stCondLst>
                                  <p:childTnLst>
                                    <p:set>
                                      <p:cBhvr>
                                        <p:cTn id="558" dur="1" fill="hold">
                                          <p:stCondLst>
                                            <p:cond delay="0"/>
                                          </p:stCondLst>
                                        </p:cTn>
                                        <p:tgtEl>
                                          <p:spTgt spid="432"/>
                                        </p:tgtEl>
                                        <p:attrNameLst>
                                          <p:attrName>style.visibility</p:attrName>
                                        </p:attrNameLst>
                                      </p:cBhvr>
                                      <p:to>
                                        <p:strVal val="visible"/>
                                      </p:to>
                                    </p:set>
                                  </p:childTnLst>
                                </p:cTn>
                              </p:par>
                            </p:childTnLst>
                          </p:cTn>
                        </p:par>
                        <p:par>
                          <p:cTn id="559" fill="hold">
                            <p:stCondLst>
                              <p:cond delay="183000"/>
                            </p:stCondLst>
                            <p:childTnLst>
                              <p:par>
                                <p:cTn id="560" presetID="1" presetClass="entr" presetSubtype="0" fill="hold" grpId="0" nodeType="afterEffect">
                                  <p:stCondLst>
                                    <p:cond delay="1000"/>
                                  </p:stCondLst>
                                  <p:childTnLst>
                                    <p:set>
                                      <p:cBhvr>
                                        <p:cTn id="561" dur="1" fill="hold">
                                          <p:stCondLst>
                                            <p:cond delay="0"/>
                                          </p:stCondLst>
                                        </p:cTn>
                                        <p:tgtEl>
                                          <p:spTgt spid="433"/>
                                        </p:tgtEl>
                                        <p:attrNameLst>
                                          <p:attrName>style.visibility</p:attrName>
                                        </p:attrNameLst>
                                      </p:cBhvr>
                                      <p:to>
                                        <p:strVal val="visible"/>
                                      </p:to>
                                    </p:set>
                                  </p:childTnLst>
                                </p:cTn>
                              </p:par>
                            </p:childTnLst>
                          </p:cTn>
                        </p:par>
                        <p:par>
                          <p:cTn id="562" fill="hold">
                            <p:stCondLst>
                              <p:cond delay="184000"/>
                            </p:stCondLst>
                            <p:childTnLst>
                              <p:par>
                                <p:cTn id="563" presetID="1" presetClass="entr" presetSubtype="0" fill="hold" grpId="0" nodeType="afterEffect">
                                  <p:stCondLst>
                                    <p:cond delay="1000"/>
                                  </p:stCondLst>
                                  <p:childTnLst>
                                    <p:set>
                                      <p:cBhvr>
                                        <p:cTn id="564" dur="1" fill="hold">
                                          <p:stCondLst>
                                            <p:cond delay="0"/>
                                          </p:stCondLst>
                                        </p:cTn>
                                        <p:tgtEl>
                                          <p:spTgt spid="434"/>
                                        </p:tgtEl>
                                        <p:attrNameLst>
                                          <p:attrName>style.visibility</p:attrName>
                                        </p:attrNameLst>
                                      </p:cBhvr>
                                      <p:to>
                                        <p:strVal val="visible"/>
                                      </p:to>
                                    </p:set>
                                  </p:childTnLst>
                                </p:cTn>
                              </p:par>
                            </p:childTnLst>
                          </p:cTn>
                        </p:par>
                        <p:par>
                          <p:cTn id="565" fill="hold">
                            <p:stCondLst>
                              <p:cond delay="185000"/>
                            </p:stCondLst>
                            <p:childTnLst>
                              <p:par>
                                <p:cTn id="566" presetID="1" presetClass="entr" presetSubtype="0" fill="hold" grpId="0" nodeType="afterEffect">
                                  <p:stCondLst>
                                    <p:cond delay="1000"/>
                                  </p:stCondLst>
                                  <p:childTnLst>
                                    <p:set>
                                      <p:cBhvr>
                                        <p:cTn id="567" dur="1" fill="hold">
                                          <p:stCondLst>
                                            <p:cond delay="0"/>
                                          </p:stCondLst>
                                        </p:cTn>
                                        <p:tgtEl>
                                          <p:spTgt spid="435"/>
                                        </p:tgtEl>
                                        <p:attrNameLst>
                                          <p:attrName>style.visibility</p:attrName>
                                        </p:attrNameLst>
                                      </p:cBhvr>
                                      <p:to>
                                        <p:strVal val="visible"/>
                                      </p:to>
                                    </p:set>
                                  </p:childTnLst>
                                </p:cTn>
                              </p:par>
                            </p:childTnLst>
                          </p:cTn>
                        </p:par>
                        <p:par>
                          <p:cTn id="568" fill="hold">
                            <p:stCondLst>
                              <p:cond delay="186000"/>
                            </p:stCondLst>
                            <p:childTnLst>
                              <p:par>
                                <p:cTn id="569" presetID="1" presetClass="entr" presetSubtype="0" fill="hold" grpId="0" nodeType="afterEffect">
                                  <p:stCondLst>
                                    <p:cond delay="1000"/>
                                  </p:stCondLst>
                                  <p:childTnLst>
                                    <p:set>
                                      <p:cBhvr>
                                        <p:cTn id="570" dur="1" fill="hold">
                                          <p:stCondLst>
                                            <p:cond delay="0"/>
                                          </p:stCondLst>
                                        </p:cTn>
                                        <p:tgtEl>
                                          <p:spTgt spid="436"/>
                                        </p:tgtEl>
                                        <p:attrNameLst>
                                          <p:attrName>style.visibility</p:attrName>
                                        </p:attrNameLst>
                                      </p:cBhvr>
                                      <p:to>
                                        <p:strVal val="visible"/>
                                      </p:to>
                                    </p:set>
                                  </p:childTnLst>
                                </p:cTn>
                              </p:par>
                            </p:childTnLst>
                          </p:cTn>
                        </p:par>
                        <p:par>
                          <p:cTn id="571" fill="hold">
                            <p:stCondLst>
                              <p:cond delay="187000"/>
                            </p:stCondLst>
                            <p:childTnLst>
                              <p:par>
                                <p:cTn id="572" presetID="1" presetClass="entr" presetSubtype="0" fill="hold" grpId="0" nodeType="afterEffect">
                                  <p:stCondLst>
                                    <p:cond delay="1000"/>
                                  </p:stCondLst>
                                  <p:childTnLst>
                                    <p:set>
                                      <p:cBhvr>
                                        <p:cTn id="573" dur="1" fill="hold">
                                          <p:stCondLst>
                                            <p:cond delay="0"/>
                                          </p:stCondLst>
                                        </p:cTn>
                                        <p:tgtEl>
                                          <p:spTgt spid="437"/>
                                        </p:tgtEl>
                                        <p:attrNameLst>
                                          <p:attrName>style.visibility</p:attrName>
                                        </p:attrNameLst>
                                      </p:cBhvr>
                                      <p:to>
                                        <p:strVal val="visible"/>
                                      </p:to>
                                    </p:set>
                                  </p:childTnLst>
                                </p:cTn>
                              </p:par>
                            </p:childTnLst>
                          </p:cTn>
                        </p:par>
                        <p:par>
                          <p:cTn id="574" fill="hold">
                            <p:stCondLst>
                              <p:cond delay="188000"/>
                            </p:stCondLst>
                            <p:childTnLst>
                              <p:par>
                                <p:cTn id="575" presetID="1" presetClass="entr" presetSubtype="0" fill="hold" grpId="0" nodeType="afterEffect">
                                  <p:stCondLst>
                                    <p:cond delay="1000"/>
                                  </p:stCondLst>
                                  <p:childTnLst>
                                    <p:set>
                                      <p:cBhvr>
                                        <p:cTn id="576" dur="1" fill="hold">
                                          <p:stCondLst>
                                            <p:cond delay="0"/>
                                          </p:stCondLst>
                                        </p:cTn>
                                        <p:tgtEl>
                                          <p:spTgt spid="438"/>
                                        </p:tgtEl>
                                        <p:attrNameLst>
                                          <p:attrName>style.visibility</p:attrName>
                                        </p:attrNameLst>
                                      </p:cBhvr>
                                      <p:to>
                                        <p:strVal val="visible"/>
                                      </p:to>
                                    </p:set>
                                  </p:childTnLst>
                                </p:cTn>
                              </p:par>
                            </p:childTnLst>
                          </p:cTn>
                        </p:par>
                        <p:par>
                          <p:cTn id="577" fill="hold">
                            <p:stCondLst>
                              <p:cond delay="189000"/>
                            </p:stCondLst>
                            <p:childTnLst>
                              <p:par>
                                <p:cTn id="578" presetID="1" presetClass="entr" presetSubtype="0" fill="hold" grpId="0" nodeType="afterEffect">
                                  <p:stCondLst>
                                    <p:cond delay="1000"/>
                                  </p:stCondLst>
                                  <p:childTnLst>
                                    <p:set>
                                      <p:cBhvr>
                                        <p:cTn id="579" dur="1" fill="hold">
                                          <p:stCondLst>
                                            <p:cond delay="0"/>
                                          </p:stCondLst>
                                        </p:cTn>
                                        <p:tgtEl>
                                          <p:spTgt spid="439"/>
                                        </p:tgtEl>
                                        <p:attrNameLst>
                                          <p:attrName>style.visibility</p:attrName>
                                        </p:attrNameLst>
                                      </p:cBhvr>
                                      <p:to>
                                        <p:strVal val="visible"/>
                                      </p:to>
                                    </p:set>
                                  </p:childTnLst>
                                </p:cTn>
                              </p:par>
                            </p:childTnLst>
                          </p:cTn>
                        </p:par>
                        <p:par>
                          <p:cTn id="580" fill="hold">
                            <p:stCondLst>
                              <p:cond delay="190000"/>
                            </p:stCondLst>
                            <p:childTnLst>
                              <p:par>
                                <p:cTn id="581" presetID="1" presetClass="entr" presetSubtype="0" fill="hold" grpId="0" nodeType="afterEffect">
                                  <p:stCondLst>
                                    <p:cond delay="1000"/>
                                  </p:stCondLst>
                                  <p:childTnLst>
                                    <p:set>
                                      <p:cBhvr>
                                        <p:cTn id="582" dur="1" fill="hold">
                                          <p:stCondLst>
                                            <p:cond delay="0"/>
                                          </p:stCondLst>
                                        </p:cTn>
                                        <p:tgtEl>
                                          <p:spTgt spid="440"/>
                                        </p:tgtEl>
                                        <p:attrNameLst>
                                          <p:attrName>style.visibility</p:attrName>
                                        </p:attrNameLst>
                                      </p:cBhvr>
                                      <p:to>
                                        <p:strVal val="visible"/>
                                      </p:to>
                                    </p:set>
                                  </p:childTnLst>
                                </p:cTn>
                              </p:par>
                            </p:childTnLst>
                          </p:cTn>
                        </p:par>
                        <p:par>
                          <p:cTn id="583" fill="hold">
                            <p:stCondLst>
                              <p:cond delay="191000"/>
                            </p:stCondLst>
                            <p:childTnLst>
                              <p:par>
                                <p:cTn id="584" presetID="1" presetClass="entr" presetSubtype="0" fill="hold" grpId="0" nodeType="afterEffect">
                                  <p:stCondLst>
                                    <p:cond delay="1000"/>
                                  </p:stCondLst>
                                  <p:childTnLst>
                                    <p:set>
                                      <p:cBhvr>
                                        <p:cTn id="585" dur="1" fill="hold">
                                          <p:stCondLst>
                                            <p:cond delay="0"/>
                                          </p:stCondLst>
                                        </p:cTn>
                                        <p:tgtEl>
                                          <p:spTgt spid="441"/>
                                        </p:tgtEl>
                                        <p:attrNameLst>
                                          <p:attrName>style.visibility</p:attrName>
                                        </p:attrNameLst>
                                      </p:cBhvr>
                                      <p:to>
                                        <p:strVal val="visible"/>
                                      </p:to>
                                    </p:set>
                                  </p:childTnLst>
                                </p:cTn>
                              </p:par>
                            </p:childTnLst>
                          </p:cTn>
                        </p:par>
                        <p:par>
                          <p:cTn id="586" fill="hold">
                            <p:stCondLst>
                              <p:cond delay="192000"/>
                            </p:stCondLst>
                            <p:childTnLst>
                              <p:par>
                                <p:cTn id="587" presetID="1" presetClass="entr" presetSubtype="0" fill="hold" grpId="0" nodeType="afterEffect">
                                  <p:stCondLst>
                                    <p:cond delay="1000"/>
                                  </p:stCondLst>
                                  <p:childTnLst>
                                    <p:set>
                                      <p:cBhvr>
                                        <p:cTn id="588" dur="1" fill="hold">
                                          <p:stCondLst>
                                            <p:cond delay="0"/>
                                          </p:stCondLst>
                                        </p:cTn>
                                        <p:tgtEl>
                                          <p:spTgt spid="442"/>
                                        </p:tgtEl>
                                        <p:attrNameLst>
                                          <p:attrName>style.visibility</p:attrName>
                                        </p:attrNameLst>
                                      </p:cBhvr>
                                      <p:to>
                                        <p:strVal val="visible"/>
                                      </p:to>
                                    </p:set>
                                  </p:childTnLst>
                                </p:cTn>
                              </p:par>
                            </p:childTnLst>
                          </p:cTn>
                        </p:par>
                        <p:par>
                          <p:cTn id="589" fill="hold">
                            <p:stCondLst>
                              <p:cond delay="193000"/>
                            </p:stCondLst>
                            <p:childTnLst>
                              <p:par>
                                <p:cTn id="590" presetID="1" presetClass="entr" presetSubtype="0" fill="hold" grpId="0" nodeType="afterEffect">
                                  <p:stCondLst>
                                    <p:cond delay="1000"/>
                                  </p:stCondLst>
                                  <p:childTnLst>
                                    <p:set>
                                      <p:cBhvr>
                                        <p:cTn id="591" dur="1" fill="hold">
                                          <p:stCondLst>
                                            <p:cond delay="0"/>
                                          </p:stCondLst>
                                        </p:cTn>
                                        <p:tgtEl>
                                          <p:spTgt spid="443"/>
                                        </p:tgtEl>
                                        <p:attrNameLst>
                                          <p:attrName>style.visibility</p:attrName>
                                        </p:attrNameLst>
                                      </p:cBhvr>
                                      <p:to>
                                        <p:strVal val="visible"/>
                                      </p:to>
                                    </p:set>
                                  </p:childTnLst>
                                </p:cTn>
                              </p:par>
                            </p:childTnLst>
                          </p:cTn>
                        </p:par>
                        <p:par>
                          <p:cTn id="592" fill="hold">
                            <p:stCondLst>
                              <p:cond delay="194000"/>
                            </p:stCondLst>
                            <p:childTnLst>
                              <p:par>
                                <p:cTn id="593" presetID="1" presetClass="entr" presetSubtype="0" fill="hold" grpId="0" nodeType="afterEffect">
                                  <p:stCondLst>
                                    <p:cond delay="1000"/>
                                  </p:stCondLst>
                                  <p:childTnLst>
                                    <p:set>
                                      <p:cBhvr>
                                        <p:cTn id="594" dur="1" fill="hold">
                                          <p:stCondLst>
                                            <p:cond delay="0"/>
                                          </p:stCondLst>
                                        </p:cTn>
                                        <p:tgtEl>
                                          <p:spTgt spid="444"/>
                                        </p:tgtEl>
                                        <p:attrNameLst>
                                          <p:attrName>style.visibility</p:attrName>
                                        </p:attrNameLst>
                                      </p:cBhvr>
                                      <p:to>
                                        <p:strVal val="visible"/>
                                      </p:to>
                                    </p:set>
                                  </p:childTnLst>
                                </p:cTn>
                              </p:par>
                            </p:childTnLst>
                          </p:cTn>
                        </p:par>
                        <p:par>
                          <p:cTn id="595" fill="hold">
                            <p:stCondLst>
                              <p:cond delay="195000"/>
                            </p:stCondLst>
                            <p:childTnLst>
                              <p:par>
                                <p:cTn id="596" presetID="1" presetClass="entr" presetSubtype="0" fill="hold" grpId="0" nodeType="afterEffect">
                                  <p:stCondLst>
                                    <p:cond delay="1000"/>
                                  </p:stCondLst>
                                  <p:childTnLst>
                                    <p:set>
                                      <p:cBhvr>
                                        <p:cTn id="597" dur="1" fill="hold">
                                          <p:stCondLst>
                                            <p:cond delay="0"/>
                                          </p:stCondLst>
                                        </p:cTn>
                                        <p:tgtEl>
                                          <p:spTgt spid="445"/>
                                        </p:tgtEl>
                                        <p:attrNameLst>
                                          <p:attrName>style.visibility</p:attrName>
                                        </p:attrNameLst>
                                      </p:cBhvr>
                                      <p:to>
                                        <p:strVal val="visible"/>
                                      </p:to>
                                    </p:set>
                                  </p:childTnLst>
                                </p:cTn>
                              </p:par>
                            </p:childTnLst>
                          </p:cTn>
                        </p:par>
                        <p:par>
                          <p:cTn id="598" fill="hold">
                            <p:stCondLst>
                              <p:cond delay="196000"/>
                            </p:stCondLst>
                            <p:childTnLst>
                              <p:par>
                                <p:cTn id="599" presetID="1" presetClass="entr" presetSubtype="0" fill="hold" grpId="0" nodeType="afterEffect">
                                  <p:stCondLst>
                                    <p:cond delay="1000"/>
                                  </p:stCondLst>
                                  <p:childTnLst>
                                    <p:set>
                                      <p:cBhvr>
                                        <p:cTn id="600" dur="1" fill="hold">
                                          <p:stCondLst>
                                            <p:cond delay="0"/>
                                          </p:stCondLst>
                                        </p:cTn>
                                        <p:tgtEl>
                                          <p:spTgt spid="446"/>
                                        </p:tgtEl>
                                        <p:attrNameLst>
                                          <p:attrName>style.visibility</p:attrName>
                                        </p:attrNameLst>
                                      </p:cBhvr>
                                      <p:to>
                                        <p:strVal val="visible"/>
                                      </p:to>
                                    </p:set>
                                  </p:childTnLst>
                                </p:cTn>
                              </p:par>
                            </p:childTnLst>
                          </p:cTn>
                        </p:par>
                        <p:par>
                          <p:cTn id="601" fill="hold">
                            <p:stCondLst>
                              <p:cond delay="197000"/>
                            </p:stCondLst>
                            <p:childTnLst>
                              <p:par>
                                <p:cTn id="602" presetID="1" presetClass="entr" presetSubtype="0" fill="hold" grpId="0" nodeType="afterEffect">
                                  <p:stCondLst>
                                    <p:cond delay="1000"/>
                                  </p:stCondLst>
                                  <p:childTnLst>
                                    <p:set>
                                      <p:cBhvr>
                                        <p:cTn id="603" dur="1" fill="hold">
                                          <p:stCondLst>
                                            <p:cond delay="0"/>
                                          </p:stCondLst>
                                        </p:cTn>
                                        <p:tgtEl>
                                          <p:spTgt spid="447"/>
                                        </p:tgtEl>
                                        <p:attrNameLst>
                                          <p:attrName>style.visibility</p:attrName>
                                        </p:attrNameLst>
                                      </p:cBhvr>
                                      <p:to>
                                        <p:strVal val="visible"/>
                                      </p:to>
                                    </p:set>
                                  </p:childTnLst>
                                </p:cTn>
                              </p:par>
                            </p:childTnLst>
                          </p:cTn>
                        </p:par>
                        <p:par>
                          <p:cTn id="604" fill="hold">
                            <p:stCondLst>
                              <p:cond delay="198000"/>
                            </p:stCondLst>
                            <p:childTnLst>
                              <p:par>
                                <p:cTn id="605" presetID="1" presetClass="entr" presetSubtype="0" fill="hold" grpId="0" nodeType="afterEffect">
                                  <p:stCondLst>
                                    <p:cond delay="1000"/>
                                  </p:stCondLst>
                                  <p:childTnLst>
                                    <p:set>
                                      <p:cBhvr>
                                        <p:cTn id="606" dur="1" fill="hold">
                                          <p:stCondLst>
                                            <p:cond delay="0"/>
                                          </p:stCondLst>
                                        </p:cTn>
                                        <p:tgtEl>
                                          <p:spTgt spid="448"/>
                                        </p:tgtEl>
                                        <p:attrNameLst>
                                          <p:attrName>style.visibility</p:attrName>
                                        </p:attrNameLst>
                                      </p:cBhvr>
                                      <p:to>
                                        <p:strVal val="visible"/>
                                      </p:to>
                                    </p:set>
                                  </p:childTnLst>
                                </p:cTn>
                              </p:par>
                            </p:childTnLst>
                          </p:cTn>
                        </p:par>
                        <p:par>
                          <p:cTn id="607" fill="hold">
                            <p:stCondLst>
                              <p:cond delay="199000"/>
                            </p:stCondLst>
                            <p:childTnLst>
                              <p:par>
                                <p:cTn id="608" presetID="1" presetClass="entr" presetSubtype="0" fill="hold" grpId="0" nodeType="afterEffect">
                                  <p:stCondLst>
                                    <p:cond delay="1000"/>
                                  </p:stCondLst>
                                  <p:childTnLst>
                                    <p:set>
                                      <p:cBhvr>
                                        <p:cTn id="609" dur="1" fill="hold">
                                          <p:stCondLst>
                                            <p:cond delay="0"/>
                                          </p:stCondLst>
                                        </p:cTn>
                                        <p:tgtEl>
                                          <p:spTgt spid="449"/>
                                        </p:tgtEl>
                                        <p:attrNameLst>
                                          <p:attrName>style.visibility</p:attrName>
                                        </p:attrNameLst>
                                      </p:cBhvr>
                                      <p:to>
                                        <p:strVal val="visible"/>
                                      </p:to>
                                    </p:set>
                                  </p:childTnLst>
                                </p:cTn>
                              </p:par>
                            </p:childTnLst>
                          </p:cTn>
                        </p:par>
                        <p:par>
                          <p:cTn id="610" fill="hold">
                            <p:stCondLst>
                              <p:cond delay="200000"/>
                            </p:stCondLst>
                            <p:childTnLst>
                              <p:par>
                                <p:cTn id="611" presetID="1" presetClass="entr" presetSubtype="0" fill="hold" grpId="0" nodeType="afterEffect">
                                  <p:stCondLst>
                                    <p:cond delay="1000"/>
                                  </p:stCondLst>
                                  <p:childTnLst>
                                    <p:set>
                                      <p:cBhvr>
                                        <p:cTn id="612" dur="1" fill="hold">
                                          <p:stCondLst>
                                            <p:cond delay="0"/>
                                          </p:stCondLst>
                                        </p:cTn>
                                        <p:tgtEl>
                                          <p:spTgt spid="450"/>
                                        </p:tgtEl>
                                        <p:attrNameLst>
                                          <p:attrName>style.visibility</p:attrName>
                                        </p:attrNameLst>
                                      </p:cBhvr>
                                      <p:to>
                                        <p:strVal val="visible"/>
                                      </p:to>
                                    </p:set>
                                  </p:childTnLst>
                                </p:cTn>
                              </p:par>
                            </p:childTnLst>
                          </p:cTn>
                        </p:par>
                        <p:par>
                          <p:cTn id="613" fill="hold">
                            <p:stCondLst>
                              <p:cond delay="201000"/>
                            </p:stCondLst>
                            <p:childTnLst>
                              <p:par>
                                <p:cTn id="614" presetID="1" presetClass="entr" presetSubtype="0" fill="hold" grpId="0" nodeType="afterEffect">
                                  <p:stCondLst>
                                    <p:cond delay="1000"/>
                                  </p:stCondLst>
                                  <p:childTnLst>
                                    <p:set>
                                      <p:cBhvr>
                                        <p:cTn id="615" dur="1" fill="hold">
                                          <p:stCondLst>
                                            <p:cond delay="0"/>
                                          </p:stCondLst>
                                        </p:cTn>
                                        <p:tgtEl>
                                          <p:spTgt spid="451"/>
                                        </p:tgtEl>
                                        <p:attrNameLst>
                                          <p:attrName>style.visibility</p:attrName>
                                        </p:attrNameLst>
                                      </p:cBhvr>
                                      <p:to>
                                        <p:strVal val="visible"/>
                                      </p:to>
                                    </p:set>
                                  </p:childTnLst>
                                </p:cTn>
                              </p:par>
                            </p:childTnLst>
                          </p:cTn>
                        </p:par>
                        <p:par>
                          <p:cTn id="616" fill="hold">
                            <p:stCondLst>
                              <p:cond delay="202000"/>
                            </p:stCondLst>
                            <p:childTnLst>
                              <p:par>
                                <p:cTn id="617" presetID="1" presetClass="entr" presetSubtype="0" fill="hold" grpId="0" nodeType="afterEffect">
                                  <p:stCondLst>
                                    <p:cond delay="1000"/>
                                  </p:stCondLst>
                                  <p:childTnLst>
                                    <p:set>
                                      <p:cBhvr>
                                        <p:cTn id="618" dur="1" fill="hold">
                                          <p:stCondLst>
                                            <p:cond delay="0"/>
                                          </p:stCondLst>
                                        </p:cTn>
                                        <p:tgtEl>
                                          <p:spTgt spid="452"/>
                                        </p:tgtEl>
                                        <p:attrNameLst>
                                          <p:attrName>style.visibility</p:attrName>
                                        </p:attrNameLst>
                                      </p:cBhvr>
                                      <p:to>
                                        <p:strVal val="visible"/>
                                      </p:to>
                                    </p:set>
                                  </p:childTnLst>
                                </p:cTn>
                              </p:par>
                            </p:childTnLst>
                          </p:cTn>
                        </p:par>
                        <p:par>
                          <p:cTn id="619" fill="hold">
                            <p:stCondLst>
                              <p:cond delay="203000"/>
                            </p:stCondLst>
                            <p:childTnLst>
                              <p:par>
                                <p:cTn id="620" presetID="1" presetClass="entr" presetSubtype="0" fill="hold" grpId="0" nodeType="afterEffect">
                                  <p:stCondLst>
                                    <p:cond delay="1000"/>
                                  </p:stCondLst>
                                  <p:childTnLst>
                                    <p:set>
                                      <p:cBhvr>
                                        <p:cTn id="621" dur="1" fill="hold">
                                          <p:stCondLst>
                                            <p:cond delay="0"/>
                                          </p:stCondLst>
                                        </p:cTn>
                                        <p:tgtEl>
                                          <p:spTgt spid="453"/>
                                        </p:tgtEl>
                                        <p:attrNameLst>
                                          <p:attrName>style.visibility</p:attrName>
                                        </p:attrNameLst>
                                      </p:cBhvr>
                                      <p:to>
                                        <p:strVal val="visible"/>
                                      </p:to>
                                    </p:set>
                                  </p:childTnLst>
                                </p:cTn>
                              </p:par>
                            </p:childTnLst>
                          </p:cTn>
                        </p:par>
                        <p:par>
                          <p:cTn id="622" fill="hold">
                            <p:stCondLst>
                              <p:cond delay="204000"/>
                            </p:stCondLst>
                            <p:childTnLst>
                              <p:par>
                                <p:cTn id="623" presetID="1" presetClass="entr" presetSubtype="0" fill="hold" grpId="0" nodeType="afterEffect">
                                  <p:stCondLst>
                                    <p:cond delay="1000"/>
                                  </p:stCondLst>
                                  <p:childTnLst>
                                    <p:set>
                                      <p:cBhvr>
                                        <p:cTn id="624" dur="1" fill="hold">
                                          <p:stCondLst>
                                            <p:cond delay="0"/>
                                          </p:stCondLst>
                                        </p:cTn>
                                        <p:tgtEl>
                                          <p:spTgt spid="454"/>
                                        </p:tgtEl>
                                        <p:attrNameLst>
                                          <p:attrName>style.visibility</p:attrName>
                                        </p:attrNameLst>
                                      </p:cBhvr>
                                      <p:to>
                                        <p:strVal val="visible"/>
                                      </p:to>
                                    </p:set>
                                  </p:childTnLst>
                                </p:cTn>
                              </p:par>
                            </p:childTnLst>
                          </p:cTn>
                        </p:par>
                        <p:par>
                          <p:cTn id="625" fill="hold">
                            <p:stCondLst>
                              <p:cond delay="205000"/>
                            </p:stCondLst>
                            <p:childTnLst>
                              <p:par>
                                <p:cTn id="626" presetID="1" presetClass="entr" presetSubtype="0" fill="hold" grpId="0" nodeType="afterEffect">
                                  <p:stCondLst>
                                    <p:cond delay="1000"/>
                                  </p:stCondLst>
                                  <p:childTnLst>
                                    <p:set>
                                      <p:cBhvr>
                                        <p:cTn id="627" dur="1" fill="hold">
                                          <p:stCondLst>
                                            <p:cond delay="0"/>
                                          </p:stCondLst>
                                        </p:cTn>
                                        <p:tgtEl>
                                          <p:spTgt spid="455"/>
                                        </p:tgtEl>
                                        <p:attrNameLst>
                                          <p:attrName>style.visibility</p:attrName>
                                        </p:attrNameLst>
                                      </p:cBhvr>
                                      <p:to>
                                        <p:strVal val="visible"/>
                                      </p:to>
                                    </p:set>
                                  </p:childTnLst>
                                </p:cTn>
                              </p:par>
                            </p:childTnLst>
                          </p:cTn>
                        </p:par>
                        <p:par>
                          <p:cTn id="628" fill="hold">
                            <p:stCondLst>
                              <p:cond delay="206000"/>
                            </p:stCondLst>
                            <p:childTnLst>
                              <p:par>
                                <p:cTn id="629" presetID="1" presetClass="entr" presetSubtype="0" fill="hold" grpId="0" nodeType="afterEffect">
                                  <p:stCondLst>
                                    <p:cond delay="1000"/>
                                  </p:stCondLst>
                                  <p:childTnLst>
                                    <p:set>
                                      <p:cBhvr>
                                        <p:cTn id="630" dur="1" fill="hold">
                                          <p:stCondLst>
                                            <p:cond delay="0"/>
                                          </p:stCondLst>
                                        </p:cTn>
                                        <p:tgtEl>
                                          <p:spTgt spid="456"/>
                                        </p:tgtEl>
                                        <p:attrNameLst>
                                          <p:attrName>style.visibility</p:attrName>
                                        </p:attrNameLst>
                                      </p:cBhvr>
                                      <p:to>
                                        <p:strVal val="visible"/>
                                      </p:to>
                                    </p:set>
                                  </p:childTnLst>
                                </p:cTn>
                              </p:par>
                            </p:childTnLst>
                          </p:cTn>
                        </p:par>
                        <p:par>
                          <p:cTn id="631" fill="hold">
                            <p:stCondLst>
                              <p:cond delay="207000"/>
                            </p:stCondLst>
                            <p:childTnLst>
                              <p:par>
                                <p:cTn id="632" presetID="1" presetClass="entr" presetSubtype="0" fill="hold" grpId="0" nodeType="afterEffect">
                                  <p:stCondLst>
                                    <p:cond delay="1000"/>
                                  </p:stCondLst>
                                  <p:childTnLst>
                                    <p:set>
                                      <p:cBhvr>
                                        <p:cTn id="633" dur="1" fill="hold">
                                          <p:stCondLst>
                                            <p:cond delay="0"/>
                                          </p:stCondLst>
                                        </p:cTn>
                                        <p:tgtEl>
                                          <p:spTgt spid="457"/>
                                        </p:tgtEl>
                                        <p:attrNameLst>
                                          <p:attrName>style.visibility</p:attrName>
                                        </p:attrNameLst>
                                      </p:cBhvr>
                                      <p:to>
                                        <p:strVal val="visible"/>
                                      </p:to>
                                    </p:set>
                                  </p:childTnLst>
                                </p:cTn>
                              </p:par>
                            </p:childTnLst>
                          </p:cTn>
                        </p:par>
                        <p:par>
                          <p:cTn id="634" fill="hold">
                            <p:stCondLst>
                              <p:cond delay="208000"/>
                            </p:stCondLst>
                            <p:childTnLst>
                              <p:par>
                                <p:cTn id="635" presetID="1" presetClass="entr" presetSubtype="0" fill="hold" grpId="0" nodeType="afterEffect">
                                  <p:stCondLst>
                                    <p:cond delay="1000"/>
                                  </p:stCondLst>
                                  <p:childTnLst>
                                    <p:set>
                                      <p:cBhvr>
                                        <p:cTn id="636" dur="1" fill="hold">
                                          <p:stCondLst>
                                            <p:cond delay="0"/>
                                          </p:stCondLst>
                                        </p:cTn>
                                        <p:tgtEl>
                                          <p:spTgt spid="458"/>
                                        </p:tgtEl>
                                        <p:attrNameLst>
                                          <p:attrName>style.visibility</p:attrName>
                                        </p:attrNameLst>
                                      </p:cBhvr>
                                      <p:to>
                                        <p:strVal val="visible"/>
                                      </p:to>
                                    </p:set>
                                  </p:childTnLst>
                                </p:cTn>
                              </p:par>
                            </p:childTnLst>
                          </p:cTn>
                        </p:par>
                        <p:par>
                          <p:cTn id="637" fill="hold">
                            <p:stCondLst>
                              <p:cond delay="209000"/>
                            </p:stCondLst>
                            <p:childTnLst>
                              <p:par>
                                <p:cTn id="638" presetID="1" presetClass="entr" presetSubtype="0" fill="hold" grpId="0" nodeType="afterEffect">
                                  <p:stCondLst>
                                    <p:cond delay="1000"/>
                                  </p:stCondLst>
                                  <p:childTnLst>
                                    <p:set>
                                      <p:cBhvr>
                                        <p:cTn id="639" dur="1" fill="hold">
                                          <p:stCondLst>
                                            <p:cond delay="0"/>
                                          </p:stCondLst>
                                        </p:cTn>
                                        <p:tgtEl>
                                          <p:spTgt spid="459"/>
                                        </p:tgtEl>
                                        <p:attrNameLst>
                                          <p:attrName>style.visibility</p:attrName>
                                        </p:attrNameLst>
                                      </p:cBhvr>
                                      <p:to>
                                        <p:strVal val="visible"/>
                                      </p:to>
                                    </p:set>
                                  </p:childTnLst>
                                </p:cTn>
                              </p:par>
                            </p:childTnLst>
                          </p:cTn>
                        </p:par>
                        <p:par>
                          <p:cTn id="640" fill="hold">
                            <p:stCondLst>
                              <p:cond delay="210000"/>
                            </p:stCondLst>
                            <p:childTnLst>
                              <p:par>
                                <p:cTn id="641" presetID="1" presetClass="entr" presetSubtype="0" fill="hold" grpId="0" nodeType="afterEffect">
                                  <p:stCondLst>
                                    <p:cond delay="1000"/>
                                  </p:stCondLst>
                                  <p:childTnLst>
                                    <p:set>
                                      <p:cBhvr>
                                        <p:cTn id="642" dur="1" fill="hold">
                                          <p:stCondLst>
                                            <p:cond delay="0"/>
                                          </p:stCondLst>
                                        </p:cTn>
                                        <p:tgtEl>
                                          <p:spTgt spid="460"/>
                                        </p:tgtEl>
                                        <p:attrNameLst>
                                          <p:attrName>style.visibility</p:attrName>
                                        </p:attrNameLst>
                                      </p:cBhvr>
                                      <p:to>
                                        <p:strVal val="visible"/>
                                      </p:to>
                                    </p:set>
                                  </p:childTnLst>
                                </p:cTn>
                              </p:par>
                            </p:childTnLst>
                          </p:cTn>
                        </p:par>
                        <p:par>
                          <p:cTn id="643" fill="hold">
                            <p:stCondLst>
                              <p:cond delay="211000"/>
                            </p:stCondLst>
                            <p:childTnLst>
                              <p:par>
                                <p:cTn id="644" presetID="1" presetClass="entr" presetSubtype="0" fill="hold" grpId="0" nodeType="afterEffect">
                                  <p:stCondLst>
                                    <p:cond delay="1000"/>
                                  </p:stCondLst>
                                  <p:childTnLst>
                                    <p:set>
                                      <p:cBhvr>
                                        <p:cTn id="645" dur="1" fill="hold">
                                          <p:stCondLst>
                                            <p:cond delay="0"/>
                                          </p:stCondLst>
                                        </p:cTn>
                                        <p:tgtEl>
                                          <p:spTgt spid="461"/>
                                        </p:tgtEl>
                                        <p:attrNameLst>
                                          <p:attrName>style.visibility</p:attrName>
                                        </p:attrNameLst>
                                      </p:cBhvr>
                                      <p:to>
                                        <p:strVal val="visible"/>
                                      </p:to>
                                    </p:set>
                                  </p:childTnLst>
                                </p:cTn>
                              </p:par>
                            </p:childTnLst>
                          </p:cTn>
                        </p:par>
                        <p:par>
                          <p:cTn id="646" fill="hold">
                            <p:stCondLst>
                              <p:cond delay="212000"/>
                            </p:stCondLst>
                            <p:childTnLst>
                              <p:par>
                                <p:cTn id="647" presetID="1" presetClass="entr" presetSubtype="0" fill="hold" grpId="0" nodeType="afterEffect">
                                  <p:stCondLst>
                                    <p:cond delay="1000"/>
                                  </p:stCondLst>
                                  <p:childTnLst>
                                    <p:set>
                                      <p:cBhvr>
                                        <p:cTn id="648" dur="1" fill="hold">
                                          <p:stCondLst>
                                            <p:cond delay="0"/>
                                          </p:stCondLst>
                                        </p:cTn>
                                        <p:tgtEl>
                                          <p:spTgt spid="462"/>
                                        </p:tgtEl>
                                        <p:attrNameLst>
                                          <p:attrName>style.visibility</p:attrName>
                                        </p:attrNameLst>
                                      </p:cBhvr>
                                      <p:to>
                                        <p:strVal val="visible"/>
                                      </p:to>
                                    </p:set>
                                  </p:childTnLst>
                                </p:cTn>
                              </p:par>
                            </p:childTnLst>
                          </p:cTn>
                        </p:par>
                        <p:par>
                          <p:cTn id="649" fill="hold">
                            <p:stCondLst>
                              <p:cond delay="213000"/>
                            </p:stCondLst>
                            <p:childTnLst>
                              <p:par>
                                <p:cTn id="650" presetID="1" presetClass="entr" presetSubtype="0" fill="hold" grpId="0" nodeType="afterEffect">
                                  <p:stCondLst>
                                    <p:cond delay="1000"/>
                                  </p:stCondLst>
                                  <p:childTnLst>
                                    <p:set>
                                      <p:cBhvr>
                                        <p:cTn id="651" dur="1" fill="hold">
                                          <p:stCondLst>
                                            <p:cond delay="0"/>
                                          </p:stCondLst>
                                        </p:cTn>
                                        <p:tgtEl>
                                          <p:spTgt spid="463"/>
                                        </p:tgtEl>
                                        <p:attrNameLst>
                                          <p:attrName>style.visibility</p:attrName>
                                        </p:attrNameLst>
                                      </p:cBhvr>
                                      <p:to>
                                        <p:strVal val="visible"/>
                                      </p:to>
                                    </p:set>
                                  </p:childTnLst>
                                </p:cTn>
                              </p:par>
                            </p:childTnLst>
                          </p:cTn>
                        </p:par>
                        <p:par>
                          <p:cTn id="652" fill="hold">
                            <p:stCondLst>
                              <p:cond delay="214000"/>
                            </p:stCondLst>
                            <p:childTnLst>
                              <p:par>
                                <p:cTn id="653" presetID="1" presetClass="entr" presetSubtype="0" fill="hold" grpId="0" nodeType="afterEffect">
                                  <p:stCondLst>
                                    <p:cond delay="1000"/>
                                  </p:stCondLst>
                                  <p:childTnLst>
                                    <p:set>
                                      <p:cBhvr>
                                        <p:cTn id="654" dur="1" fill="hold">
                                          <p:stCondLst>
                                            <p:cond delay="0"/>
                                          </p:stCondLst>
                                        </p:cTn>
                                        <p:tgtEl>
                                          <p:spTgt spid="464"/>
                                        </p:tgtEl>
                                        <p:attrNameLst>
                                          <p:attrName>style.visibility</p:attrName>
                                        </p:attrNameLst>
                                      </p:cBhvr>
                                      <p:to>
                                        <p:strVal val="visible"/>
                                      </p:to>
                                    </p:set>
                                  </p:childTnLst>
                                </p:cTn>
                              </p:par>
                            </p:childTnLst>
                          </p:cTn>
                        </p:par>
                        <p:par>
                          <p:cTn id="655" fill="hold">
                            <p:stCondLst>
                              <p:cond delay="215000"/>
                            </p:stCondLst>
                            <p:childTnLst>
                              <p:par>
                                <p:cTn id="656" presetID="1" presetClass="entr" presetSubtype="0" fill="hold" grpId="0" nodeType="afterEffect">
                                  <p:stCondLst>
                                    <p:cond delay="1000"/>
                                  </p:stCondLst>
                                  <p:childTnLst>
                                    <p:set>
                                      <p:cBhvr>
                                        <p:cTn id="657" dur="1" fill="hold">
                                          <p:stCondLst>
                                            <p:cond delay="0"/>
                                          </p:stCondLst>
                                        </p:cTn>
                                        <p:tgtEl>
                                          <p:spTgt spid="465"/>
                                        </p:tgtEl>
                                        <p:attrNameLst>
                                          <p:attrName>style.visibility</p:attrName>
                                        </p:attrNameLst>
                                      </p:cBhvr>
                                      <p:to>
                                        <p:strVal val="visible"/>
                                      </p:to>
                                    </p:set>
                                  </p:childTnLst>
                                </p:cTn>
                              </p:par>
                            </p:childTnLst>
                          </p:cTn>
                        </p:par>
                        <p:par>
                          <p:cTn id="658" fill="hold">
                            <p:stCondLst>
                              <p:cond delay="216000"/>
                            </p:stCondLst>
                            <p:childTnLst>
                              <p:par>
                                <p:cTn id="659" presetID="1" presetClass="entr" presetSubtype="0" fill="hold" grpId="0" nodeType="afterEffect">
                                  <p:stCondLst>
                                    <p:cond delay="1000"/>
                                  </p:stCondLst>
                                  <p:childTnLst>
                                    <p:set>
                                      <p:cBhvr>
                                        <p:cTn id="660" dur="1" fill="hold">
                                          <p:stCondLst>
                                            <p:cond delay="0"/>
                                          </p:stCondLst>
                                        </p:cTn>
                                        <p:tgtEl>
                                          <p:spTgt spid="466"/>
                                        </p:tgtEl>
                                        <p:attrNameLst>
                                          <p:attrName>style.visibility</p:attrName>
                                        </p:attrNameLst>
                                      </p:cBhvr>
                                      <p:to>
                                        <p:strVal val="visible"/>
                                      </p:to>
                                    </p:set>
                                  </p:childTnLst>
                                </p:cTn>
                              </p:par>
                            </p:childTnLst>
                          </p:cTn>
                        </p:par>
                        <p:par>
                          <p:cTn id="661" fill="hold">
                            <p:stCondLst>
                              <p:cond delay="217000"/>
                            </p:stCondLst>
                            <p:childTnLst>
                              <p:par>
                                <p:cTn id="662" presetID="1" presetClass="entr" presetSubtype="0" fill="hold" grpId="0" nodeType="afterEffect">
                                  <p:stCondLst>
                                    <p:cond delay="1000"/>
                                  </p:stCondLst>
                                  <p:childTnLst>
                                    <p:set>
                                      <p:cBhvr>
                                        <p:cTn id="663" dur="1" fill="hold">
                                          <p:stCondLst>
                                            <p:cond delay="0"/>
                                          </p:stCondLst>
                                        </p:cTn>
                                        <p:tgtEl>
                                          <p:spTgt spid="467"/>
                                        </p:tgtEl>
                                        <p:attrNameLst>
                                          <p:attrName>style.visibility</p:attrName>
                                        </p:attrNameLst>
                                      </p:cBhvr>
                                      <p:to>
                                        <p:strVal val="visible"/>
                                      </p:to>
                                    </p:set>
                                  </p:childTnLst>
                                </p:cTn>
                              </p:par>
                            </p:childTnLst>
                          </p:cTn>
                        </p:par>
                        <p:par>
                          <p:cTn id="664" fill="hold">
                            <p:stCondLst>
                              <p:cond delay="218000"/>
                            </p:stCondLst>
                            <p:childTnLst>
                              <p:par>
                                <p:cTn id="665" presetID="1" presetClass="entr" presetSubtype="0" fill="hold" grpId="0" nodeType="afterEffect">
                                  <p:stCondLst>
                                    <p:cond delay="1000"/>
                                  </p:stCondLst>
                                  <p:childTnLst>
                                    <p:set>
                                      <p:cBhvr>
                                        <p:cTn id="666" dur="1" fill="hold">
                                          <p:stCondLst>
                                            <p:cond delay="0"/>
                                          </p:stCondLst>
                                        </p:cTn>
                                        <p:tgtEl>
                                          <p:spTgt spid="468"/>
                                        </p:tgtEl>
                                        <p:attrNameLst>
                                          <p:attrName>style.visibility</p:attrName>
                                        </p:attrNameLst>
                                      </p:cBhvr>
                                      <p:to>
                                        <p:strVal val="visible"/>
                                      </p:to>
                                    </p:set>
                                  </p:childTnLst>
                                </p:cTn>
                              </p:par>
                            </p:childTnLst>
                          </p:cTn>
                        </p:par>
                        <p:par>
                          <p:cTn id="667" fill="hold">
                            <p:stCondLst>
                              <p:cond delay="219000"/>
                            </p:stCondLst>
                            <p:childTnLst>
                              <p:par>
                                <p:cTn id="668" presetID="1" presetClass="entr" presetSubtype="0" fill="hold" grpId="0" nodeType="afterEffect">
                                  <p:stCondLst>
                                    <p:cond delay="1000"/>
                                  </p:stCondLst>
                                  <p:childTnLst>
                                    <p:set>
                                      <p:cBhvr>
                                        <p:cTn id="669" dur="1" fill="hold">
                                          <p:stCondLst>
                                            <p:cond delay="0"/>
                                          </p:stCondLst>
                                        </p:cTn>
                                        <p:tgtEl>
                                          <p:spTgt spid="469"/>
                                        </p:tgtEl>
                                        <p:attrNameLst>
                                          <p:attrName>style.visibility</p:attrName>
                                        </p:attrNameLst>
                                      </p:cBhvr>
                                      <p:to>
                                        <p:strVal val="visible"/>
                                      </p:to>
                                    </p:set>
                                  </p:childTnLst>
                                </p:cTn>
                              </p:par>
                            </p:childTnLst>
                          </p:cTn>
                        </p:par>
                        <p:par>
                          <p:cTn id="670" fill="hold">
                            <p:stCondLst>
                              <p:cond delay="220000"/>
                            </p:stCondLst>
                            <p:childTnLst>
                              <p:par>
                                <p:cTn id="671" presetID="1" presetClass="entr" presetSubtype="0" fill="hold" grpId="0" nodeType="afterEffect">
                                  <p:stCondLst>
                                    <p:cond delay="1000"/>
                                  </p:stCondLst>
                                  <p:childTnLst>
                                    <p:set>
                                      <p:cBhvr>
                                        <p:cTn id="672" dur="1" fill="hold">
                                          <p:stCondLst>
                                            <p:cond delay="0"/>
                                          </p:stCondLst>
                                        </p:cTn>
                                        <p:tgtEl>
                                          <p:spTgt spid="470"/>
                                        </p:tgtEl>
                                        <p:attrNameLst>
                                          <p:attrName>style.visibility</p:attrName>
                                        </p:attrNameLst>
                                      </p:cBhvr>
                                      <p:to>
                                        <p:strVal val="visible"/>
                                      </p:to>
                                    </p:set>
                                  </p:childTnLst>
                                </p:cTn>
                              </p:par>
                            </p:childTnLst>
                          </p:cTn>
                        </p:par>
                        <p:par>
                          <p:cTn id="673" fill="hold">
                            <p:stCondLst>
                              <p:cond delay="221000"/>
                            </p:stCondLst>
                            <p:childTnLst>
                              <p:par>
                                <p:cTn id="674" presetID="1" presetClass="entr" presetSubtype="0" fill="hold" grpId="0" nodeType="afterEffect">
                                  <p:stCondLst>
                                    <p:cond delay="1000"/>
                                  </p:stCondLst>
                                  <p:childTnLst>
                                    <p:set>
                                      <p:cBhvr>
                                        <p:cTn id="675" dur="1" fill="hold">
                                          <p:stCondLst>
                                            <p:cond delay="0"/>
                                          </p:stCondLst>
                                        </p:cTn>
                                        <p:tgtEl>
                                          <p:spTgt spid="471"/>
                                        </p:tgtEl>
                                        <p:attrNameLst>
                                          <p:attrName>style.visibility</p:attrName>
                                        </p:attrNameLst>
                                      </p:cBhvr>
                                      <p:to>
                                        <p:strVal val="visible"/>
                                      </p:to>
                                    </p:set>
                                  </p:childTnLst>
                                </p:cTn>
                              </p:par>
                            </p:childTnLst>
                          </p:cTn>
                        </p:par>
                        <p:par>
                          <p:cTn id="676" fill="hold">
                            <p:stCondLst>
                              <p:cond delay="222000"/>
                            </p:stCondLst>
                            <p:childTnLst>
                              <p:par>
                                <p:cTn id="677" presetID="1" presetClass="entr" presetSubtype="0" fill="hold" grpId="0" nodeType="afterEffect">
                                  <p:stCondLst>
                                    <p:cond delay="1000"/>
                                  </p:stCondLst>
                                  <p:childTnLst>
                                    <p:set>
                                      <p:cBhvr>
                                        <p:cTn id="678" dur="1" fill="hold">
                                          <p:stCondLst>
                                            <p:cond delay="0"/>
                                          </p:stCondLst>
                                        </p:cTn>
                                        <p:tgtEl>
                                          <p:spTgt spid="472"/>
                                        </p:tgtEl>
                                        <p:attrNameLst>
                                          <p:attrName>style.visibility</p:attrName>
                                        </p:attrNameLst>
                                      </p:cBhvr>
                                      <p:to>
                                        <p:strVal val="visible"/>
                                      </p:to>
                                    </p:set>
                                  </p:childTnLst>
                                </p:cTn>
                              </p:par>
                            </p:childTnLst>
                          </p:cTn>
                        </p:par>
                        <p:par>
                          <p:cTn id="679" fill="hold">
                            <p:stCondLst>
                              <p:cond delay="223000"/>
                            </p:stCondLst>
                            <p:childTnLst>
                              <p:par>
                                <p:cTn id="680" presetID="1" presetClass="entr" presetSubtype="0" fill="hold" grpId="0" nodeType="afterEffect">
                                  <p:stCondLst>
                                    <p:cond delay="1000"/>
                                  </p:stCondLst>
                                  <p:childTnLst>
                                    <p:set>
                                      <p:cBhvr>
                                        <p:cTn id="681" dur="1" fill="hold">
                                          <p:stCondLst>
                                            <p:cond delay="0"/>
                                          </p:stCondLst>
                                        </p:cTn>
                                        <p:tgtEl>
                                          <p:spTgt spid="473"/>
                                        </p:tgtEl>
                                        <p:attrNameLst>
                                          <p:attrName>style.visibility</p:attrName>
                                        </p:attrNameLst>
                                      </p:cBhvr>
                                      <p:to>
                                        <p:strVal val="visible"/>
                                      </p:to>
                                    </p:set>
                                  </p:childTnLst>
                                </p:cTn>
                              </p:par>
                            </p:childTnLst>
                          </p:cTn>
                        </p:par>
                        <p:par>
                          <p:cTn id="682" fill="hold">
                            <p:stCondLst>
                              <p:cond delay="224000"/>
                            </p:stCondLst>
                            <p:childTnLst>
                              <p:par>
                                <p:cTn id="683" presetID="1" presetClass="entr" presetSubtype="0" fill="hold" grpId="0" nodeType="afterEffect">
                                  <p:stCondLst>
                                    <p:cond delay="1000"/>
                                  </p:stCondLst>
                                  <p:childTnLst>
                                    <p:set>
                                      <p:cBhvr>
                                        <p:cTn id="684" dur="1" fill="hold">
                                          <p:stCondLst>
                                            <p:cond delay="0"/>
                                          </p:stCondLst>
                                        </p:cTn>
                                        <p:tgtEl>
                                          <p:spTgt spid="474"/>
                                        </p:tgtEl>
                                        <p:attrNameLst>
                                          <p:attrName>style.visibility</p:attrName>
                                        </p:attrNameLst>
                                      </p:cBhvr>
                                      <p:to>
                                        <p:strVal val="visible"/>
                                      </p:to>
                                    </p:set>
                                  </p:childTnLst>
                                </p:cTn>
                              </p:par>
                            </p:childTnLst>
                          </p:cTn>
                        </p:par>
                        <p:par>
                          <p:cTn id="685" fill="hold">
                            <p:stCondLst>
                              <p:cond delay="225000"/>
                            </p:stCondLst>
                            <p:childTnLst>
                              <p:par>
                                <p:cTn id="686" presetID="1" presetClass="entr" presetSubtype="0" fill="hold" grpId="0" nodeType="afterEffect">
                                  <p:stCondLst>
                                    <p:cond delay="1000"/>
                                  </p:stCondLst>
                                  <p:childTnLst>
                                    <p:set>
                                      <p:cBhvr>
                                        <p:cTn id="687" dur="1" fill="hold">
                                          <p:stCondLst>
                                            <p:cond delay="0"/>
                                          </p:stCondLst>
                                        </p:cTn>
                                        <p:tgtEl>
                                          <p:spTgt spid="475"/>
                                        </p:tgtEl>
                                        <p:attrNameLst>
                                          <p:attrName>style.visibility</p:attrName>
                                        </p:attrNameLst>
                                      </p:cBhvr>
                                      <p:to>
                                        <p:strVal val="visible"/>
                                      </p:to>
                                    </p:set>
                                  </p:childTnLst>
                                </p:cTn>
                              </p:par>
                            </p:childTnLst>
                          </p:cTn>
                        </p:par>
                        <p:par>
                          <p:cTn id="688" fill="hold">
                            <p:stCondLst>
                              <p:cond delay="226000"/>
                            </p:stCondLst>
                            <p:childTnLst>
                              <p:par>
                                <p:cTn id="689" presetID="1" presetClass="entr" presetSubtype="0" fill="hold" grpId="0" nodeType="afterEffect">
                                  <p:stCondLst>
                                    <p:cond delay="1000"/>
                                  </p:stCondLst>
                                  <p:childTnLst>
                                    <p:set>
                                      <p:cBhvr>
                                        <p:cTn id="690" dur="1" fill="hold">
                                          <p:stCondLst>
                                            <p:cond delay="0"/>
                                          </p:stCondLst>
                                        </p:cTn>
                                        <p:tgtEl>
                                          <p:spTgt spid="476"/>
                                        </p:tgtEl>
                                        <p:attrNameLst>
                                          <p:attrName>style.visibility</p:attrName>
                                        </p:attrNameLst>
                                      </p:cBhvr>
                                      <p:to>
                                        <p:strVal val="visible"/>
                                      </p:to>
                                    </p:set>
                                  </p:childTnLst>
                                </p:cTn>
                              </p:par>
                            </p:childTnLst>
                          </p:cTn>
                        </p:par>
                        <p:par>
                          <p:cTn id="691" fill="hold">
                            <p:stCondLst>
                              <p:cond delay="227000"/>
                            </p:stCondLst>
                            <p:childTnLst>
                              <p:par>
                                <p:cTn id="692" presetID="1" presetClass="entr" presetSubtype="0" fill="hold" grpId="0" nodeType="afterEffect">
                                  <p:stCondLst>
                                    <p:cond delay="1000"/>
                                  </p:stCondLst>
                                  <p:childTnLst>
                                    <p:set>
                                      <p:cBhvr>
                                        <p:cTn id="693" dur="1" fill="hold">
                                          <p:stCondLst>
                                            <p:cond delay="0"/>
                                          </p:stCondLst>
                                        </p:cTn>
                                        <p:tgtEl>
                                          <p:spTgt spid="477"/>
                                        </p:tgtEl>
                                        <p:attrNameLst>
                                          <p:attrName>style.visibility</p:attrName>
                                        </p:attrNameLst>
                                      </p:cBhvr>
                                      <p:to>
                                        <p:strVal val="visible"/>
                                      </p:to>
                                    </p:set>
                                  </p:childTnLst>
                                </p:cTn>
                              </p:par>
                            </p:childTnLst>
                          </p:cTn>
                        </p:par>
                        <p:par>
                          <p:cTn id="694" fill="hold">
                            <p:stCondLst>
                              <p:cond delay="228000"/>
                            </p:stCondLst>
                            <p:childTnLst>
                              <p:par>
                                <p:cTn id="695" presetID="1" presetClass="entr" presetSubtype="0" fill="hold" grpId="0" nodeType="afterEffect">
                                  <p:stCondLst>
                                    <p:cond delay="1000"/>
                                  </p:stCondLst>
                                  <p:childTnLst>
                                    <p:set>
                                      <p:cBhvr>
                                        <p:cTn id="696" dur="1" fill="hold">
                                          <p:stCondLst>
                                            <p:cond delay="0"/>
                                          </p:stCondLst>
                                        </p:cTn>
                                        <p:tgtEl>
                                          <p:spTgt spid="478"/>
                                        </p:tgtEl>
                                        <p:attrNameLst>
                                          <p:attrName>style.visibility</p:attrName>
                                        </p:attrNameLst>
                                      </p:cBhvr>
                                      <p:to>
                                        <p:strVal val="visible"/>
                                      </p:to>
                                    </p:set>
                                  </p:childTnLst>
                                </p:cTn>
                              </p:par>
                            </p:childTnLst>
                          </p:cTn>
                        </p:par>
                        <p:par>
                          <p:cTn id="697" fill="hold">
                            <p:stCondLst>
                              <p:cond delay="229000"/>
                            </p:stCondLst>
                            <p:childTnLst>
                              <p:par>
                                <p:cTn id="698" presetID="1" presetClass="entr" presetSubtype="0" fill="hold" grpId="0" nodeType="afterEffect">
                                  <p:stCondLst>
                                    <p:cond delay="1000"/>
                                  </p:stCondLst>
                                  <p:childTnLst>
                                    <p:set>
                                      <p:cBhvr>
                                        <p:cTn id="699" dur="1" fill="hold">
                                          <p:stCondLst>
                                            <p:cond delay="0"/>
                                          </p:stCondLst>
                                        </p:cTn>
                                        <p:tgtEl>
                                          <p:spTgt spid="479"/>
                                        </p:tgtEl>
                                        <p:attrNameLst>
                                          <p:attrName>style.visibility</p:attrName>
                                        </p:attrNameLst>
                                      </p:cBhvr>
                                      <p:to>
                                        <p:strVal val="visible"/>
                                      </p:to>
                                    </p:set>
                                  </p:childTnLst>
                                </p:cTn>
                              </p:par>
                            </p:childTnLst>
                          </p:cTn>
                        </p:par>
                        <p:par>
                          <p:cTn id="700" fill="hold">
                            <p:stCondLst>
                              <p:cond delay="230000"/>
                            </p:stCondLst>
                            <p:childTnLst>
                              <p:par>
                                <p:cTn id="701" presetID="1" presetClass="entr" presetSubtype="0" fill="hold" grpId="0" nodeType="afterEffect">
                                  <p:stCondLst>
                                    <p:cond delay="1000"/>
                                  </p:stCondLst>
                                  <p:childTnLst>
                                    <p:set>
                                      <p:cBhvr>
                                        <p:cTn id="702" dur="1" fill="hold">
                                          <p:stCondLst>
                                            <p:cond delay="0"/>
                                          </p:stCondLst>
                                        </p:cTn>
                                        <p:tgtEl>
                                          <p:spTgt spid="480"/>
                                        </p:tgtEl>
                                        <p:attrNameLst>
                                          <p:attrName>style.visibility</p:attrName>
                                        </p:attrNameLst>
                                      </p:cBhvr>
                                      <p:to>
                                        <p:strVal val="visible"/>
                                      </p:to>
                                    </p:set>
                                  </p:childTnLst>
                                </p:cTn>
                              </p:par>
                            </p:childTnLst>
                          </p:cTn>
                        </p:par>
                        <p:par>
                          <p:cTn id="703" fill="hold">
                            <p:stCondLst>
                              <p:cond delay="231000"/>
                            </p:stCondLst>
                            <p:childTnLst>
                              <p:par>
                                <p:cTn id="704" presetID="1" presetClass="entr" presetSubtype="0" fill="hold" grpId="0" nodeType="afterEffect">
                                  <p:stCondLst>
                                    <p:cond delay="1000"/>
                                  </p:stCondLst>
                                  <p:childTnLst>
                                    <p:set>
                                      <p:cBhvr>
                                        <p:cTn id="705" dur="1" fill="hold">
                                          <p:stCondLst>
                                            <p:cond delay="0"/>
                                          </p:stCondLst>
                                        </p:cTn>
                                        <p:tgtEl>
                                          <p:spTgt spid="481"/>
                                        </p:tgtEl>
                                        <p:attrNameLst>
                                          <p:attrName>style.visibility</p:attrName>
                                        </p:attrNameLst>
                                      </p:cBhvr>
                                      <p:to>
                                        <p:strVal val="visible"/>
                                      </p:to>
                                    </p:set>
                                  </p:childTnLst>
                                </p:cTn>
                              </p:par>
                            </p:childTnLst>
                          </p:cTn>
                        </p:par>
                        <p:par>
                          <p:cTn id="706" fill="hold">
                            <p:stCondLst>
                              <p:cond delay="232000"/>
                            </p:stCondLst>
                            <p:childTnLst>
                              <p:par>
                                <p:cTn id="707" presetID="1" presetClass="entr" presetSubtype="0" fill="hold" grpId="0" nodeType="afterEffect">
                                  <p:stCondLst>
                                    <p:cond delay="1000"/>
                                  </p:stCondLst>
                                  <p:childTnLst>
                                    <p:set>
                                      <p:cBhvr>
                                        <p:cTn id="708" dur="1" fill="hold">
                                          <p:stCondLst>
                                            <p:cond delay="0"/>
                                          </p:stCondLst>
                                        </p:cTn>
                                        <p:tgtEl>
                                          <p:spTgt spid="482"/>
                                        </p:tgtEl>
                                        <p:attrNameLst>
                                          <p:attrName>style.visibility</p:attrName>
                                        </p:attrNameLst>
                                      </p:cBhvr>
                                      <p:to>
                                        <p:strVal val="visible"/>
                                      </p:to>
                                    </p:set>
                                  </p:childTnLst>
                                </p:cTn>
                              </p:par>
                            </p:childTnLst>
                          </p:cTn>
                        </p:par>
                        <p:par>
                          <p:cTn id="709" fill="hold">
                            <p:stCondLst>
                              <p:cond delay="233000"/>
                            </p:stCondLst>
                            <p:childTnLst>
                              <p:par>
                                <p:cTn id="710" presetID="1" presetClass="entr" presetSubtype="0" fill="hold" grpId="0" nodeType="afterEffect">
                                  <p:stCondLst>
                                    <p:cond delay="1000"/>
                                  </p:stCondLst>
                                  <p:childTnLst>
                                    <p:set>
                                      <p:cBhvr>
                                        <p:cTn id="711" dur="1" fill="hold">
                                          <p:stCondLst>
                                            <p:cond delay="0"/>
                                          </p:stCondLst>
                                        </p:cTn>
                                        <p:tgtEl>
                                          <p:spTgt spid="483"/>
                                        </p:tgtEl>
                                        <p:attrNameLst>
                                          <p:attrName>style.visibility</p:attrName>
                                        </p:attrNameLst>
                                      </p:cBhvr>
                                      <p:to>
                                        <p:strVal val="visible"/>
                                      </p:to>
                                    </p:set>
                                  </p:childTnLst>
                                </p:cTn>
                              </p:par>
                            </p:childTnLst>
                          </p:cTn>
                        </p:par>
                        <p:par>
                          <p:cTn id="712" fill="hold">
                            <p:stCondLst>
                              <p:cond delay="234000"/>
                            </p:stCondLst>
                            <p:childTnLst>
                              <p:par>
                                <p:cTn id="713" presetID="1" presetClass="entr" presetSubtype="0" fill="hold" grpId="0" nodeType="afterEffect">
                                  <p:stCondLst>
                                    <p:cond delay="1000"/>
                                  </p:stCondLst>
                                  <p:childTnLst>
                                    <p:set>
                                      <p:cBhvr>
                                        <p:cTn id="714" dur="1" fill="hold">
                                          <p:stCondLst>
                                            <p:cond delay="0"/>
                                          </p:stCondLst>
                                        </p:cTn>
                                        <p:tgtEl>
                                          <p:spTgt spid="484"/>
                                        </p:tgtEl>
                                        <p:attrNameLst>
                                          <p:attrName>style.visibility</p:attrName>
                                        </p:attrNameLst>
                                      </p:cBhvr>
                                      <p:to>
                                        <p:strVal val="visible"/>
                                      </p:to>
                                    </p:set>
                                  </p:childTnLst>
                                </p:cTn>
                              </p:par>
                            </p:childTnLst>
                          </p:cTn>
                        </p:par>
                        <p:par>
                          <p:cTn id="715" fill="hold">
                            <p:stCondLst>
                              <p:cond delay="235000"/>
                            </p:stCondLst>
                            <p:childTnLst>
                              <p:par>
                                <p:cTn id="716" presetID="1" presetClass="entr" presetSubtype="0" fill="hold" grpId="0" nodeType="afterEffect">
                                  <p:stCondLst>
                                    <p:cond delay="1000"/>
                                  </p:stCondLst>
                                  <p:childTnLst>
                                    <p:set>
                                      <p:cBhvr>
                                        <p:cTn id="717" dur="1" fill="hold">
                                          <p:stCondLst>
                                            <p:cond delay="0"/>
                                          </p:stCondLst>
                                        </p:cTn>
                                        <p:tgtEl>
                                          <p:spTgt spid="485"/>
                                        </p:tgtEl>
                                        <p:attrNameLst>
                                          <p:attrName>style.visibility</p:attrName>
                                        </p:attrNameLst>
                                      </p:cBhvr>
                                      <p:to>
                                        <p:strVal val="visible"/>
                                      </p:to>
                                    </p:set>
                                  </p:childTnLst>
                                </p:cTn>
                              </p:par>
                            </p:childTnLst>
                          </p:cTn>
                        </p:par>
                        <p:par>
                          <p:cTn id="718" fill="hold">
                            <p:stCondLst>
                              <p:cond delay="236000"/>
                            </p:stCondLst>
                            <p:childTnLst>
                              <p:par>
                                <p:cTn id="719" presetID="1" presetClass="entr" presetSubtype="0" fill="hold" grpId="0" nodeType="afterEffect">
                                  <p:stCondLst>
                                    <p:cond delay="1000"/>
                                  </p:stCondLst>
                                  <p:childTnLst>
                                    <p:set>
                                      <p:cBhvr>
                                        <p:cTn id="720" dur="1" fill="hold">
                                          <p:stCondLst>
                                            <p:cond delay="0"/>
                                          </p:stCondLst>
                                        </p:cTn>
                                        <p:tgtEl>
                                          <p:spTgt spid="486"/>
                                        </p:tgtEl>
                                        <p:attrNameLst>
                                          <p:attrName>style.visibility</p:attrName>
                                        </p:attrNameLst>
                                      </p:cBhvr>
                                      <p:to>
                                        <p:strVal val="visible"/>
                                      </p:to>
                                    </p:set>
                                  </p:childTnLst>
                                </p:cTn>
                              </p:par>
                            </p:childTnLst>
                          </p:cTn>
                        </p:par>
                        <p:par>
                          <p:cTn id="721" fill="hold">
                            <p:stCondLst>
                              <p:cond delay="237000"/>
                            </p:stCondLst>
                            <p:childTnLst>
                              <p:par>
                                <p:cTn id="722" presetID="1" presetClass="entr" presetSubtype="0" fill="hold" grpId="0" nodeType="afterEffect">
                                  <p:stCondLst>
                                    <p:cond delay="1000"/>
                                  </p:stCondLst>
                                  <p:childTnLst>
                                    <p:set>
                                      <p:cBhvr>
                                        <p:cTn id="723" dur="1" fill="hold">
                                          <p:stCondLst>
                                            <p:cond delay="0"/>
                                          </p:stCondLst>
                                        </p:cTn>
                                        <p:tgtEl>
                                          <p:spTgt spid="487"/>
                                        </p:tgtEl>
                                        <p:attrNameLst>
                                          <p:attrName>style.visibility</p:attrName>
                                        </p:attrNameLst>
                                      </p:cBhvr>
                                      <p:to>
                                        <p:strVal val="visible"/>
                                      </p:to>
                                    </p:set>
                                  </p:childTnLst>
                                </p:cTn>
                              </p:par>
                            </p:childTnLst>
                          </p:cTn>
                        </p:par>
                        <p:par>
                          <p:cTn id="724" fill="hold">
                            <p:stCondLst>
                              <p:cond delay="238000"/>
                            </p:stCondLst>
                            <p:childTnLst>
                              <p:par>
                                <p:cTn id="725" presetID="1" presetClass="entr" presetSubtype="0" fill="hold" grpId="0" nodeType="afterEffect">
                                  <p:stCondLst>
                                    <p:cond delay="1000"/>
                                  </p:stCondLst>
                                  <p:childTnLst>
                                    <p:set>
                                      <p:cBhvr>
                                        <p:cTn id="726" dur="1" fill="hold">
                                          <p:stCondLst>
                                            <p:cond delay="0"/>
                                          </p:stCondLst>
                                        </p:cTn>
                                        <p:tgtEl>
                                          <p:spTgt spid="488"/>
                                        </p:tgtEl>
                                        <p:attrNameLst>
                                          <p:attrName>style.visibility</p:attrName>
                                        </p:attrNameLst>
                                      </p:cBhvr>
                                      <p:to>
                                        <p:strVal val="visible"/>
                                      </p:to>
                                    </p:set>
                                  </p:childTnLst>
                                </p:cTn>
                              </p:par>
                            </p:childTnLst>
                          </p:cTn>
                        </p:par>
                        <p:par>
                          <p:cTn id="727" fill="hold">
                            <p:stCondLst>
                              <p:cond delay="239000"/>
                            </p:stCondLst>
                            <p:childTnLst>
                              <p:par>
                                <p:cTn id="728" presetID="1" presetClass="entr" presetSubtype="0" fill="hold" grpId="0" nodeType="afterEffect">
                                  <p:stCondLst>
                                    <p:cond delay="1000"/>
                                  </p:stCondLst>
                                  <p:childTnLst>
                                    <p:set>
                                      <p:cBhvr>
                                        <p:cTn id="729" dur="1" fill="hold">
                                          <p:stCondLst>
                                            <p:cond delay="0"/>
                                          </p:stCondLst>
                                        </p:cTn>
                                        <p:tgtEl>
                                          <p:spTgt spid="489"/>
                                        </p:tgtEl>
                                        <p:attrNameLst>
                                          <p:attrName>style.visibility</p:attrName>
                                        </p:attrNameLst>
                                      </p:cBhvr>
                                      <p:to>
                                        <p:strVal val="visible"/>
                                      </p:to>
                                    </p:set>
                                  </p:childTnLst>
                                  <p:subTnLst>
                                    <p:audio>
                                      <p:cMediaNode>
                                        <p:cTn display="0" masterRel="sameClick">
                                          <p:stCondLst>
                                            <p:cond evt="begin" delay="0">
                                              <p:tn val="728"/>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animBg="1"/>
      <p:bldP spid="266" grpId="0" animBg="1"/>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7" grpId="0" animBg="1"/>
      <p:bldP spid="348" grpId="0" animBg="1"/>
      <p:bldP spid="349" grpId="0" animBg="1"/>
      <p:bldP spid="350" grpId="0" animBg="1"/>
      <p:bldP spid="351" grpId="0" animBg="1"/>
      <p:bldP spid="352" grpId="0" animBg="1"/>
      <p:bldP spid="353" grpId="0" animBg="1"/>
      <p:bldP spid="354" grpId="0" animBg="1"/>
      <p:bldP spid="355" grpId="0" animBg="1"/>
      <p:bldP spid="356" grpId="0" animBg="1"/>
      <p:bldP spid="357" grpId="0" animBg="1"/>
      <p:bldP spid="358" grpId="0" animBg="1"/>
      <p:bldP spid="359" grpId="0" animBg="1"/>
      <p:bldP spid="360" grpId="0" animBg="1"/>
      <p:bldP spid="361" grpId="0" animBg="1"/>
      <p:bldP spid="362" grpId="0" animBg="1"/>
      <p:bldP spid="363" grpId="0" animBg="1"/>
      <p:bldP spid="364" grpId="0" animBg="1"/>
      <p:bldP spid="365" grpId="0" animBg="1"/>
      <p:bldP spid="366" grpId="0" animBg="1"/>
      <p:bldP spid="367" grpId="0" animBg="1"/>
      <p:bldP spid="368" grpId="0" animBg="1"/>
      <p:bldP spid="369" grpId="0" animBg="1"/>
      <p:bldP spid="370" grpId="0" animBg="1"/>
      <p:bldP spid="371" grpId="0" animBg="1"/>
      <p:bldP spid="372" grpId="0" animBg="1"/>
      <p:bldP spid="373" grpId="0" animBg="1"/>
      <p:bldP spid="374" grpId="0" animBg="1"/>
      <p:bldP spid="375" grpId="0" animBg="1"/>
      <p:bldP spid="376" grpId="0" animBg="1"/>
      <p:bldP spid="377" grpId="0" animBg="1"/>
      <p:bldP spid="378" grpId="0" animBg="1"/>
      <p:bldP spid="379" grpId="0" animBg="1"/>
      <p:bldP spid="380" grpId="0" animBg="1"/>
      <p:bldP spid="381" grpId="0" animBg="1"/>
      <p:bldP spid="382" grpId="0" animBg="1"/>
      <p:bldP spid="383" grpId="0" animBg="1"/>
      <p:bldP spid="384" grpId="0" animBg="1"/>
      <p:bldP spid="385" grpId="0" animBg="1"/>
      <p:bldP spid="386" grpId="0" animBg="1"/>
      <p:bldP spid="387" grpId="0" animBg="1"/>
      <p:bldP spid="388" grpId="0" animBg="1"/>
      <p:bldP spid="389" grpId="0" animBg="1"/>
      <p:bldP spid="390" grpId="0" animBg="1"/>
      <p:bldP spid="391" grpId="0" animBg="1"/>
      <p:bldP spid="392" grpId="0" animBg="1"/>
      <p:bldP spid="393" grpId="0" animBg="1"/>
      <p:bldP spid="394" grpId="0" animBg="1"/>
      <p:bldP spid="395" grpId="0" animBg="1"/>
      <p:bldP spid="396" grpId="0" animBg="1"/>
      <p:bldP spid="397" grpId="0" animBg="1"/>
      <p:bldP spid="398" grpId="0" animBg="1"/>
      <p:bldP spid="399" grpId="0" animBg="1"/>
      <p:bldP spid="400" grpId="0" animBg="1"/>
      <p:bldP spid="401" grpId="0" animBg="1"/>
      <p:bldP spid="402" grpId="0" animBg="1"/>
      <p:bldP spid="403" grpId="0" animBg="1"/>
      <p:bldP spid="404" grpId="0" animBg="1"/>
      <p:bldP spid="405" grpId="0" animBg="1"/>
      <p:bldP spid="406" grpId="0" animBg="1"/>
      <p:bldP spid="407" grpId="0" animBg="1"/>
      <p:bldP spid="408" grpId="0" animBg="1"/>
      <p:bldP spid="409" grpId="0" animBg="1"/>
      <p:bldP spid="410" grpId="0" animBg="1"/>
      <p:bldP spid="411" grpId="0" animBg="1"/>
      <p:bldP spid="412" grpId="0" animBg="1"/>
      <p:bldP spid="413" grpId="0" animBg="1"/>
      <p:bldP spid="414" grpId="0" animBg="1"/>
      <p:bldP spid="415" grpId="0" animBg="1"/>
      <p:bldP spid="416" grpId="0" animBg="1"/>
      <p:bldP spid="417" grpId="0" animBg="1"/>
      <p:bldP spid="418" grpId="0" animBg="1"/>
      <p:bldP spid="419" grpId="0" animBg="1"/>
      <p:bldP spid="420" grpId="0" animBg="1"/>
      <p:bldP spid="421" grpId="0" animBg="1"/>
      <p:bldP spid="422" grpId="0" animBg="1"/>
      <p:bldP spid="423" grpId="0" animBg="1"/>
      <p:bldP spid="424" grpId="0" animBg="1"/>
      <p:bldP spid="425" grpId="0" animBg="1"/>
      <p:bldP spid="426" grpId="0" animBg="1"/>
      <p:bldP spid="427" grpId="0" animBg="1"/>
      <p:bldP spid="428" grpId="0" animBg="1"/>
      <p:bldP spid="429" grpId="0" animBg="1"/>
      <p:bldP spid="430" grpId="0" animBg="1"/>
      <p:bldP spid="431" grpId="0" animBg="1"/>
      <p:bldP spid="432" grpId="0" animBg="1"/>
      <p:bldP spid="433" grpId="0" animBg="1"/>
      <p:bldP spid="434" grpId="0" animBg="1"/>
      <p:bldP spid="435" grpId="0" animBg="1"/>
      <p:bldP spid="436" grpId="0" animBg="1"/>
      <p:bldP spid="437" grpId="0" animBg="1"/>
      <p:bldP spid="438" grpId="0" animBg="1"/>
      <p:bldP spid="439" grpId="0" animBg="1"/>
      <p:bldP spid="440" grpId="0" animBg="1"/>
      <p:bldP spid="441" grpId="0" animBg="1"/>
      <p:bldP spid="442" grpId="0" animBg="1"/>
      <p:bldP spid="443" grpId="0" animBg="1"/>
      <p:bldP spid="444" grpId="0" animBg="1"/>
      <p:bldP spid="445" grpId="0" animBg="1"/>
      <p:bldP spid="446" grpId="0" animBg="1"/>
      <p:bldP spid="447" grpId="0" animBg="1"/>
      <p:bldP spid="448" grpId="0" animBg="1"/>
      <p:bldP spid="449" grpId="0" animBg="1"/>
      <p:bldP spid="450" grpId="0" animBg="1"/>
      <p:bldP spid="451" grpId="0" animBg="1"/>
      <p:bldP spid="452" grpId="0" animBg="1"/>
      <p:bldP spid="453" grpId="0" animBg="1"/>
      <p:bldP spid="454" grpId="0" animBg="1"/>
      <p:bldP spid="455" grpId="0" animBg="1"/>
      <p:bldP spid="456" grpId="0" animBg="1"/>
      <p:bldP spid="457" grpId="0" animBg="1"/>
      <p:bldP spid="458" grpId="0" animBg="1"/>
      <p:bldP spid="459" grpId="0" animBg="1"/>
      <p:bldP spid="460" grpId="0" animBg="1"/>
      <p:bldP spid="461" grpId="0" animBg="1"/>
      <p:bldP spid="462" grpId="0" animBg="1"/>
      <p:bldP spid="463" grpId="0" animBg="1"/>
      <p:bldP spid="464" grpId="0" animBg="1"/>
      <p:bldP spid="465" grpId="0" animBg="1"/>
      <p:bldP spid="466" grpId="0" animBg="1"/>
      <p:bldP spid="467" grpId="0" animBg="1"/>
      <p:bldP spid="468" grpId="0" animBg="1"/>
      <p:bldP spid="469" grpId="0" animBg="1"/>
      <p:bldP spid="470" grpId="0" animBg="1"/>
      <p:bldP spid="471" grpId="0" animBg="1"/>
      <p:bldP spid="472" grpId="0" animBg="1"/>
      <p:bldP spid="473" grpId="0" animBg="1"/>
      <p:bldP spid="474" grpId="0" animBg="1"/>
      <p:bldP spid="475" grpId="0" animBg="1"/>
      <p:bldP spid="476" grpId="0" animBg="1"/>
      <p:bldP spid="477" grpId="0" animBg="1"/>
      <p:bldP spid="478" grpId="0" animBg="1"/>
      <p:bldP spid="479" grpId="0" animBg="1"/>
      <p:bldP spid="480" grpId="0" animBg="1"/>
      <p:bldP spid="481" grpId="0" animBg="1"/>
      <p:bldP spid="482" grpId="0" animBg="1"/>
      <p:bldP spid="483" grpId="0" animBg="1"/>
      <p:bldP spid="484" grpId="0" animBg="1"/>
      <p:bldP spid="485" grpId="0" animBg="1"/>
      <p:bldP spid="486" grpId="0" animBg="1"/>
      <p:bldP spid="487" grpId="0" animBg="1"/>
      <p:bldP spid="488" grpId="0" animBg="1"/>
      <p:bldP spid="489" grpId="0" animBg="1"/>
      <p:bldP spid="49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F4146-5789-4020-A760-7FDA443FDE8A}"/>
              </a:ext>
            </a:extLst>
          </p:cNvPr>
          <p:cNvSpPr>
            <a:spLocks noGrp="1"/>
          </p:cNvSpPr>
          <p:nvPr>
            <p:ph type="title"/>
          </p:nvPr>
        </p:nvSpPr>
        <p:spPr>
          <a:xfrm>
            <a:off x="838200" y="365126"/>
            <a:ext cx="8948871" cy="848216"/>
          </a:xfrm>
        </p:spPr>
        <p:txBody>
          <a:bodyPr/>
          <a:lstStyle/>
          <a:p>
            <a:r>
              <a:rPr lang="en-US" dirty="0"/>
              <a:t>Four-minute Activity Slide</a:t>
            </a:r>
          </a:p>
        </p:txBody>
      </p:sp>
      <p:sp>
        <p:nvSpPr>
          <p:cNvPr id="3" name="Content Placeholder 2">
            <a:extLst>
              <a:ext uri="{FF2B5EF4-FFF2-40B4-BE49-F238E27FC236}">
                <a16:creationId xmlns:a16="http://schemas.microsoft.com/office/drawing/2014/main" id="{644C188C-3A29-3343-8EB6-849F6F137B06}"/>
              </a:ext>
            </a:extLst>
          </p:cNvPr>
          <p:cNvSpPr>
            <a:spLocks noGrp="1"/>
          </p:cNvSpPr>
          <p:nvPr>
            <p:ph idx="1"/>
          </p:nvPr>
        </p:nvSpPr>
        <p:spPr>
          <a:xfrm>
            <a:off x="838200" y="1324952"/>
            <a:ext cx="10515600" cy="4852011"/>
          </a:xfrm>
        </p:spPr>
        <p:txBody>
          <a:bodyPr/>
          <a:lstStyle/>
          <a:p>
            <a:r>
              <a:rPr lang="en-US" dirty="0"/>
              <a:t>Your activity explanation here…</a:t>
            </a:r>
          </a:p>
        </p:txBody>
      </p:sp>
      <p:sp>
        <p:nvSpPr>
          <p:cNvPr id="66" name="TextBox 65">
            <a:extLst>
              <a:ext uri="{FF2B5EF4-FFF2-40B4-BE49-F238E27FC236}">
                <a16:creationId xmlns:a16="http://schemas.microsoft.com/office/drawing/2014/main" id="{7CF385C8-367F-4A49-A1FC-B729ED2DF1DC}"/>
              </a:ext>
            </a:extLst>
          </p:cNvPr>
          <p:cNvSpPr txBox="1"/>
          <p:nvPr/>
        </p:nvSpPr>
        <p:spPr>
          <a:xfrm>
            <a:off x="9787071" y="967120"/>
            <a:ext cx="2404929" cy="246221"/>
          </a:xfrm>
          <a:prstGeom prst="rect">
            <a:avLst/>
          </a:prstGeom>
          <a:noFill/>
        </p:spPr>
        <p:txBody>
          <a:bodyPr wrap="square" rtlCol="0">
            <a:spAutoFit/>
          </a:bodyPr>
          <a:lstStyle/>
          <a:p>
            <a:pPr algn="ctr"/>
            <a:r>
              <a:rPr lang="en-US" sz="1000" dirty="0"/>
              <a:t>Click the green area to start the timer.</a:t>
            </a:r>
          </a:p>
        </p:txBody>
      </p:sp>
      <p:sp>
        <p:nvSpPr>
          <p:cNvPr id="5" name="Rectangle 4">
            <a:extLst>
              <a:ext uri="{FF2B5EF4-FFF2-40B4-BE49-F238E27FC236}">
                <a16:creationId xmlns:a16="http://schemas.microsoft.com/office/drawing/2014/main" id="{6EC38DF2-9C10-6847-9CF2-8CF1340608B9}"/>
              </a:ext>
            </a:extLst>
          </p:cNvPr>
          <p:cNvSpPr>
            <a:spLocks noChangeArrowheads="1"/>
          </p:cNvSpPr>
          <p:nvPr/>
        </p:nvSpPr>
        <p:spPr bwMode="auto">
          <a:xfrm>
            <a:off x="10110854" y="178400"/>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4:00</a:t>
            </a:r>
          </a:p>
        </p:txBody>
      </p:sp>
      <p:sp>
        <p:nvSpPr>
          <p:cNvPr id="6" name="Rectangle 5">
            <a:extLst>
              <a:ext uri="{FF2B5EF4-FFF2-40B4-BE49-F238E27FC236}">
                <a16:creationId xmlns:a16="http://schemas.microsoft.com/office/drawing/2014/main" id="{FB45CBED-E7B3-0947-BF6D-0C2E85F40FC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3:59</a:t>
            </a:r>
          </a:p>
        </p:txBody>
      </p:sp>
      <p:sp>
        <p:nvSpPr>
          <p:cNvPr id="7" name="Rectangle 6">
            <a:extLst>
              <a:ext uri="{FF2B5EF4-FFF2-40B4-BE49-F238E27FC236}">
                <a16:creationId xmlns:a16="http://schemas.microsoft.com/office/drawing/2014/main" id="{575428D9-3236-8E4E-8F92-FED0865B296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3:58</a:t>
            </a:r>
          </a:p>
        </p:txBody>
      </p:sp>
      <p:sp>
        <p:nvSpPr>
          <p:cNvPr id="8" name="Rectangle 7">
            <a:extLst>
              <a:ext uri="{FF2B5EF4-FFF2-40B4-BE49-F238E27FC236}">
                <a16:creationId xmlns:a16="http://schemas.microsoft.com/office/drawing/2014/main" id="{A65B87BC-AB8A-314D-BD5F-FBBE80EA178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3:57</a:t>
            </a:r>
          </a:p>
        </p:txBody>
      </p:sp>
      <p:sp>
        <p:nvSpPr>
          <p:cNvPr id="9" name="Rectangle 8">
            <a:extLst>
              <a:ext uri="{FF2B5EF4-FFF2-40B4-BE49-F238E27FC236}">
                <a16:creationId xmlns:a16="http://schemas.microsoft.com/office/drawing/2014/main" id="{9B8AE750-665C-6644-8105-460FD40D1D6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3:56</a:t>
            </a:r>
          </a:p>
        </p:txBody>
      </p:sp>
      <p:sp>
        <p:nvSpPr>
          <p:cNvPr id="10" name="Rectangle 9">
            <a:extLst>
              <a:ext uri="{FF2B5EF4-FFF2-40B4-BE49-F238E27FC236}">
                <a16:creationId xmlns:a16="http://schemas.microsoft.com/office/drawing/2014/main" id="{FF3A8D25-1EC3-C34D-9540-B808E650C10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3:55</a:t>
            </a:r>
          </a:p>
        </p:txBody>
      </p:sp>
      <p:sp>
        <p:nvSpPr>
          <p:cNvPr id="11" name="Rectangle 10">
            <a:extLst>
              <a:ext uri="{FF2B5EF4-FFF2-40B4-BE49-F238E27FC236}">
                <a16:creationId xmlns:a16="http://schemas.microsoft.com/office/drawing/2014/main" id="{3F68F8B0-EC19-474A-A9D4-491B637E699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3:54</a:t>
            </a:r>
          </a:p>
        </p:txBody>
      </p:sp>
      <p:sp>
        <p:nvSpPr>
          <p:cNvPr id="12" name="Rectangle 11">
            <a:extLst>
              <a:ext uri="{FF2B5EF4-FFF2-40B4-BE49-F238E27FC236}">
                <a16:creationId xmlns:a16="http://schemas.microsoft.com/office/drawing/2014/main" id="{D7100CAF-50A7-A748-8041-8BBE66CB7E5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3:53</a:t>
            </a:r>
          </a:p>
        </p:txBody>
      </p:sp>
      <p:sp>
        <p:nvSpPr>
          <p:cNvPr id="13" name="Rectangle 12">
            <a:extLst>
              <a:ext uri="{FF2B5EF4-FFF2-40B4-BE49-F238E27FC236}">
                <a16:creationId xmlns:a16="http://schemas.microsoft.com/office/drawing/2014/main" id="{7CD916FE-F25B-984D-98ED-7B90AB794D1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3:52</a:t>
            </a:r>
          </a:p>
        </p:txBody>
      </p:sp>
      <p:sp>
        <p:nvSpPr>
          <p:cNvPr id="14" name="Rectangle 13">
            <a:extLst>
              <a:ext uri="{FF2B5EF4-FFF2-40B4-BE49-F238E27FC236}">
                <a16:creationId xmlns:a16="http://schemas.microsoft.com/office/drawing/2014/main" id="{18C0869C-CC54-0140-B652-F48BE5E92E1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3:51</a:t>
            </a:r>
          </a:p>
        </p:txBody>
      </p:sp>
      <p:sp>
        <p:nvSpPr>
          <p:cNvPr id="15" name="Rectangle 14">
            <a:extLst>
              <a:ext uri="{FF2B5EF4-FFF2-40B4-BE49-F238E27FC236}">
                <a16:creationId xmlns:a16="http://schemas.microsoft.com/office/drawing/2014/main" id="{55E68B04-6092-DE44-99E0-76C38AD417F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3:50</a:t>
            </a:r>
          </a:p>
        </p:txBody>
      </p:sp>
      <p:sp>
        <p:nvSpPr>
          <p:cNvPr id="16" name="Rectangle 15">
            <a:extLst>
              <a:ext uri="{FF2B5EF4-FFF2-40B4-BE49-F238E27FC236}">
                <a16:creationId xmlns:a16="http://schemas.microsoft.com/office/drawing/2014/main" id="{E68F03B3-D3D8-E647-A341-5BC47FBB5C4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3:49</a:t>
            </a:r>
          </a:p>
        </p:txBody>
      </p:sp>
      <p:sp>
        <p:nvSpPr>
          <p:cNvPr id="17" name="Rectangle 16">
            <a:extLst>
              <a:ext uri="{FF2B5EF4-FFF2-40B4-BE49-F238E27FC236}">
                <a16:creationId xmlns:a16="http://schemas.microsoft.com/office/drawing/2014/main" id="{EDF18D6D-6E06-C242-95A4-22EBEA426FD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3:48</a:t>
            </a:r>
          </a:p>
        </p:txBody>
      </p:sp>
      <p:sp>
        <p:nvSpPr>
          <p:cNvPr id="18" name="Rectangle 17">
            <a:extLst>
              <a:ext uri="{FF2B5EF4-FFF2-40B4-BE49-F238E27FC236}">
                <a16:creationId xmlns:a16="http://schemas.microsoft.com/office/drawing/2014/main" id="{E4A5C345-A9D1-3D46-9F28-A6E7CCABF13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3:47</a:t>
            </a:r>
          </a:p>
        </p:txBody>
      </p:sp>
      <p:sp>
        <p:nvSpPr>
          <p:cNvPr id="19" name="Rectangle 18">
            <a:extLst>
              <a:ext uri="{FF2B5EF4-FFF2-40B4-BE49-F238E27FC236}">
                <a16:creationId xmlns:a16="http://schemas.microsoft.com/office/drawing/2014/main" id="{0C3F7950-A684-2F44-9305-63854AB6BCE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3:46</a:t>
            </a:r>
          </a:p>
        </p:txBody>
      </p:sp>
      <p:sp>
        <p:nvSpPr>
          <p:cNvPr id="20" name="Rectangle 19">
            <a:extLst>
              <a:ext uri="{FF2B5EF4-FFF2-40B4-BE49-F238E27FC236}">
                <a16:creationId xmlns:a16="http://schemas.microsoft.com/office/drawing/2014/main" id="{8ADC9387-BAE9-FF4B-BCB0-F1BC26EAB3C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3:45</a:t>
            </a:r>
          </a:p>
        </p:txBody>
      </p:sp>
      <p:sp>
        <p:nvSpPr>
          <p:cNvPr id="21" name="Rectangle 20">
            <a:extLst>
              <a:ext uri="{FF2B5EF4-FFF2-40B4-BE49-F238E27FC236}">
                <a16:creationId xmlns:a16="http://schemas.microsoft.com/office/drawing/2014/main" id="{F7277BEF-10AD-7F40-9193-7C9F135A849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3:44</a:t>
            </a:r>
          </a:p>
        </p:txBody>
      </p:sp>
      <p:sp>
        <p:nvSpPr>
          <p:cNvPr id="22" name="Rectangle 21">
            <a:extLst>
              <a:ext uri="{FF2B5EF4-FFF2-40B4-BE49-F238E27FC236}">
                <a16:creationId xmlns:a16="http://schemas.microsoft.com/office/drawing/2014/main" id="{D2DD4A3C-ED47-FB47-AFC9-9A4AB5EF773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3:43</a:t>
            </a:r>
          </a:p>
        </p:txBody>
      </p:sp>
      <p:sp>
        <p:nvSpPr>
          <p:cNvPr id="23" name="Rectangle 22">
            <a:extLst>
              <a:ext uri="{FF2B5EF4-FFF2-40B4-BE49-F238E27FC236}">
                <a16:creationId xmlns:a16="http://schemas.microsoft.com/office/drawing/2014/main" id="{2F93F689-0155-FD4B-9457-CA9A12A4DA7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3:42</a:t>
            </a:r>
          </a:p>
        </p:txBody>
      </p:sp>
      <p:sp>
        <p:nvSpPr>
          <p:cNvPr id="24" name="Rectangle 23">
            <a:extLst>
              <a:ext uri="{FF2B5EF4-FFF2-40B4-BE49-F238E27FC236}">
                <a16:creationId xmlns:a16="http://schemas.microsoft.com/office/drawing/2014/main" id="{50641281-E774-ED4E-BBA9-9BBBF321B20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3:41</a:t>
            </a:r>
          </a:p>
        </p:txBody>
      </p:sp>
      <p:sp>
        <p:nvSpPr>
          <p:cNvPr id="25" name="Rectangle 24">
            <a:extLst>
              <a:ext uri="{FF2B5EF4-FFF2-40B4-BE49-F238E27FC236}">
                <a16:creationId xmlns:a16="http://schemas.microsoft.com/office/drawing/2014/main" id="{1727C616-9FA4-C949-BC94-06FDC8C4E78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3:40</a:t>
            </a:r>
          </a:p>
        </p:txBody>
      </p:sp>
      <p:sp>
        <p:nvSpPr>
          <p:cNvPr id="26" name="Rectangle 25">
            <a:extLst>
              <a:ext uri="{FF2B5EF4-FFF2-40B4-BE49-F238E27FC236}">
                <a16:creationId xmlns:a16="http://schemas.microsoft.com/office/drawing/2014/main" id="{F42A8C0E-92FF-A04B-8330-6072AC550DD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3:39</a:t>
            </a:r>
          </a:p>
        </p:txBody>
      </p:sp>
      <p:sp>
        <p:nvSpPr>
          <p:cNvPr id="27" name="Rectangle 26">
            <a:extLst>
              <a:ext uri="{FF2B5EF4-FFF2-40B4-BE49-F238E27FC236}">
                <a16:creationId xmlns:a16="http://schemas.microsoft.com/office/drawing/2014/main" id="{996E283A-5184-4D4E-BC6A-52BD7AB0228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3:38</a:t>
            </a:r>
          </a:p>
        </p:txBody>
      </p:sp>
      <p:sp>
        <p:nvSpPr>
          <p:cNvPr id="28" name="Rectangle 27">
            <a:extLst>
              <a:ext uri="{FF2B5EF4-FFF2-40B4-BE49-F238E27FC236}">
                <a16:creationId xmlns:a16="http://schemas.microsoft.com/office/drawing/2014/main" id="{F28F77B5-5744-3444-87F8-D3E9AFA51EE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3:37</a:t>
            </a:r>
          </a:p>
        </p:txBody>
      </p:sp>
      <p:sp>
        <p:nvSpPr>
          <p:cNvPr id="29" name="Rectangle 28">
            <a:extLst>
              <a:ext uri="{FF2B5EF4-FFF2-40B4-BE49-F238E27FC236}">
                <a16:creationId xmlns:a16="http://schemas.microsoft.com/office/drawing/2014/main" id="{7096C02D-840F-7040-9A27-97C19482713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3:36</a:t>
            </a:r>
          </a:p>
        </p:txBody>
      </p:sp>
      <p:sp>
        <p:nvSpPr>
          <p:cNvPr id="30" name="Rectangle 29">
            <a:extLst>
              <a:ext uri="{FF2B5EF4-FFF2-40B4-BE49-F238E27FC236}">
                <a16:creationId xmlns:a16="http://schemas.microsoft.com/office/drawing/2014/main" id="{02EFAE72-65B2-1F41-825D-ED5920BC973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3:35</a:t>
            </a:r>
          </a:p>
        </p:txBody>
      </p:sp>
      <p:sp>
        <p:nvSpPr>
          <p:cNvPr id="31" name="Rectangle 30">
            <a:extLst>
              <a:ext uri="{FF2B5EF4-FFF2-40B4-BE49-F238E27FC236}">
                <a16:creationId xmlns:a16="http://schemas.microsoft.com/office/drawing/2014/main" id="{6CDA974E-7240-A042-A409-CB5858CCE64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3:34</a:t>
            </a:r>
          </a:p>
        </p:txBody>
      </p:sp>
      <p:sp>
        <p:nvSpPr>
          <p:cNvPr id="32" name="Rectangle 31">
            <a:extLst>
              <a:ext uri="{FF2B5EF4-FFF2-40B4-BE49-F238E27FC236}">
                <a16:creationId xmlns:a16="http://schemas.microsoft.com/office/drawing/2014/main" id="{44583470-03C8-0C46-A55D-6D58FD849B1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3:33</a:t>
            </a:r>
          </a:p>
        </p:txBody>
      </p:sp>
      <p:sp>
        <p:nvSpPr>
          <p:cNvPr id="33" name="Rectangle 32">
            <a:extLst>
              <a:ext uri="{FF2B5EF4-FFF2-40B4-BE49-F238E27FC236}">
                <a16:creationId xmlns:a16="http://schemas.microsoft.com/office/drawing/2014/main" id="{61264E32-0C75-8044-A9F7-4451C4336F4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3:32</a:t>
            </a:r>
          </a:p>
        </p:txBody>
      </p:sp>
      <p:sp>
        <p:nvSpPr>
          <p:cNvPr id="34" name="Rectangle 33">
            <a:extLst>
              <a:ext uri="{FF2B5EF4-FFF2-40B4-BE49-F238E27FC236}">
                <a16:creationId xmlns:a16="http://schemas.microsoft.com/office/drawing/2014/main" id="{63057C71-FAA9-5A4B-89B6-FD894988339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3:31</a:t>
            </a:r>
          </a:p>
        </p:txBody>
      </p:sp>
      <p:sp>
        <p:nvSpPr>
          <p:cNvPr id="35" name="Rectangle 34">
            <a:extLst>
              <a:ext uri="{FF2B5EF4-FFF2-40B4-BE49-F238E27FC236}">
                <a16:creationId xmlns:a16="http://schemas.microsoft.com/office/drawing/2014/main" id="{E7301318-6144-F146-86DE-96556DFE009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3:30</a:t>
            </a:r>
          </a:p>
        </p:txBody>
      </p:sp>
      <p:sp>
        <p:nvSpPr>
          <p:cNvPr id="36" name="Rectangle 35">
            <a:extLst>
              <a:ext uri="{FF2B5EF4-FFF2-40B4-BE49-F238E27FC236}">
                <a16:creationId xmlns:a16="http://schemas.microsoft.com/office/drawing/2014/main" id="{21B816F2-3BF3-E94C-BF84-D25EE2D79E2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3:29</a:t>
            </a:r>
          </a:p>
        </p:txBody>
      </p:sp>
      <p:sp>
        <p:nvSpPr>
          <p:cNvPr id="37" name="Rectangle 36">
            <a:extLst>
              <a:ext uri="{FF2B5EF4-FFF2-40B4-BE49-F238E27FC236}">
                <a16:creationId xmlns:a16="http://schemas.microsoft.com/office/drawing/2014/main" id="{A3A939A5-2457-C44A-A366-A193E812665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3:28</a:t>
            </a:r>
          </a:p>
        </p:txBody>
      </p:sp>
      <p:sp>
        <p:nvSpPr>
          <p:cNvPr id="38" name="Rectangle 37">
            <a:extLst>
              <a:ext uri="{FF2B5EF4-FFF2-40B4-BE49-F238E27FC236}">
                <a16:creationId xmlns:a16="http://schemas.microsoft.com/office/drawing/2014/main" id="{9C713F36-CAD2-F749-A690-89D6C64D169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3:27</a:t>
            </a:r>
          </a:p>
        </p:txBody>
      </p:sp>
      <p:sp>
        <p:nvSpPr>
          <p:cNvPr id="39" name="Rectangle 38">
            <a:extLst>
              <a:ext uri="{FF2B5EF4-FFF2-40B4-BE49-F238E27FC236}">
                <a16:creationId xmlns:a16="http://schemas.microsoft.com/office/drawing/2014/main" id="{4C242697-717B-D54B-BCA4-5D222259886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3:26</a:t>
            </a:r>
          </a:p>
        </p:txBody>
      </p:sp>
      <p:sp>
        <p:nvSpPr>
          <p:cNvPr id="40" name="Rectangle 39">
            <a:extLst>
              <a:ext uri="{FF2B5EF4-FFF2-40B4-BE49-F238E27FC236}">
                <a16:creationId xmlns:a16="http://schemas.microsoft.com/office/drawing/2014/main" id="{1F6B7AB8-51CD-F040-9B86-7F78AB51BA4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3:25</a:t>
            </a:r>
          </a:p>
        </p:txBody>
      </p:sp>
      <p:sp>
        <p:nvSpPr>
          <p:cNvPr id="41" name="Rectangle 40">
            <a:extLst>
              <a:ext uri="{FF2B5EF4-FFF2-40B4-BE49-F238E27FC236}">
                <a16:creationId xmlns:a16="http://schemas.microsoft.com/office/drawing/2014/main" id="{6D3D9718-E66B-654D-A950-DDE4BFC6502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3:24</a:t>
            </a:r>
          </a:p>
        </p:txBody>
      </p:sp>
      <p:sp>
        <p:nvSpPr>
          <p:cNvPr id="42" name="Rectangle 41">
            <a:extLst>
              <a:ext uri="{FF2B5EF4-FFF2-40B4-BE49-F238E27FC236}">
                <a16:creationId xmlns:a16="http://schemas.microsoft.com/office/drawing/2014/main" id="{C3A1A73C-118E-A548-8F01-6EBDE5B171C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3:23</a:t>
            </a:r>
          </a:p>
        </p:txBody>
      </p:sp>
      <p:sp>
        <p:nvSpPr>
          <p:cNvPr id="43" name="Rectangle 42">
            <a:extLst>
              <a:ext uri="{FF2B5EF4-FFF2-40B4-BE49-F238E27FC236}">
                <a16:creationId xmlns:a16="http://schemas.microsoft.com/office/drawing/2014/main" id="{96A68A28-8CE8-7243-A878-E68A6DF81AC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3:22</a:t>
            </a:r>
          </a:p>
        </p:txBody>
      </p:sp>
      <p:sp>
        <p:nvSpPr>
          <p:cNvPr id="44" name="Rectangle 43">
            <a:extLst>
              <a:ext uri="{FF2B5EF4-FFF2-40B4-BE49-F238E27FC236}">
                <a16:creationId xmlns:a16="http://schemas.microsoft.com/office/drawing/2014/main" id="{1566C198-E94A-744E-859A-7FF934381EC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3:21</a:t>
            </a:r>
          </a:p>
        </p:txBody>
      </p:sp>
      <p:sp>
        <p:nvSpPr>
          <p:cNvPr id="45" name="Rectangle 44">
            <a:extLst>
              <a:ext uri="{FF2B5EF4-FFF2-40B4-BE49-F238E27FC236}">
                <a16:creationId xmlns:a16="http://schemas.microsoft.com/office/drawing/2014/main" id="{03AF7673-B5C1-384A-93C8-B3A1FAA2A91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3:20</a:t>
            </a:r>
          </a:p>
        </p:txBody>
      </p:sp>
      <p:sp>
        <p:nvSpPr>
          <p:cNvPr id="46" name="Rectangle 45">
            <a:extLst>
              <a:ext uri="{FF2B5EF4-FFF2-40B4-BE49-F238E27FC236}">
                <a16:creationId xmlns:a16="http://schemas.microsoft.com/office/drawing/2014/main" id="{1EE817B5-6030-0A4E-BD6C-0F3CCBC6057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3:19</a:t>
            </a:r>
          </a:p>
        </p:txBody>
      </p:sp>
      <p:sp>
        <p:nvSpPr>
          <p:cNvPr id="47" name="Rectangle 46">
            <a:extLst>
              <a:ext uri="{FF2B5EF4-FFF2-40B4-BE49-F238E27FC236}">
                <a16:creationId xmlns:a16="http://schemas.microsoft.com/office/drawing/2014/main" id="{C5052D40-387A-F840-9B32-F19729B5A47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3:18</a:t>
            </a:r>
          </a:p>
        </p:txBody>
      </p:sp>
      <p:sp>
        <p:nvSpPr>
          <p:cNvPr id="48" name="Rectangle 47">
            <a:extLst>
              <a:ext uri="{FF2B5EF4-FFF2-40B4-BE49-F238E27FC236}">
                <a16:creationId xmlns:a16="http://schemas.microsoft.com/office/drawing/2014/main" id="{82640181-D5A9-BA43-BB41-CDC901D0F24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3:17</a:t>
            </a:r>
          </a:p>
        </p:txBody>
      </p:sp>
      <p:sp>
        <p:nvSpPr>
          <p:cNvPr id="49" name="Rectangle 48">
            <a:extLst>
              <a:ext uri="{FF2B5EF4-FFF2-40B4-BE49-F238E27FC236}">
                <a16:creationId xmlns:a16="http://schemas.microsoft.com/office/drawing/2014/main" id="{485506E0-B681-EA42-9696-B5D33D9CA91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3:16</a:t>
            </a:r>
          </a:p>
        </p:txBody>
      </p:sp>
      <p:sp>
        <p:nvSpPr>
          <p:cNvPr id="50" name="Rectangle 49">
            <a:extLst>
              <a:ext uri="{FF2B5EF4-FFF2-40B4-BE49-F238E27FC236}">
                <a16:creationId xmlns:a16="http://schemas.microsoft.com/office/drawing/2014/main" id="{0F051820-7E1E-0849-B46B-B6FBD0BC32B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3:15</a:t>
            </a:r>
          </a:p>
        </p:txBody>
      </p:sp>
      <p:sp>
        <p:nvSpPr>
          <p:cNvPr id="51" name="Rectangle 50">
            <a:extLst>
              <a:ext uri="{FF2B5EF4-FFF2-40B4-BE49-F238E27FC236}">
                <a16:creationId xmlns:a16="http://schemas.microsoft.com/office/drawing/2014/main" id="{66F0CCD3-EEC4-7F46-93F6-43B3EE73EF1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3:14</a:t>
            </a:r>
          </a:p>
        </p:txBody>
      </p:sp>
      <p:sp>
        <p:nvSpPr>
          <p:cNvPr id="52" name="Rectangle 51">
            <a:extLst>
              <a:ext uri="{FF2B5EF4-FFF2-40B4-BE49-F238E27FC236}">
                <a16:creationId xmlns:a16="http://schemas.microsoft.com/office/drawing/2014/main" id="{B78713B9-2B0F-EF44-86E7-08244EC2FF8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3:13</a:t>
            </a:r>
          </a:p>
        </p:txBody>
      </p:sp>
      <p:sp>
        <p:nvSpPr>
          <p:cNvPr id="53" name="Rectangle 52">
            <a:extLst>
              <a:ext uri="{FF2B5EF4-FFF2-40B4-BE49-F238E27FC236}">
                <a16:creationId xmlns:a16="http://schemas.microsoft.com/office/drawing/2014/main" id="{1BFA3A22-10D3-C547-80B3-6F0D31B5BA6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3:12</a:t>
            </a:r>
          </a:p>
        </p:txBody>
      </p:sp>
      <p:sp>
        <p:nvSpPr>
          <p:cNvPr id="54" name="Rectangle 53">
            <a:extLst>
              <a:ext uri="{FF2B5EF4-FFF2-40B4-BE49-F238E27FC236}">
                <a16:creationId xmlns:a16="http://schemas.microsoft.com/office/drawing/2014/main" id="{4F069F94-7EEB-7340-8FEC-0995F9FD0EA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3:11</a:t>
            </a:r>
          </a:p>
        </p:txBody>
      </p:sp>
      <p:sp>
        <p:nvSpPr>
          <p:cNvPr id="55" name="Rectangle 54">
            <a:extLst>
              <a:ext uri="{FF2B5EF4-FFF2-40B4-BE49-F238E27FC236}">
                <a16:creationId xmlns:a16="http://schemas.microsoft.com/office/drawing/2014/main" id="{1F46BE94-3060-754F-AC8D-C72FEE5443C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3:10</a:t>
            </a:r>
          </a:p>
        </p:txBody>
      </p:sp>
      <p:sp>
        <p:nvSpPr>
          <p:cNvPr id="56" name="Rectangle 55">
            <a:extLst>
              <a:ext uri="{FF2B5EF4-FFF2-40B4-BE49-F238E27FC236}">
                <a16:creationId xmlns:a16="http://schemas.microsoft.com/office/drawing/2014/main" id="{94BADA20-3C08-7547-BAA3-44A36D3CF9D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3:09</a:t>
            </a:r>
          </a:p>
        </p:txBody>
      </p:sp>
      <p:sp>
        <p:nvSpPr>
          <p:cNvPr id="57" name="Rectangle 56">
            <a:extLst>
              <a:ext uri="{FF2B5EF4-FFF2-40B4-BE49-F238E27FC236}">
                <a16:creationId xmlns:a16="http://schemas.microsoft.com/office/drawing/2014/main" id="{1CDFBF53-91AE-F849-B456-DF291DAC075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3:08</a:t>
            </a:r>
          </a:p>
        </p:txBody>
      </p:sp>
      <p:sp>
        <p:nvSpPr>
          <p:cNvPr id="58" name="Rectangle 57">
            <a:extLst>
              <a:ext uri="{FF2B5EF4-FFF2-40B4-BE49-F238E27FC236}">
                <a16:creationId xmlns:a16="http://schemas.microsoft.com/office/drawing/2014/main" id="{E33FAB8E-C8EB-6943-AEE9-974E672CA8B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3:07</a:t>
            </a:r>
          </a:p>
        </p:txBody>
      </p:sp>
      <p:sp>
        <p:nvSpPr>
          <p:cNvPr id="59" name="Rectangle 58">
            <a:extLst>
              <a:ext uri="{FF2B5EF4-FFF2-40B4-BE49-F238E27FC236}">
                <a16:creationId xmlns:a16="http://schemas.microsoft.com/office/drawing/2014/main" id="{70B5EE82-8384-564A-9CF6-E4818B0947E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3:06</a:t>
            </a:r>
          </a:p>
        </p:txBody>
      </p:sp>
      <p:sp>
        <p:nvSpPr>
          <p:cNvPr id="60" name="Rectangle 59">
            <a:extLst>
              <a:ext uri="{FF2B5EF4-FFF2-40B4-BE49-F238E27FC236}">
                <a16:creationId xmlns:a16="http://schemas.microsoft.com/office/drawing/2014/main" id="{3B45DB2A-3E58-674E-899E-8B7E7A27FB0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3:05</a:t>
            </a:r>
          </a:p>
        </p:txBody>
      </p:sp>
      <p:sp>
        <p:nvSpPr>
          <p:cNvPr id="61" name="Rectangle 60">
            <a:extLst>
              <a:ext uri="{FF2B5EF4-FFF2-40B4-BE49-F238E27FC236}">
                <a16:creationId xmlns:a16="http://schemas.microsoft.com/office/drawing/2014/main" id="{EBBF4D9B-1EE8-9E49-A35B-38B45B50993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3:04</a:t>
            </a:r>
          </a:p>
        </p:txBody>
      </p:sp>
      <p:sp>
        <p:nvSpPr>
          <p:cNvPr id="62" name="Rectangle 61">
            <a:extLst>
              <a:ext uri="{FF2B5EF4-FFF2-40B4-BE49-F238E27FC236}">
                <a16:creationId xmlns:a16="http://schemas.microsoft.com/office/drawing/2014/main" id="{1546AEDF-6E15-AE40-9E6E-0837E47FBDF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3:03</a:t>
            </a:r>
          </a:p>
        </p:txBody>
      </p:sp>
      <p:sp>
        <p:nvSpPr>
          <p:cNvPr id="63" name="Rectangle 62">
            <a:extLst>
              <a:ext uri="{FF2B5EF4-FFF2-40B4-BE49-F238E27FC236}">
                <a16:creationId xmlns:a16="http://schemas.microsoft.com/office/drawing/2014/main" id="{97112507-9C7E-4D4C-9A1D-142924266F0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3:02</a:t>
            </a:r>
          </a:p>
        </p:txBody>
      </p:sp>
      <p:sp>
        <p:nvSpPr>
          <p:cNvPr id="64" name="Rectangle 63">
            <a:extLst>
              <a:ext uri="{FF2B5EF4-FFF2-40B4-BE49-F238E27FC236}">
                <a16:creationId xmlns:a16="http://schemas.microsoft.com/office/drawing/2014/main" id="{4C468E6C-40A5-0A47-9153-1FC75D2AADB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3:01</a:t>
            </a:r>
          </a:p>
        </p:txBody>
      </p:sp>
      <p:sp>
        <p:nvSpPr>
          <p:cNvPr id="65" name="Rectangle 64">
            <a:extLst>
              <a:ext uri="{FF2B5EF4-FFF2-40B4-BE49-F238E27FC236}">
                <a16:creationId xmlns:a16="http://schemas.microsoft.com/office/drawing/2014/main" id="{761F2142-8894-3B4B-AA35-83205C36FFB4}"/>
              </a:ext>
            </a:extLst>
          </p:cNvPr>
          <p:cNvSpPr>
            <a:spLocks noChangeArrowheads="1"/>
          </p:cNvSpPr>
          <p:nvPr/>
        </p:nvSpPr>
        <p:spPr bwMode="auto">
          <a:xfrm>
            <a:off x="10110854" y="178400"/>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3:00</a:t>
            </a:r>
          </a:p>
        </p:txBody>
      </p:sp>
      <p:sp>
        <p:nvSpPr>
          <p:cNvPr id="67" name="Rectangle 66">
            <a:extLst>
              <a:ext uri="{FF2B5EF4-FFF2-40B4-BE49-F238E27FC236}">
                <a16:creationId xmlns:a16="http://schemas.microsoft.com/office/drawing/2014/main" id="{647C6FAF-F323-9C47-881D-518C1F31B2F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2:59</a:t>
            </a:r>
          </a:p>
        </p:txBody>
      </p:sp>
      <p:sp>
        <p:nvSpPr>
          <p:cNvPr id="68" name="Rectangle 67">
            <a:extLst>
              <a:ext uri="{FF2B5EF4-FFF2-40B4-BE49-F238E27FC236}">
                <a16:creationId xmlns:a16="http://schemas.microsoft.com/office/drawing/2014/main" id="{1A0AE507-33B2-0441-ABE6-B110C320980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2:58</a:t>
            </a:r>
          </a:p>
        </p:txBody>
      </p:sp>
      <p:sp>
        <p:nvSpPr>
          <p:cNvPr id="69" name="Rectangle 68">
            <a:extLst>
              <a:ext uri="{FF2B5EF4-FFF2-40B4-BE49-F238E27FC236}">
                <a16:creationId xmlns:a16="http://schemas.microsoft.com/office/drawing/2014/main" id="{FB0B7E52-B5D0-9645-8CA2-FCCDFBBBF0C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2:57</a:t>
            </a:r>
          </a:p>
        </p:txBody>
      </p:sp>
      <p:sp>
        <p:nvSpPr>
          <p:cNvPr id="70" name="Rectangle 69">
            <a:extLst>
              <a:ext uri="{FF2B5EF4-FFF2-40B4-BE49-F238E27FC236}">
                <a16:creationId xmlns:a16="http://schemas.microsoft.com/office/drawing/2014/main" id="{DB6BB282-EA65-4349-9E64-DC358A4DA27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2:56</a:t>
            </a:r>
          </a:p>
        </p:txBody>
      </p:sp>
      <p:sp>
        <p:nvSpPr>
          <p:cNvPr id="71" name="Rectangle 70">
            <a:extLst>
              <a:ext uri="{FF2B5EF4-FFF2-40B4-BE49-F238E27FC236}">
                <a16:creationId xmlns:a16="http://schemas.microsoft.com/office/drawing/2014/main" id="{D479E56F-B206-994C-884C-EAAE6092027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2:55</a:t>
            </a:r>
          </a:p>
        </p:txBody>
      </p:sp>
      <p:sp>
        <p:nvSpPr>
          <p:cNvPr id="72" name="Rectangle 71">
            <a:extLst>
              <a:ext uri="{FF2B5EF4-FFF2-40B4-BE49-F238E27FC236}">
                <a16:creationId xmlns:a16="http://schemas.microsoft.com/office/drawing/2014/main" id="{91BE791B-11A8-0249-8849-AEBE3B49B42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2:54</a:t>
            </a:r>
          </a:p>
        </p:txBody>
      </p:sp>
      <p:sp>
        <p:nvSpPr>
          <p:cNvPr id="73" name="Rectangle 72">
            <a:extLst>
              <a:ext uri="{FF2B5EF4-FFF2-40B4-BE49-F238E27FC236}">
                <a16:creationId xmlns:a16="http://schemas.microsoft.com/office/drawing/2014/main" id="{5F754B28-5023-104E-A29F-A3E6AAEB4A7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2:53</a:t>
            </a:r>
          </a:p>
        </p:txBody>
      </p:sp>
      <p:sp>
        <p:nvSpPr>
          <p:cNvPr id="74" name="Rectangle 73">
            <a:extLst>
              <a:ext uri="{FF2B5EF4-FFF2-40B4-BE49-F238E27FC236}">
                <a16:creationId xmlns:a16="http://schemas.microsoft.com/office/drawing/2014/main" id="{2D4747BD-D378-D845-810F-0335943E7F4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2:52</a:t>
            </a:r>
          </a:p>
        </p:txBody>
      </p:sp>
      <p:sp>
        <p:nvSpPr>
          <p:cNvPr id="75" name="Rectangle 74">
            <a:extLst>
              <a:ext uri="{FF2B5EF4-FFF2-40B4-BE49-F238E27FC236}">
                <a16:creationId xmlns:a16="http://schemas.microsoft.com/office/drawing/2014/main" id="{8686C97B-6815-734A-B5A3-B4DE8A177A9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2:51</a:t>
            </a:r>
          </a:p>
        </p:txBody>
      </p:sp>
      <p:sp>
        <p:nvSpPr>
          <p:cNvPr id="76" name="Rectangle 75">
            <a:extLst>
              <a:ext uri="{FF2B5EF4-FFF2-40B4-BE49-F238E27FC236}">
                <a16:creationId xmlns:a16="http://schemas.microsoft.com/office/drawing/2014/main" id="{4981C5BF-06B6-064C-A3E5-7749AC82B59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2:50</a:t>
            </a:r>
          </a:p>
        </p:txBody>
      </p:sp>
      <p:sp>
        <p:nvSpPr>
          <p:cNvPr id="77" name="Rectangle 76">
            <a:extLst>
              <a:ext uri="{FF2B5EF4-FFF2-40B4-BE49-F238E27FC236}">
                <a16:creationId xmlns:a16="http://schemas.microsoft.com/office/drawing/2014/main" id="{019ED58A-3E6D-654B-8BEC-531DF44C574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2:49</a:t>
            </a:r>
          </a:p>
        </p:txBody>
      </p:sp>
      <p:sp>
        <p:nvSpPr>
          <p:cNvPr id="78" name="Rectangle 77">
            <a:extLst>
              <a:ext uri="{FF2B5EF4-FFF2-40B4-BE49-F238E27FC236}">
                <a16:creationId xmlns:a16="http://schemas.microsoft.com/office/drawing/2014/main" id="{F3C41E9C-7FAE-3A46-A297-FB93F2E03C6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2:48</a:t>
            </a:r>
          </a:p>
        </p:txBody>
      </p:sp>
      <p:sp>
        <p:nvSpPr>
          <p:cNvPr id="79" name="Rectangle 78">
            <a:extLst>
              <a:ext uri="{FF2B5EF4-FFF2-40B4-BE49-F238E27FC236}">
                <a16:creationId xmlns:a16="http://schemas.microsoft.com/office/drawing/2014/main" id="{17E0BEAE-3A69-E84A-A30F-59FB43C9D31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2:47</a:t>
            </a:r>
          </a:p>
        </p:txBody>
      </p:sp>
      <p:sp>
        <p:nvSpPr>
          <p:cNvPr id="80" name="Rectangle 79">
            <a:extLst>
              <a:ext uri="{FF2B5EF4-FFF2-40B4-BE49-F238E27FC236}">
                <a16:creationId xmlns:a16="http://schemas.microsoft.com/office/drawing/2014/main" id="{80ECD329-E00D-CD48-B458-0B8ED12CF2A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2:46</a:t>
            </a:r>
          </a:p>
        </p:txBody>
      </p:sp>
      <p:sp>
        <p:nvSpPr>
          <p:cNvPr id="81" name="Rectangle 80">
            <a:extLst>
              <a:ext uri="{FF2B5EF4-FFF2-40B4-BE49-F238E27FC236}">
                <a16:creationId xmlns:a16="http://schemas.microsoft.com/office/drawing/2014/main" id="{01599E03-BD9B-3644-820F-F4B5C86307B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2:45</a:t>
            </a:r>
          </a:p>
        </p:txBody>
      </p:sp>
      <p:sp>
        <p:nvSpPr>
          <p:cNvPr id="82" name="Rectangle 81">
            <a:extLst>
              <a:ext uri="{FF2B5EF4-FFF2-40B4-BE49-F238E27FC236}">
                <a16:creationId xmlns:a16="http://schemas.microsoft.com/office/drawing/2014/main" id="{D24C4BEA-CF99-7D40-A5D1-D8EB732B93F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2:44</a:t>
            </a:r>
          </a:p>
        </p:txBody>
      </p:sp>
      <p:sp>
        <p:nvSpPr>
          <p:cNvPr id="83" name="Rectangle 82">
            <a:extLst>
              <a:ext uri="{FF2B5EF4-FFF2-40B4-BE49-F238E27FC236}">
                <a16:creationId xmlns:a16="http://schemas.microsoft.com/office/drawing/2014/main" id="{34DE7B73-02AC-F648-9138-B8566C67E6C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2:43</a:t>
            </a:r>
          </a:p>
        </p:txBody>
      </p:sp>
      <p:sp>
        <p:nvSpPr>
          <p:cNvPr id="84" name="Rectangle 83">
            <a:extLst>
              <a:ext uri="{FF2B5EF4-FFF2-40B4-BE49-F238E27FC236}">
                <a16:creationId xmlns:a16="http://schemas.microsoft.com/office/drawing/2014/main" id="{59A42397-6F1D-F443-8289-8CCF038A3C2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2:42</a:t>
            </a:r>
          </a:p>
        </p:txBody>
      </p:sp>
      <p:sp>
        <p:nvSpPr>
          <p:cNvPr id="85" name="Rectangle 84">
            <a:extLst>
              <a:ext uri="{FF2B5EF4-FFF2-40B4-BE49-F238E27FC236}">
                <a16:creationId xmlns:a16="http://schemas.microsoft.com/office/drawing/2014/main" id="{134501F2-B61F-C144-B4FF-9B0EF379910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2:41</a:t>
            </a:r>
          </a:p>
        </p:txBody>
      </p:sp>
      <p:sp>
        <p:nvSpPr>
          <p:cNvPr id="86" name="Rectangle 85">
            <a:extLst>
              <a:ext uri="{FF2B5EF4-FFF2-40B4-BE49-F238E27FC236}">
                <a16:creationId xmlns:a16="http://schemas.microsoft.com/office/drawing/2014/main" id="{D0712484-F453-FB44-AB10-D33B73772A2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2:40</a:t>
            </a:r>
          </a:p>
        </p:txBody>
      </p:sp>
      <p:sp>
        <p:nvSpPr>
          <p:cNvPr id="87" name="Rectangle 86">
            <a:extLst>
              <a:ext uri="{FF2B5EF4-FFF2-40B4-BE49-F238E27FC236}">
                <a16:creationId xmlns:a16="http://schemas.microsoft.com/office/drawing/2014/main" id="{DEC0BABC-FB70-9B48-B8C0-4DF44C0B401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2:39</a:t>
            </a:r>
          </a:p>
        </p:txBody>
      </p:sp>
      <p:sp>
        <p:nvSpPr>
          <p:cNvPr id="88" name="Rectangle 87">
            <a:extLst>
              <a:ext uri="{FF2B5EF4-FFF2-40B4-BE49-F238E27FC236}">
                <a16:creationId xmlns:a16="http://schemas.microsoft.com/office/drawing/2014/main" id="{C0739CE8-B56C-E047-86B9-85543F813D1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2:38</a:t>
            </a:r>
          </a:p>
        </p:txBody>
      </p:sp>
      <p:sp>
        <p:nvSpPr>
          <p:cNvPr id="89" name="Rectangle 88">
            <a:extLst>
              <a:ext uri="{FF2B5EF4-FFF2-40B4-BE49-F238E27FC236}">
                <a16:creationId xmlns:a16="http://schemas.microsoft.com/office/drawing/2014/main" id="{5CD5E9AF-A673-FF44-A99D-4848DC589C1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2:37</a:t>
            </a:r>
          </a:p>
        </p:txBody>
      </p:sp>
      <p:sp>
        <p:nvSpPr>
          <p:cNvPr id="90" name="Rectangle 89">
            <a:extLst>
              <a:ext uri="{FF2B5EF4-FFF2-40B4-BE49-F238E27FC236}">
                <a16:creationId xmlns:a16="http://schemas.microsoft.com/office/drawing/2014/main" id="{3805F3E6-0858-CE48-9755-8C1B15B0BB9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2:36</a:t>
            </a:r>
          </a:p>
        </p:txBody>
      </p:sp>
      <p:sp>
        <p:nvSpPr>
          <p:cNvPr id="91" name="Rectangle 90">
            <a:extLst>
              <a:ext uri="{FF2B5EF4-FFF2-40B4-BE49-F238E27FC236}">
                <a16:creationId xmlns:a16="http://schemas.microsoft.com/office/drawing/2014/main" id="{40CE04EF-9E2C-C344-8281-DE4B51921BC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2:35</a:t>
            </a:r>
          </a:p>
        </p:txBody>
      </p:sp>
      <p:sp>
        <p:nvSpPr>
          <p:cNvPr id="92" name="Rectangle 91">
            <a:extLst>
              <a:ext uri="{FF2B5EF4-FFF2-40B4-BE49-F238E27FC236}">
                <a16:creationId xmlns:a16="http://schemas.microsoft.com/office/drawing/2014/main" id="{05513263-2CB2-9F49-AD44-F939611EE56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2:34</a:t>
            </a:r>
          </a:p>
        </p:txBody>
      </p:sp>
      <p:sp>
        <p:nvSpPr>
          <p:cNvPr id="93" name="Rectangle 92">
            <a:extLst>
              <a:ext uri="{FF2B5EF4-FFF2-40B4-BE49-F238E27FC236}">
                <a16:creationId xmlns:a16="http://schemas.microsoft.com/office/drawing/2014/main" id="{B8204D56-33C1-764A-AA06-90349B5DFE3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2:33</a:t>
            </a:r>
          </a:p>
        </p:txBody>
      </p:sp>
      <p:sp>
        <p:nvSpPr>
          <p:cNvPr id="94" name="Rectangle 93">
            <a:extLst>
              <a:ext uri="{FF2B5EF4-FFF2-40B4-BE49-F238E27FC236}">
                <a16:creationId xmlns:a16="http://schemas.microsoft.com/office/drawing/2014/main" id="{3D57DDD2-EFBF-F44F-912B-88100E0D671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2:32</a:t>
            </a:r>
          </a:p>
        </p:txBody>
      </p:sp>
      <p:sp>
        <p:nvSpPr>
          <p:cNvPr id="95" name="Rectangle 94">
            <a:extLst>
              <a:ext uri="{FF2B5EF4-FFF2-40B4-BE49-F238E27FC236}">
                <a16:creationId xmlns:a16="http://schemas.microsoft.com/office/drawing/2014/main" id="{CD38573D-7D69-4942-B6AA-BE67612FE27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2:31</a:t>
            </a:r>
          </a:p>
        </p:txBody>
      </p:sp>
      <p:sp>
        <p:nvSpPr>
          <p:cNvPr id="96" name="Rectangle 95">
            <a:extLst>
              <a:ext uri="{FF2B5EF4-FFF2-40B4-BE49-F238E27FC236}">
                <a16:creationId xmlns:a16="http://schemas.microsoft.com/office/drawing/2014/main" id="{B5B17237-4CAA-3C47-AC54-CE4458A5ADA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2:30</a:t>
            </a:r>
          </a:p>
        </p:txBody>
      </p:sp>
      <p:sp>
        <p:nvSpPr>
          <p:cNvPr id="97" name="Rectangle 96">
            <a:extLst>
              <a:ext uri="{FF2B5EF4-FFF2-40B4-BE49-F238E27FC236}">
                <a16:creationId xmlns:a16="http://schemas.microsoft.com/office/drawing/2014/main" id="{6B0B0151-62C9-394B-AE61-9A2CBD1FA5B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2:29</a:t>
            </a:r>
          </a:p>
        </p:txBody>
      </p:sp>
      <p:sp>
        <p:nvSpPr>
          <p:cNvPr id="98" name="Rectangle 97">
            <a:extLst>
              <a:ext uri="{FF2B5EF4-FFF2-40B4-BE49-F238E27FC236}">
                <a16:creationId xmlns:a16="http://schemas.microsoft.com/office/drawing/2014/main" id="{C3510824-578B-584B-AD93-8D24AD7CAB9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2:28</a:t>
            </a:r>
          </a:p>
        </p:txBody>
      </p:sp>
      <p:sp>
        <p:nvSpPr>
          <p:cNvPr id="99" name="Rectangle 98">
            <a:extLst>
              <a:ext uri="{FF2B5EF4-FFF2-40B4-BE49-F238E27FC236}">
                <a16:creationId xmlns:a16="http://schemas.microsoft.com/office/drawing/2014/main" id="{EEB2761E-DF5F-5A43-BE43-B3B0F5D04DB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2:27</a:t>
            </a:r>
          </a:p>
        </p:txBody>
      </p:sp>
      <p:sp>
        <p:nvSpPr>
          <p:cNvPr id="100" name="Rectangle 99">
            <a:extLst>
              <a:ext uri="{FF2B5EF4-FFF2-40B4-BE49-F238E27FC236}">
                <a16:creationId xmlns:a16="http://schemas.microsoft.com/office/drawing/2014/main" id="{A419D03C-1656-0C40-BA76-8ACFD6DD583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2:26</a:t>
            </a:r>
          </a:p>
        </p:txBody>
      </p:sp>
      <p:sp>
        <p:nvSpPr>
          <p:cNvPr id="101" name="Rectangle 100">
            <a:extLst>
              <a:ext uri="{FF2B5EF4-FFF2-40B4-BE49-F238E27FC236}">
                <a16:creationId xmlns:a16="http://schemas.microsoft.com/office/drawing/2014/main" id="{B01CDB32-439B-9743-9541-4B9637DE370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2:25</a:t>
            </a:r>
          </a:p>
        </p:txBody>
      </p:sp>
      <p:sp>
        <p:nvSpPr>
          <p:cNvPr id="102" name="Rectangle 101">
            <a:extLst>
              <a:ext uri="{FF2B5EF4-FFF2-40B4-BE49-F238E27FC236}">
                <a16:creationId xmlns:a16="http://schemas.microsoft.com/office/drawing/2014/main" id="{FC1E3925-1648-A241-8856-26FB6A34C2F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2:24</a:t>
            </a:r>
          </a:p>
        </p:txBody>
      </p:sp>
      <p:sp>
        <p:nvSpPr>
          <p:cNvPr id="103" name="Rectangle 102">
            <a:extLst>
              <a:ext uri="{FF2B5EF4-FFF2-40B4-BE49-F238E27FC236}">
                <a16:creationId xmlns:a16="http://schemas.microsoft.com/office/drawing/2014/main" id="{FB8F1841-7CDB-9240-93BD-D96BC3AD824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2:23</a:t>
            </a:r>
          </a:p>
        </p:txBody>
      </p:sp>
      <p:sp>
        <p:nvSpPr>
          <p:cNvPr id="104" name="Rectangle 103">
            <a:extLst>
              <a:ext uri="{FF2B5EF4-FFF2-40B4-BE49-F238E27FC236}">
                <a16:creationId xmlns:a16="http://schemas.microsoft.com/office/drawing/2014/main" id="{4652FBB6-D2C7-274F-B5A3-FBF655EDCAC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2:22</a:t>
            </a:r>
          </a:p>
        </p:txBody>
      </p:sp>
      <p:sp>
        <p:nvSpPr>
          <p:cNvPr id="105" name="Rectangle 104">
            <a:extLst>
              <a:ext uri="{FF2B5EF4-FFF2-40B4-BE49-F238E27FC236}">
                <a16:creationId xmlns:a16="http://schemas.microsoft.com/office/drawing/2014/main" id="{C377E8F1-D486-F149-A462-B2F3382FFB8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2:21</a:t>
            </a:r>
          </a:p>
        </p:txBody>
      </p:sp>
      <p:sp>
        <p:nvSpPr>
          <p:cNvPr id="106" name="Rectangle 105">
            <a:extLst>
              <a:ext uri="{FF2B5EF4-FFF2-40B4-BE49-F238E27FC236}">
                <a16:creationId xmlns:a16="http://schemas.microsoft.com/office/drawing/2014/main" id="{B2B29255-622F-EC41-A69C-73D8C15221D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2:20</a:t>
            </a:r>
          </a:p>
        </p:txBody>
      </p:sp>
      <p:sp>
        <p:nvSpPr>
          <p:cNvPr id="107" name="Rectangle 106">
            <a:extLst>
              <a:ext uri="{FF2B5EF4-FFF2-40B4-BE49-F238E27FC236}">
                <a16:creationId xmlns:a16="http://schemas.microsoft.com/office/drawing/2014/main" id="{E82AE0B7-8722-7848-B08C-8193F5CEBFD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2:19</a:t>
            </a:r>
          </a:p>
        </p:txBody>
      </p:sp>
      <p:sp>
        <p:nvSpPr>
          <p:cNvPr id="108" name="Rectangle 107">
            <a:extLst>
              <a:ext uri="{FF2B5EF4-FFF2-40B4-BE49-F238E27FC236}">
                <a16:creationId xmlns:a16="http://schemas.microsoft.com/office/drawing/2014/main" id="{CECE1BF6-3621-B64C-AF10-B4E4C0FCC8B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2:18</a:t>
            </a:r>
          </a:p>
        </p:txBody>
      </p:sp>
      <p:sp>
        <p:nvSpPr>
          <p:cNvPr id="109" name="Rectangle 108">
            <a:extLst>
              <a:ext uri="{FF2B5EF4-FFF2-40B4-BE49-F238E27FC236}">
                <a16:creationId xmlns:a16="http://schemas.microsoft.com/office/drawing/2014/main" id="{14FE2C0A-DC3D-7D40-AA28-2F042294C18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2:17</a:t>
            </a:r>
          </a:p>
        </p:txBody>
      </p:sp>
      <p:sp>
        <p:nvSpPr>
          <p:cNvPr id="110" name="Rectangle 109">
            <a:extLst>
              <a:ext uri="{FF2B5EF4-FFF2-40B4-BE49-F238E27FC236}">
                <a16:creationId xmlns:a16="http://schemas.microsoft.com/office/drawing/2014/main" id="{88192977-F36F-CE4E-B77B-5A6341385BC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2:16</a:t>
            </a:r>
          </a:p>
        </p:txBody>
      </p:sp>
      <p:sp>
        <p:nvSpPr>
          <p:cNvPr id="111" name="Rectangle 110">
            <a:extLst>
              <a:ext uri="{FF2B5EF4-FFF2-40B4-BE49-F238E27FC236}">
                <a16:creationId xmlns:a16="http://schemas.microsoft.com/office/drawing/2014/main" id="{6F4DE33C-837E-3944-9350-BD4FE1D215F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2:15</a:t>
            </a:r>
          </a:p>
        </p:txBody>
      </p:sp>
      <p:sp>
        <p:nvSpPr>
          <p:cNvPr id="112" name="Rectangle 111">
            <a:extLst>
              <a:ext uri="{FF2B5EF4-FFF2-40B4-BE49-F238E27FC236}">
                <a16:creationId xmlns:a16="http://schemas.microsoft.com/office/drawing/2014/main" id="{9071DC07-A024-704D-AA36-4DE4166862D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2:14</a:t>
            </a:r>
          </a:p>
        </p:txBody>
      </p:sp>
      <p:sp>
        <p:nvSpPr>
          <p:cNvPr id="113" name="Rectangle 112">
            <a:extLst>
              <a:ext uri="{FF2B5EF4-FFF2-40B4-BE49-F238E27FC236}">
                <a16:creationId xmlns:a16="http://schemas.microsoft.com/office/drawing/2014/main" id="{5F77162D-60D0-6746-839D-620F766A7F2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2:13</a:t>
            </a:r>
          </a:p>
        </p:txBody>
      </p:sp>
      <p:sp>
        <p:nvSpPr>
          <p:cNvPr id="114" name="Rectangle 113">
            <a:extLst>
              <a:ext uri="{FF2B5EF4-FFF2-40B4-BE49-F238E27FC236}">
                <a16:creationId xmlns:a16="http://schemas.microsoft.com/office/drawing/2014/main" id="{09A4D625-FA31-5E4D-A710-0D6BF8B9DA3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2:12</a:t>
            </a:r>
          </a:p>
        </p:txBody>
      </p:sp>
      <p:sp>
        <p:nvSpPr>
          <p:cNvPr id="115" name="Rectangle 114">
            <a:extLst>
              <a:ext uri="{FF2B5EF4-FFF2-40B4-BE49-F238E27FC236}">
                <a16:creationId xmlns:a16="http://schemas.microsoft.com/office/drawing/2014/main" id="{06EF968B-BE6B-BC4D-BB79-9B93CD5F9B7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2:11</a:t>
            </a:r>
          </a:p>
        </p:txBody>
      </p:sp>
      <p:sp>
        <p:nvSpPr>
          <p:cNvPr id="116" name="Rectangle 115">
            <a:extLst>
              <a:ext uri="{FF2B5EF4-FFF2-40B4-BE49-F238E27FC236}">
                <a16:creationId xmlns:a16="http://schemas.microsoft.com/office/drawing/2014/main" id="{41D5D51F-BDC8-914B-8028-848C60B936B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2:10</a:t>
            </a:r>
          </a:p>
        </p:txBody>
      </p:sp>
      <p:sp>
        <p:nvSpPr>
          <p:cNvPr id="117" name="Rectangle 116">
            <a:extLst>
              <a:ext uri="{FF2B5EF4-FFF2-40B4-BE49-F238E27FC236}">
                <a16:creationId xmlns:a16="http://schemas.microsoft.com/office/drawing/2014/main" id="{1D0CB437-9069-7D4D-9DE1-A312C0CD82F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2:09</a:t>
            </a:r>
          </a:p>
        </p:txBody>
      </p:sp>
      <p:sp>
        <p:nvSpPr>
          <p:cNvPr id="118" name="Rectangle 117">
            <a:extLst>
              <a:ext uri="{FF2B5EF4-FFF2-40B4-BE49-F238E27FC236}">
                <a16:creationId xmlns:a16="http://schemas.microsoft.com/office/drawing/2014/main" id="{D2AEA5BD-F995-B84B-8573-C0C980E4CD6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2:08</a:t>
            </a:r>
          </a:p>
        </p:txBody>
      </p:sp>
      <p:sp>
        <p:nvSpPr>
          <p:cNvPr id="119" name="Rectangle 118">
            <a:extLst>
              <a:ext uri="{FF2B5EF4-FFF2-40B4-BE49-F238E27FC236}">
                <a16:creationId xmlns:a16="http://schemas.microsoft.com/office/drawing/2014/main" id="{F8B69E0F-DEE4-0B43-9EB4-F8ADC4C0C1E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2:07</a:t>
            </a:r>
          </a:p>
        </p:txBody>
      </p:sp>
      <p:sp>
        <p:nvSpPr>
          <p:cNvPr id="120" name="Rectangle 119">
            <a:extLst>
              <a:ext uri="{FF2B5EF4-FFF2-40B4-BE49-F238E27FC236}">
                <a16:creationId xmlns:a16="http://schemas.microsoft.com/office/drawing/2014/main" id="{27EC0B65-44BF-404F-9432-F99ECE27EE0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2:06</a:t>
            </a:r>
          </a:p>
        </p:txBody>
      </p:sp>
      <p:sp>
        <p:nvSpPr>
          <p:cNvPr id="121" name="Rectangle 120">
            <a:extLst>
              <a:ext uri="{FF2B5EF4-FFF2-40B4-BE49-F238E27FC236}">
                <a16:creationId xmlns:a16="http://schemas.microsoft.com/office/drawing/2014/main" id="{1E43E769-BD36-2045-9A78-C1DE242DEC7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2:05</a:t>
            </a:r>
          </a:p>
        </p:txBody>
      </p:sp>
      <p:sp>
        <p:nvSpPr>
          <p:cNvPr id="122" name="Rectangle 121">
            <a:extLst>
              <a:ext uri="{FF2B5EF4-FFF2-40B4-BE49-F238E27FC236}">
                <a16:creationId xmlns:a16="http://schemas.microsoft.com/office/drawing/2014/main" id="{12A5A9B3-582B-9D46-A6EB-AE479C07A9A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2:04</a:t>
            </a:r>
          </a:p>
        </p:txBody>
      </p:sp>
      <p:sp>
        <p:nvSpPr>
          <p:cNvPr id="123" name="Rectangle 122">
            <a:extLst>
              <a:ext uri="{FF2B5EF4-FFF2-40B4-BE49-F238E27FC236}">
                <a16:creationId xmlns:a16="http://schemas.microsoft.com/office/drawing/2014/main" id="{A0404FE4-661A-5046-B9AD-D524AB47919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2:03</a:t>
            </a:r>
          </a:p>
        </p:txBody>
      </p:sp>
      <p:sp>
        <p:nvSpPr>
          <p:cNvPr id="124" name="Rectangle 123">
            <a:extLst>
              <a:ext uri="{FF2B5EF4-FFF2-40B4-BE49-F238E27FC236}">
                <a16:creationId xmlns:a16="http://schemas.microsoft.com/office/drawing/2014/main" id="{2EA56E26-9693-E34E-85B1-22EC0DCE6E2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2:02</a:t>
            </a:r>
          </a:p>
        </p:txBody>
      </p:sp>
      <p:sp>
        <p:nvSpPr>
          <p:cNvPr id="125" name="Rectangle 124">
            <a:extLst>
              <a:ext uri="{FF2B5EF4-FFF2-40B4-BE49-F238E27FC236}">
                <a16:creationId xmlns:a16="http://schemas.microsoft.com/office/drawing/2014/main" id="{405F255B-FA96-434D-8292-A7ED7DAD379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2:01</a:t>
            </a:r>
          </a:p>
        </p:txBody>
      </p:sp>
      <p:sp>
        <p:nvSpPr>
          <p:cNvPr id="126" name="Rectangle 125">
            <a:extLst>
              <a:ext uri="{FF2B5EF4-FFF2-40B4-BE49-F238E27FC236}">
                <a16:creationId xmlns:a16="http://schemas.microsoft.com/office/drawing/2014/main" id="{0337311D-83D1-2E42-A76F-BA6407F57639}"/>
              </a:ext>
            </a:extLst>
          </p:cNvPr>
          <p:cNvSpPr>
            <a:spLocks noChangeArrowheads="1"/>
          </p:cNvSpPr>
          <p:nvPr/>
        </p:nvSpPr>
        <p:spPr bwMode="auto">
          <a:xfrm>
            <a:off x="10110854" y="178400"/>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2:00</a:t>
            </a:r>
          </a:p>
        </p:txBody>
      </p:sp>
      <p:sp>
        <p:nvSpPr>
          <p:cNvPr id="127" name="Rectangle 126">
            <a:extLst>
              <a:ext uri="{FF2B5EF4-FFF2-40B4-BE49-F238E27FC236}">
                <a16:creationId xmlns:a16="http://schemas.microsoft.com/office/drawing/2014/main" id="{D7ED222D-2F68-C141-BF5C-60C52F705E6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1:59</a:t>
            </a:r>
          </a:p>
        </p:txBody>
      </p:sp>
      <p:sp>
        <p:nvSpPr>
          <p:cNvPr id="128" name="Rectangle 127">
            <a:extLst>
              <a:ext uri="{FF2B5EF4-FFF2-40B4-BE49-F238E27FC236}">
                <a16:creationId xmlns:a16="http://schemas.microsoft.com/office/drawing/2014/main" id="{BB009E60-F05B-C34D-927A-8A0286DCCE0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1:58</a:t>
            </a:r>
          </a:p>
        </p:txBody>
      </p:sp>
      <p:sp>
        <p:nvSpPr>
          <p:cNvPr id="129" name="Rectangle 128">
            <a:extLst>
              <a:ext uri="{FF2B5EF4-FFF2-40B4-BE49-F238E27FC236}">
                <a16:creationId xmlns:a16="http://schemas.microsoft.com/office/drawing/2014/main" id="{9F5DEFDB-F02F-1045-A7CB-B09ECFD475D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1:57</a:t>
            </a:r>
          </a:p>
        </p:txBody>
      </p:sp>
      <p:sp>
        <p:nvSpPr>
          <p:cNvPr id="130" name="Rectangle 129">
            <a:extLst>
              <a:ext uri="{FF2B5EF4-FFF2-40B4-BE49-F238E27FC236}">
                <a16:creationId xmlns:a16="http://schemas.microsoft.com/office/drawing/2014/main" id="{47FBC385-B8E8-AD43-99D8-47AE58C5C51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1:56</a:t>
            </a:r>
          </a:p>
        </p:txBody>
      </p:sp>
      <p:sp>
        <p:nvSpPr>
          <p:cNvPr id="131" name="Rectangle 130">
            <a:extLst>
              <a:ext uri="{FF2B5EF4-FFF2-40B4-BE49-F238E27FC236}">
                <a16:creationId xmlns:a16="http://schemas.microsoft.com/office/drawing/2014/main" id="{08E3AE11-71B3-3749-BC56-49B2D2DF370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1:55</a:t>
            </a:r>
          </a:p>
        </p:txBody>
      </p:sp>
      <p:sp>
        <p:nvSpPr>
          <p:cNvPr id="132" name="Rectangle 131">
            <a:extLst>
              <a:ext uri="{FF2B5EF4-FFF2-40B4-BE49-F238E27FC236}">
                <a16:creationId xmlns:a16="http://schemas.microsoft.com/office/drawing/2014/main" id="{03C86631-C633-414D-ABE7-9D95FF6E493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1:54</a:t>
            </a:r>
          </a:p>
        </p:txBody>
      </p:sp>
      <p:sp>
        <p:nvSpPr>
          <p:cNvPr id="133" name="Rectangle 132">
            <a:extLst>
              <a:ext uri="{FF2B5EF4-FFF2-40B4-BE49-F238E27FC236}">
                <a16:creationId xmlns:a16="http://schemas.microsoft.com/office/drawing/2014/main" id="{1887C05D-80A3-924D-8E32-B6B707C62B0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1:53</a:t>
            </a:r>
          </a:p>
        </p:txBody>
      </p:sp>
      <p:sp>
        <p:nvSpPr>
          <p:cNvPr id="134" name="Rectangle 133">
            <a:extLst>
              <a:ext uri="{FF2B5EF4-FFF2-40B4-BE49-F238E27FC236}">
                <a16:creationId xmlns:a16="http://schemas.microsoft.com/office/drawing/2014/main" id="{A79347C5-B67C-5D4D-AD74-12029485E32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1:52</a:t>
            </a:r>
          </a:p>
        </p:txBody>
      </p:sp>
      <p:sp>
        <p:nvSpPr>
          <p:cNvPr id="135" name="Rectangle 134">
            <a:extLst>
              <a:ext uri="{FF2B5EF4-FFF2-40B4-BE49-F238E27FC236}">
                <a16:creationId xmlns:a16="http://schemas.microsoft.com/office/drawing/2014/main" id="{516B46C9-48C7-244F-B185-DE3CBB9D323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1:51</a:t>
            </a:r>
          </a:p>
        </p:txBody>
      </p:sp>
      <p:sp>
        <p:nvSpPr>
          <p:cNvPr id="136" name="Rectangle 135">
            <a:extLst>
              <a:ext uri="{FF2B5EF4-FFF2-40B4-BE49-F238E27FC236}">
                <a16:creationId xmlns:a16="http://schemas.microsoft.com/office/drawing/2014/main" id="{4EB8015E-B5DD-1547-B6A7-F7D2976ADDE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1:50</a:t>
            </a:r>
          </a:p>
        </p:txBody>
      </p:sp>
      <p:sp>
        <p:nvSpPr>
          <p:cNvPr id="137" name="Rectangle 136">
            <a:extLst>
              <a:ext uri="{FF2B5EF4-FFF2-40B4-BE49-F238E27FC236}">
                <a16:creationId xmlns:a16="http://schemas.microsoft.com/office/drawing/2014/main" id="{EFDC20DD-A2A5-9944-A904-C7E8F6AC48B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1:49</a:t>
            </a:r>
          </a:p>
        </p:txBody>
      </p:sp>
      <p:sp>
        <p:nvSpPr>
          <p:cNvPr id="138" name="Rectangle 137">
            <a:extLst>
              <a:ext uri="{FF2B5EF4-FFF2-40B4-BE49-F238E27FC236}">
                <a16:creationId xmlns:a16="http://schemas.microsoft.com/office/drawing/2014/main" id="{2A1C0AC9-389D-864E-B957-B5E4E393779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1:48</a:t>
            </a:r>
          </a:p>
        </p:txBody>
      </p:sp>
      <p:sp>
        <p:nvSpPr>
          <p:cNvPr id="139" name="Rectangle 138">
            <a:extLst>
              <a:ext uri="{FF2B5EF4-FFF2-40B4-BE49-F238E27FC236}">
                <a16:creationId xmlns:a16="http://schemas.microsoft.com/office/drawing/2014/main" id="{47E9ACA3-F723-9940-8CF0-E4B7E697F42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1:47</a:t>
            </a:r>
          </a:p>
        </p:txBody>
      </p:sp>
      <p:sp>
        <p:nvSpPr>
          <p:cNvPr id="140" name="Rectangle 139">
            <a:extLst>
              <a:ext uri="{FF2B5EF4-FFF2-40B4-BE49-F238E27FC236}">
                <a16:creationId xmlns:a16="http://schemas.microsoft.com/office/drawing/2014/main" id="{9CBAC8A2-F174-A340-BEFF-98C53D54196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1:46</a:t>
            </a:r>
          </a:p>
        </p:txBody>
      </p:sp>
      <p:sp>
        <p:nvSpPr>
          <p:cNvPr id="141" name="Rectangle 140">
            <a:extLst>
              <a:ext uri="{FF2B5EF4-FFF2-40B4-BE49-F238E27FC236}">
                <a16:creationId xmlns:a16="http://schemas.microsoft.com/office/drawing/2014/main" id="{B8659D30-DDC9-C244-B582-808D9BA0EDF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1:45</a:t>
            </a:r>
          </a:p>
        </p:txBody>
      </p:sp>
      <p:sp>
        <p:nvSpPr>
          <p:cNvPr id="142" name="Rectangle 141">
            <a:extLst>
              <a:ext uri="{FF2B5EF4-FFF2-40B4-BE49-F238E27FC236}">
                <a16:creationId xmlns:a16="http://schemas.microsoft.com/office/drawing/2014/main" id="{95631B5D-8F62-3B4F-8EC5-E362B7A832F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1:44</a:t>
            </a:r>
          </a:p>
        </p:txBody>
      </p:sp>
      <p:sp>
        <p:nvSpPr>
          <p:cNvPr id="143" name="Rectangle 142">
            <a:extLst>
              <a:ext uri="{FF2B5EF4-FFF2-40B4-BE49-F238E27FC236}">
                <a16:creationId xmlns:a16="http://schemas.microsoft.com/office/drawing/2014/main" id="{A5238926-AD7C-5C4D-B390-109665E052A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1:43</a:t>
            </a:r>
          </a:p>
        </p:txBody>
      </p:sp>
      <p:sp>
        <p:nvSpPr>
          <p:cNvPr id="144" name="Rectangle 143">
            <a:extLst>
              <a:ext uri="{FF2B5EF4-FFF2-40B4-BE49-F238E27FC236}">
                <a16:creationId xmlns:a16="http://schemas.microsoft.com/office/drawing/2014/main" id="{AED0895E-0277-F94A-8253-4085B7DED71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1:42</a:t>
            </a:r>
          </a:p>
        </p:txBody>
      </p:sp>
      <p:sp>
        <p:nvSpPr>
          <p:cNvPr id="145" name="Rectangle 144">
            <a:extLst>
              <a:ext uri="{FF2B5EF4-FFF2-40B4-BE49-F238E27FC236}">
                <a16:creationId xmlns:a16="http://schemas.microsoft.com/office/drawing/2014/main" id="{7BA9919D-7488-9546-83C3-B88A77AF170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1:41</a:t>
            </a:r>
          </a:p>
        </p:txBody>
      </p:sp>
      <p:sp>
        <p:nvSpPr>
          <p:cNvPr id="146" name="Rectangle 145">
            <a:extLst>
              <a:ext uri="{FF2B5EF4-FFF2-40B4-BE49-F238E27FC236}">
                <a16:creationId xmlns:a16="http://schemas.microsoft.com/office/drawing/2014/main" id="{95C24BE4-5BDB-AC46-A90E-1B568BB7ECB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1:40</a:t>
            </a:r>
          </a:p>
        </p:txBody>
      </p:sp>
      <p:sp>
        <p:nvSpPr>
          <p:cNvPr id="147" name="Rectangle 146">
            <a:extLst>
              <a:ext uri="{FF2B5EF4-FFF2-40B4-BE49-F238E27FC236}">
                <a16:creationId xmlns:a16="http://schemas.microsoft.com/office/drawing/2014/main" id="{760E4319-6374-CB41-AC3D-0F491A5E5BD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1:39</a:t>
            </a:r>
          </a:p>
        </p:txBody>
      </p:sp>
      <p:sp>
        <p:nvSpPr>
          <p:cNvPr id="148" name="Rectangle 147">
            <a:extLst>
              <a:ext uri="{FF2B5EF4-FFF2-40B4-BE49-F238E27FC236}">
                <a16:creationId xmlns:a16="http://schemas.microsoft.com/office/drawing/2014/main" id="{C1C50DB2-D4CA-A742-8E93-24E8FD27990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1:38</a:t>
            </a:r>
          </a:p>
        </p:txBody>
      </p:sp>
      <p:sp>
        <p:nvSpPr>
          <p:cNvPr id="149" name="Rectangle 148">
            <a:extLst>
              <a:ext uri="{FF2B5EF4-FFF2-40B4-BE49-F238E27FC236}">
                <a16:creationId xmlns:a16="http://schemas.microsoft.com/office/drawing/2014/main" id="{595BE8F0-53C5-C44F-9737-D999508C05B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1:37</a:t>
            </a:r>
          </a:p>
        </p:txBody>
      </p:sp>
      <p:sp>
        <p:nvSpPr>
          <p:cNvPr id="150" name="Rectangle 149">
            <a:extLst>
              <a:ext uri="{FF2B5EF4-FFF2-40B4-BE49-F238E27FC236}">
                <a16:creationId xmlns:a16="http://schemas.microsoft.com/office/drawing/2014/main" id="{9AC19557-1B0B-8844-B72A-EF80EC8DCE9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1:36</a:t>
            </a:r>
          </a:p>
        </p:txBody>
      </p:sp>
      <p:sp>
        <p:nvSpPr>
          <p:cNvPr id="151" name="Rectangle 150">
            <a:extLst>
              <a:ext uri="{FF2B5EF4-FFF2-40B4-BE49-F238E27FC236}">
                <a16:creationId xmlns:a16="http://schemas.microsoft.com/office/drawing/2014/main" id="{C39DCE7A-A826-7F4D-8770-C50D05C86E6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1:35</a:t>
            </a:r>
          </a:p>
        </p:txBody>
      </p:sp>
      <p:sp>
        <p:nvSpPr>
          <p:cNvPr id="152" name="Rectangle 151">
            <a:extLst>
              <a:ext uri="{FF2B5EF4-FFF2-40B4-BE49-F238E27FC236}">
                <a16:creationId xmlns:a16="http://schemas.microsoft.com/office/drawing/2014/main" id="{1E3ACE83-1D44-FB43-8C79-8A1F33B0BDF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1:34</a:t>
            </a:r>
          </a:p>
        </p:txBody>
      </p:sp>
      <p:sp>
        <p:nvSpPr>
          <p:cNvPr id="153" name="Rectangle 152">
            <a:extLst>
              <a:ext uri="{FF2B5EF4-FFF2-40B4-BE49-F238E27FC236}">
                <a16:creationId xmlns:a16="http://schemas.microsoft.com/office/drawing/2014/main" id="{77D1E185-31F1-704B-8EEF-BFFAC64AAB2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1:33</a:t>
            </a:r>
          </a:p>
        </p:txBody>
      </p:sp>
      <p:sp>
        <p:nvSpPr>
          <p:cNvPr id="154" name="Rectangle 153">
            <a:extLst>
              <a:ext uri="{FF2B5EF4-FFF2-40B4-BE49-F238E27FC236}">
                <a16:creationId xmlns:a16="http://schemas.microsoft.com/office/drawing/2014/main" id="{C31B1E52-E769-CD45-B6BF-1B0B2F72878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1:32</a:t>
            </a:r>
          </a:p>
        </p:txBody>
      </p:sp>
      <p:sp>
        <p:nvSpPr>
          <p:cNvPr id="155" name="Rectangle 154">
            <a:extLst>
              <a:ext uri="{FF2B5EF4-FFF2-40B4-BE49-F238E27FC236}">
                <a16:creationId xmlns:a16="http://schemas.microsoft.com/office/drawing/2014/main" id="{43629A4E-0CD0-6C4A-A786-97A2B7260CA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1:31</a:t>
            </a:r>
          </a:p>
        </p:txBody>
      </p:sp>
      <p:sp>
        <p:nvSpPr>
          <p:cNvPr id="156" name="Rectangle 155">
            <a:extLst>
              <a:ext uri="{FF2B5EF4-FFF2-40B4-BE49-F238E27FC236}">
                <a16:creationId xmlns:a16="http://schemas.microsoft.com/office/drawing/2014/main" id="{2EA74749-71DF-334E-B028-0F9EE240583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1:30</a:t>
            </a:r>
          </a:p>
        </p:txBody>
      </p:sp>
      <p:sp>
        <p:nvSpPr>
          <p:cNvPr id="157" name="Rectangle 156">
            <a:extLst>
              <a:ext uri="{FF2B5EF4-FFF2-40B4-BE49-F238E27FC236}">
                <a16:creationId xmlns:a16="http://schemas.microsoft.com/office/drawing/2014/main" id="{2A4E7131-E9E0-1F4B-BCD1-BE72D816A81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1:29</a:t>
            </a:r>
          </a:p>
        </p:txBody>
      </p:sp>
      <p:sp>
        <p:nvSpPr>
          <p:cNvPr id="158" name="Rectangle 157">
            <a:extLst>
              <a:ext uri="{FF2B5EF4-FFF2-40B4-BE49-F238E27FC236}">
                <a16:creationId xmlns:a16="http://schemas.microsoft.com/office/drawing/2014/main" id="{8489B540-ECA4-BE49-87E6-488410B876C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1:28</a:t>
            </a:r>
          </a:p>
        </p:txBody>
      </p:sp>
      <p:sp>
        <p:nvSpPr>
          <p:cNvPr id="159" name="Rectangle 158">
            <a:extLst>
              <a:ext uri="{FF2B5EF4-FFF2-40B4-BE49-F238E27FC236}">
                <a16:creationId xmlns:a16="http://schemas.microsoft.com/office/drawing/2014/main" id="{C518B07B-15D2-6B46-995F-B08F2D25D0B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1:27</a:t>
            </a:r>
          </a:p>
        </p:txBody>
      </p:sp>
      <p:sp>
        <p:nvSpPr>
          <p:cNvPr id="160" name="Rectangle 159">
            <a:extLst>
              <a:ext uri="{FF2B5EF4-FFF2-40B4-BE49-F238E27FC236}">
                <a16:creationId xmlns:a16="http://schemas.microsoft.com/office/drawing/2014/main" id="{151467B9-48C3-3C4D-ADFA-83B111F15A4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1:26</a:t>
            </a:r>
          </a:p>
        </p:txBody>
      </p:sp>
      <p:sp>
        <p:nvSpPr>
          <p:cNvPr id="161" name="Rectangle 160">
            <a:extLst>
              <a:ext uri="{FF2B5EF4-FFF2-40B4-BE49-F238E27FC236}">
                <a16:creationId xmlns:a16="http://schemas.microsoft.com/office/drawing/2014/main" id="{386B9B5F-995B-A543-982B-63F854F4B72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1:25</a:t>
            </a:r>
          </a:p>
        </p:txBody>
      </p:sp>
      <p:sp>
        <p:nvSpPr>
          <p:cNvPr id="162" name="Rectangle 161">
            <a:extLst>
              <a:ext uri="{FF2B5EF4-FFF2-40B4-BE49-F238E27FC236}">
                <a16:creationId xmlns:a16="http://schemas.microsoft.com/office/drawing/2014/main" id="{C2C2C7F8-583D-A248-A615-B48DC50F40F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1:24</a:t>
            </a:r>
          </a:p>
        </p:txBody>
      </p:sp>
      <p:sp>
        <p:nvSpPr>
          <p:cNvPr id="163" name="Rectangle 162">
            <a:extLst>
              <a:ext uri="{FF2B5EF4-FFF2-40B4-BE49-F238E27FC236}">
                <a16:creationId xmlns:a16="http://schemas.microsoft.com/office/drawing/2014/main" id="{7CAAAAE9-C51C-D447-84E2-80C21B98F4D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1:23</a:t>
            </a:r>
          </a:p>
        </p:txBody>
      </p:sp>
      <p:sp>
        <p:nvSpPr>
          <p:cNvPr id="164" name="Rectangle 163">
            <a:extLst>
              <a:ext uri="{FF2B5EF4-FFF2-40B4-BE49-F238E27FC236}">
                <a16:creationId xmlns:a16="http://schemas.microsoft.com/office/drawing/2014/main" id="{7A2EE424-D7B5-3848-9CD1-30442954BD4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1:22</a:t>
            </a:r>
          </a:p>
        </p:txBody>
      </p:sp>
      <p:sp>
        <p:nvSpPr>
          <p:cNvPr id="165" name="Rectangle 164">
            <a:extLst>
              <a:ext uri="{FF2B5EF4-FFF2-40B4-BE49-F238E27FC236}">
                <a16:creationId xmlns:a16="http://schemas.microsoft.com/office/drawing/2014/main" id="{C21F6629-24F2-1745-BEB6-3181106B8B7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1:21</a:t>
            </a:r>
          </a:p>
        </p:txBody>
      </p:sp>
      <p:sp>
        <p:nvSpPr>
          <p:cNvPr id="166" name="Rectangle 165">
            <a:extLst>
              <a:ext uri="{FF2B5EF4-FFF2-40B4-BE49-F238E27FC236}">
                <a16:creationId xmlns:a16="http://schemas.microsoft.com/office/drawing/2014/main" id="{AAC81B25-FE57-5148-9075-20353860C7C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1:20</a:t>
            </a:r>
          </a:p>
        </p:txBody>
      </p:sp>
      <p:sp>
        <p:nvSpPr>
          <p:cNvPr id="167" name="Rectangle 166">
            <a:extLst>
              <a:ext uri="{FF2B5EF4-FFF2-40B4-BE49-F238E27FC236}">
                <a16:creationId xmlns:a16="http://schemas.microsoft.com/office/drawing/2014/main" id="{160E3E4C-8FB0-F341-AA82-617B6A7F6DE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1:19</a:t>
            </a:r>
          </a:p>
        </p:txBody>
      </p:sp>
      <p:sp>
        <p:nvSpPr>
          <p:cNvPr id="168" name="Rectangle 167">
            <a:extLst>
              <a:ext uri="{FF2B5EF4-FFF2-40B4-BE49-F238E27FC236}">
                <a16:creationId xmlns:a16="http://schemas.microsoft.com/office/drawing/2014/main" id="{E411C255-99CF-A848-AB1A-69B5E2270488}"/>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1:18</a:t>
            </a:r>
          </a:p>
        </p:txBody>
      </p:sp>
      <p:sp>
        <p:nvSpPr>
          <p:cNvPr id="169" name="Rectangle 168">
            <a:extLst>
              <a:ext uri="{FF2B5EF4-FFF2-40B4-BE49-F238E27FC236}">
                <a16:creationId xmlns:a16="http://schemas.microsoft.com/office/drawing/2014/main" id="{FC8BB587-25D8-C146-B746-76A4B4844B2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1:17</a:t>
            </a:r>
          </a:p>
        </p:txBody>
      </p:sp>
      <p:sp>
        <p:nvSpPr>
          <p:cNvPr id="170" name="Rectangle 169">
            <a:extLst>
              <a:ext uri="{FF2B5EF4-FFF2-40B4-BE49-F238E27FC236}">
                <a16:creationId xmlns:a16="http://schemas.microsoft.com/office/drawing/2014/main" id="{2D635865-856B-2C47-9675-969FA3C1F24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1:16</a:t>
            </a:r>
          </a:p>
        </p:txBody>
      </p:sp>
      <p:sp>
        <p:nvSpPr>
          <p:cNvPr id="171" name="Rectangle 170">
            <a:extLst>
              <a:ext uri="{FF2B5EF4-FFF2-40B4-BE49-F238E27FC236}">
                <a16:creationId xmlns:a16="http://schemas.microsoft.com/office/drawing/2014/main" id="{8FAD6B33-C829-CD4E-AE4B-CF341B087E83}"/>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1:15</a:t>
            </a:r>
          </a:p>
        </p:txBody>
      </p:sp>
      <p:sp>
        <p:nvSpPr>
          <p:cNvPr id="172" name="Rectangle 171">
            <a:extLst>
              <a:ext uri="{FF2B5EF4-FFF2-40B4-BE49-F238E27FC236}">
                <a16:creationId xmlns:a16="http://schemas.microsoft.com/office/drawing/2014/main" id="{2FCCB24B-6608-A54E-A44B-46BDAFCF850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1:14</a:t>
            </a:r>
          </a:p>
        </p:txBody>
      </p:sp>
      <p:sp>
        <p:nvSpPr>
          <p:cNvPr id="173" name="Rectangle 172">
            <a:extLst>
              <a:ext uri="{FF2B5EF4-FFF2-40B4-BE49-F238E27FC236}">
                <a16:creationId xmlns:a16="http://schemas.microsoft.com/office/drawing/2014/main" id="{CCD2DC18-4B68-CB43-9728-7F4D2C37C6A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1:13</a:t>
            </a:r>
          </a:p>
        </p:txBody>
      </p:sp>
      <p:sp>
        <p:nvSpPr>
          <p:cNvPr id="174" name="Rectangle 173">
            <a:extLst>
              <a:ext uri="{FF2B5EF4-FFF2-40B4-BE49-F238E27FC236}">
                <a16:creationId xmlns:a16="http://schemas.microsoft.com/office/drawing/2014/main" id="{37A6E6D6-AFED-3941-B035-0B8D2A6BD61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1:12</a:t>
            </a:r>
          </a:p>
        </p:txBody>
      </p:sp>
      <p:sp>
        <p:nvSpPr>
          <p:cNvPr id="175" name="Rectangle 174">
            <a:extLst>
              <a:ext uri="{FF2B5EF4-FFF2-40B4-BE49-F238E27FC236}">
                <a16:creationId xmlns:a16="http://schemas.microsoft.com/office/drawing/2014/main" id="{0F2A8D9E-23A6-D94A-A09F-AF5DE143D19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1:11</a:t>
            </a:r>
          </a:p>
        </p:txBody>
      </p:sp>
      <p:sp>
        <p:nvSpPr>
          <p:cNvPr id="176" name="Rectangle 175">
            <a:extLst>
              <a:ext uri="{FF2B5EF4-FFF2-40B4-BE49-F238E27FC236}">
                <a16:creationId xmlns:a16="http://schemas.microsoft.com/office/drawing/2014/main" id="{744C138B-82C0-1C44-9FAD-E094901AC6F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1:10</a:t>
            </a:r>
          </a:p>
        </p:txBody>
      </p:sp>
      <p:sp>
        <p:nvSpPr>
          <p:cNvPr id="177" name="Rectangle 176">
            <a:extLst>
              <a:ext uri="{FF2B5EF4-FFF2-40B4-BE49-F238E27FC236}">
                <a16:creationId xmlns:a16="http://schemas.microsoft.com/office/drawing/2014/main" id="{2C830D70-554F-A64B-9DD6-363D2A2E9F3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1:09</a:t>
            </a:r>
          </a:p>
        </p:txBody>
      </p:sp>
      <p:sp>
        <p:nvSpPr>
          <p:cNvPr id="178" name="Rectangle 177">
            <a:extLst>
              <a:ext uri="{FF2B5EF4-FFF2-40B4-BE49-F238E27FC236}">
                <a16:creationId xmlns:a16="http://schemas.microsoft.com/office/drawing/2014/main" id="{44A8562E-64D9-5C49-999E-46A5A5C601D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1:08</a:t>
            </a:r>
          </a:p>
        </p:txBody>
      </p:sp>
      <p:sp>
        <p:nvSpPr>
          <p:cNvPr id="179" name="Rectangle 178">
            <a:extLst>
              <a:ext uri="{FF2B5EF4-FFF2-40B4-BE49-F238E27FC236}">
                <a16:creationId xmlns:a16="http://schemas.microsoft.com/office/drawing/2014/main" id="{78C3D7E0-A040-1844-AE56-D23E87750FC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1:07</a:t>
            </a:r>
          </a:p>
        </p:txBody>
      </p:sp>
      <p:sp>
        <p:nvSpPr>
          <p:cNvPr id="180" name="Rectangle 179">
            <a:extLst>
              <a:ext uri="{FF2B5EF4-FFF2-40B4-BE49-F238E27FC236}">
                <a16:creationId xmlns:a16="http://schemas.microsoft.com/office/drawing/2014/main" id="{95362DF4-2D51-E040-9F7E-AE9D97AFDD9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1:06</a:t>
            </a:r>
          </a:p>
        </p:txBody>
      </p:sp>
      <p:sp>
        <p:nvSpPr>
          <p:cNvPr id="181" name="Rectangle 180">
            <a:extLst>
              <a:ext uri="{FF2B5EF4-FFF2-40B4-BE49-F238E27FC236}">
                <a16:creationId xmlns:a16="http://schemas.microsoft.com/office/drawing/2014/main" id="{152B3DB1-F8C3-5942-A325-353FE1FCF6C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1:05</a:t>
            </a:r>
          </a:p>
        </p:txBody>
      </p:sp>
      <p:sp>
        <p:nvSpPr>
          <p:cNvPr id="182" name="Rectangle 181">
            <a:extLst>
              <a:ext uri="{FF2B5EF4-FFF2-40B4-BE49-F238E27FC236}">
                <a16:creationId xmlns:a16="http://schemas.microsoft.com/office/drawing/2014/main" id="{521C67E5-2000-634A-AD3B-E7944926B0E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1:04</a:t>
            </a:r>
          </a:p>
        </p:txBody>
      </p:sp>
      <p:sp>
        <p:nvSpPr>
          <p:cNvPr id="183" name="Rectangle 182">
            <a:extLst>
              <a:ext uri="{FF2B5EF4-FFF2-40B4-BE49-F238E27FC236}">
                <a16:creationId xmlns:a16="http://schemas.microsoft.com/office/drawing/2014/main" id="{D0246948-66A3-0344-BAB5-F45A04B0C87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1:03</a:t>
            </a:r>
          </a:p>
        </p:txBody>
      </p:sp>
      <p:sp>
        <p:nvSpPr>
          <p:cNvPr id="184" name="Rectangle 183">
            <a:extLst>
              <a:ext uri="{FF2B5EF4-FFF2-40B4-BE49-F238E27FC236}">
                <a16:creationId xmlns:a16="http://schemas.microsoft.com/office/drawing/2014/main" id="{C93EBB4E-85FA-1440-B5C5-3A248E897DA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1:02</a:t>
            </a:r>
          </a:p>
        </p:txBody>
      </p:sp>
      <p:sp>
        <p:nvSpPr>
          <p:cNvPr id="185" name="Rectangle 184">
            <a:extLst>
              <a:ext uri="{FF2B5EF4-FFF2-40B4-BE49-F238E27FC236}">
                <a16:creationId xmlns:a16="http://schemas.microsoft.com/office/drawing/2014/main" id="{C7811574-FA18-B348-9197-DE9A0EC0258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1:01</a:t>
            </a:r>
          </a:p>
        </p:txBody>
      </p:sp>
      <p:sp>
        <p:nvSpPr>
          <p:cNvPr id="186" name="Rectangle 185">
            <a:extLst>
              <a:ext uri="{FF2B5EF4-FFF2-40B4-BE49-F238E27FC236}">
                <a16:creationId xmlns:a16="http://schemas.microsoft.com/office/drawing/2014/main" id="{B0CF2C43-8771-254E-80FD-53B6955E2FE8}"/>
              </a:ext>
            </a:extLst>
          </p:cNvPr>
          <p:cNvSpPr>
            <a:spLocks noChangeArrowheads="1"/>
          </p:cNvSpPr>
          <p:nvPr/>
        </p:nvSpPr>
        <p:spPr bwMode="auto">
          <a:xfrm>
            <a:off x="10110854" y="178400"/>
            <a:ext cx="1757362"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1:00</a:t>
            </a:r>
          </a:p>
        </p:txBody>
      </p:sp>
      <p:sp>
        <p:nvSpPr>
          <p:cNvPr id="187" name="Rectangle 186">
            <a:extLst>
              <a:ext uri="{FF2B5EF4-FFF2-40B4-BE49-F238E27FC236}">
                <a16:creationId xmlns:a16="http://schemas.microsoft.com/office/drawing/2014/main" id="{4FECE833-76CC-0946-A798-105B3D15B8A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0:59</a:t>
            </a:r>
          </a:p>
        </p:txBody>
      </p:sp>
      <p:sp>
        <p:nvSpPr>
          <p:cNvPr id="188" name="Rectangle 187">
            <a:extLst>
              <a:ext uri="{FF2B5EF4-FFF2-40B4-BE49-F238E27FC236}">
                <a16:creationId xmlns:a16="http://schemas.microsoft.com/office/drawing/2014/main" id="{32D28AB4-5A8C-8343-A0A4-0B72E7BD5E7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0:58</a:t>
            </a:r>
          </a:p>
        </p:txBody>
      </p:sp>
      <p:sp>
        <p:nvSpPr>
          <p:cNvPr id="189" name="Rectangle 188">
            <a:extLst>
              <a:ext uri="{FF2B5EF4-FFF2-40B4-BE49-F238E27FC236}">
                <a16:creationId xmlns:a16="http://schemas.microsoft.com/office/drawing/2014/main" id="{12358E83-C51E-814C-8FC2-8B632FCBD7A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0:57</a:t>
            </a:r>
          </a:p>
        </p:txBody>
      </p:sp>
      <p:sp>
        <p:nvSpPr>
          <p:cNvPr id="190" name="Rectangle 189">
            <a:extLst>
              <a:ext uri="{FF2B5EF4-FFF2-40B4-BE49-F238E27FC236}">
                <a16:creationId xmlns:a16="http://schemas.microsoft.com/office/drawing/2014/main" id="{AA42C99C-5E3F-9C4E-8935-DEF628DFDC6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0:56</a:t>
            </a:r>
          </a:p>
        </p:txBody>
      </p:sp>
      <p:sp>
        <p:nvSpPr>
          <p:cNvPr id="191" name="Rectangle 190">
            <a:extLst>
              <a:ext uri="{FF2B5EF4-FFF2-40B4-BE49-F238E27FC236}">
                <a16:creationId xmlns:a16="http://schemas.microsoft.com/office/drawing/2014/main" id="{A54501A3-E499-5948-88C0-9F1CFF36D9E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0:55</a:t>
            </a:r>
          </a:p>
        </p:txBody>
      </p:sp>
      <p:sp>
        <p:nvSpPr>
          <p:cNvPr id="192" name="Rectangle 191">
            <a:extLst>
              <a:ext uri="{FF2B5EF4-FFF2-40B4-BE49-F238E27FC236}">
                <a16:creationId xmlns:a16="http://schemas.microsoft.com/office/drawing/2014/main" id="{5E29A89C-0EBC-AA4B-A815-B97D647E1B2D}"/>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0:54</a:t>
            </a:r>
          </a:p>
        </p:txBody>
      </p:sp>
      <p:sp>
        <p:nvSpPr>
          <p:cNvPr id="193" name="Rectangle 192">
            <a:extLst>
              <a:ext uri="{FF2B5EF4-FFF2-40B4-BE49-F238E27FC236}">
                <a16:creationId xmlns:a16="http://schemas.microsoft.com/office/drawing/2014/main" id="{F81CDC5F-561E-4540-9CB1-EFB5F196680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0:53</a:t>
            </a:r>
          </a:p>
        </p:txBody>
      </p:sp>
      <p:sp>
        <p:nvSpPr>
          <p:cNvPr id="194" name="Rectangle 193">
            <a:extLst>
              <a:ext uri="{FF2B5EF4-FFF2-40B4-BE49-F238E27FC236}">
                <a16:creationId xmlns:a16="http://schemas.microsoft.com/office/drawing/2014/main" id="{6BDC85AA-A019-C042-B0FD-40FCA9C3182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0:52</a:t>
            </a:r>
          </a:p>
        </p:txBody>
      </p:sp>
      <p:sp>
        <p:nvSpPr>
          <p:cNvPr id="195" name="Rectangle 194">
            <a:extLst>
              <a:ext uri="{FF2B5EF4-FFF2-40B4-BE49-F238E27FC236}">
                <a16:creationId xmlns:a16="http://schemas.microsoft.com/office/drawing/2014/main" id="{23E3A979-016A-5849-8300-8C8A73C6F77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0:51</a:t>
            </a:r>
          </a:p>
        </p:txBody>
      </p:sp>
      <p:sp>
        <p:nvSpPr>
          <p:cNvPr id="196" name="Rectangle 195">
            <a:extLst>
              <a:ext uri="{FF2B5EF4-FFF2-40B4-BE49-F238E27FC236}">
                <a16:creationId xmlns:a16="http://schemas.microsoft.com/office/drawing/2014/main" id="{65AFC6F1-6DF3-8946-8E46-59295132767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0:50</a:t>
            </a:r>
          </a:p>
        </p:txBody>
      </p:sp>
      <p:sp>
        <p:nvSpPr>
          <p:cNvPr id="197" name="Rectangle 196">
            <a:extLst>
              <a:ext uri="{FF2B5EF4-FFF2-40B4-BE49-F238E27FC236}">
                <a16:creationId xmlns:a16="http://schemas.microsoft.com/office/drawing/2014/main" id="{512E6C97-0EE3-4848-95D6-E2997C39D9A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0:49</a:t>
            </a:r>
          </a:p>
        </p:txBody>
      </p:sp>
      <p:sp>
        <p:nvSpPr>
          <p:cNvPr id="198" name="Rectangle 197">
            <a:extLst>
              <a:ext uri="{FF2B5EF4-FFF2-40B4-BE49-F238E27FC236}">
                <a16:creationId xmlns:a16="http://schemas.microsoft.com/office/drawing/2014/main" id="{9ABD4F0C-24BB-1F42-9871-E44EA0F8400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0:48</a:t>
            </a:r>
          </a:p>
        </p:txBody>
      </p:sp>
      <p:sp>
        <p:nvSpPr>
          <p:cNvPr id="199" name="Rectangle 198">
            <a:extLst>
              <a:ext uri="{FF2B5EF4-FFF2-40B4-BE49-F238E27FC236}">
                <a16:creationId xmlns:a16="http://schemas.microsoft.com/office/drawing/2014/main" id="{54B50AD7-9011-FA4A-A96F-9A13AB2BA26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0:47</a:t>
            </a:r>
          </a:p>
        </p:txBody>
      </p:sp>
      <p:sp>
        <p:nvSpPr>
          <p:cNvPr id="200" name="Rectangle 199">
            <a:extLst>
              <a:ext uri="{FF2B5EF4-FFF2-40B4-BE49-F238E27FC236}">
                <a16:creationId xmlns:a16="http://schemas.microsoft.com/office/drawing/2014/main" id="{23609863-3766-5D4B-B7CB-24A76948647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0:46</a:t>
            </a:r>
          </a:p>
        </p:txBody>
      </p:sp>
      <p:sp>
        <p:nvSpPr>
          <p:cNvPr id="201" name="Rectangle 200">
            <a:extLst>
              <a:ext uri="{FF2B5EF4-FFF2-40B4-BE49-F238E27FC236}">
                <a16:creationId xmlns:a16="http://schemas.microsoft.com/office/drawing/2014/main" id="{85554EDF-2947-8E43-8B98-BE702416BDA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0:45</a:t>
            </a:r>
          </a:p>
        </p:txBody>
      </p:sp>
      <p:sp>
        <p:nvSpPr>
          <p:cNvPr id="202" name="Rectangle 201">
            <a:extLst>
              <a:ext uri="{FF2B5EF4-FFF2-40B4-BE49-F238E27FC236}">
                <a16:creationId xmlns:a16="http://schemas.microsoft.com/office/drawing/2014/main" id="{E41B445A-1CA2-7F46-82EE-C175B56F2DA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0:44</a:t>
            </a:r>
          </a:p>
        </p:txBody>
      </p:sp>
      <p:sp>
        <p:nvSpPr>
          <p:cNvPr id="203" name="Rectangle 202">
            <a:extLst>
              <a:ext uri="{FF2B5EF4-FFF2-40B4-BE49-F238E27FC236}">
                <a16:creationId xmlns:a16="http://schemas.microsoft.com/office/drawing/2014/main" id="{8C252CB2-F87F-0149-8CE7-632D9B5FBB6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0:43</a:t>
            </a:r>
          </a:p>
        </p:txBody>
      </p:sp>
      <p:sp>
        <p:nvSpPr>
          <p:cNvPr id="204" name="Rectangle 203">
            <a:extLst>
              <a:ext uri="{FF2B5EF4-FFF2-40B4-BE49-F238E27FC236}">
                <a16:creationId xmlns:a16="http://schemas.microsoft.com/office/drawing/2014/main" id="{18237E13-744B-D441-8271-5B17721EDF7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0:42</a:t>
            </a:r>
          </a:p>
        </p:txBody>
      </p:sp>
      <p:sp>
        <p:nvSpPr>
          <p:cNvPr id="205" name="Rectangle 204">
            <a:extLst>
              <a:ext uri="{FF2B5EF4-FFF2-40B4-BE49-F238E27FC236}">
                <a16:creationId xmlns:a16="http://schemas.microsoft.com/office/drawing/2014/main" id="{6CC61B4B-1C3A-F745-BD0F-1F8ED6D331B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0:41</a:t>
            </a:r>
          </a:p>
        </p:txBody>
      </p:sp>
      <p:sp>
        <p:nvSpPr>
          <p:cNvPr id="206" name="Rectangle 205">
            <a:extLst>
              <a:ext uri="{FF2B5EF4-FFF2-40B4-BE49-F238E27FC236}">
                <a16:creationId xmlns:a16="http://schemas.microsoft.com/office/drawing/2014/main" id="{3B5D4A82-70E5-1548-81B7-62B5B8553D16}"/>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0:40</a:t>
            </a:r>
          </a:p>
        </p:txBody>
      </p:sp>
      <p:sp>
        <p:nvSpPr>
          <p:cNvPr id="207" name="Rectangle 206">
            <a:extLst>
              <a:ext uri="{FF2B5EF4-FFF2-40B4-BE49-F238E27FC236}">
                <a16:creationId xmlns:a16="http://schemas.microsoft.com/office/drawing/2014/main" id="{5388A603-37A2-5E45-BB6B-2361E4B4D9C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0:39</a:t>
            </a:r>
          </a:p>
        </p:txBody>
      </p:sp>
      <p:sp>
        <p:nvSpPr>
          <p:cNvPr id="208" name="Rectangle 207">
            <a:extLst>
              <a:ext uri="{FF2B5EF4-FFF2-40B4-BE49-F238E27FC236}">
                <a16:creationId xmlns:a16="http://schemas.microsoft.com/office/drawing/2014/main" id="{996638B1-328D-1844-873E-5623D0972F1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0:38</a:t>
            </a:r>
          </a:p>
        </p:txBody>
      </p:sp>
      <p:sp>
        <p:nvSpPr>
          <p:cNvPr id="209" name="Rectangle 208">
            <a:extLst>
              <a:ext uri="{FF2B5EF4-FFF2-40B4-BE49-F238E27FC236}">
                <a16:creationId xmlns:a16="http://schemas.microsoft.com/office/drawing/2014/main" id="{2069C581-6096-9248-AC6B-0FD8940C5F5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0:37</a:t>
            </a:r>
          </a:p>
        </p:txBody>
      </p:sp>
      <p:sp>
        <p:nvSpPr>
          <p:cNvPr id="210" name="Rectangle 209">
            <a:extLst>
              <a:ext uri="{FF2B5EF4-FFF2-40B4-BE49-F238E27FC236}">
                <a16:creationId xmlns:a16="http://schemas.microsoft.com/office/drawing/2014/main" id="{E8EB104E-E74B-E843-BF5E-692074EBB44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0:36</a:t>
            </a:r>
          </a:p>
        </p:txBody>
      </p:sp>
      <p:sp>
        <p:nvSpPr>
          <p:cNvPr id="211" name="Rectangle 210">
            <a:extLst>
              <a:ext uri="{FF2B5EF4-FFF2-40B4-BE49-F238E27FC236}">
                <a16:creationId xmlns:a16="http://schemas.microsoft.com/office/drawing/2014/main" id="{E0690936-402E-1D41-9E2D-E3A73A456A1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0:35</a:t>
            </a:r>
          </a:p>
        </p:txBody>
      </p:sp>
      <p:sp>
        <p:nvSpPr>
          <p:cNvPr id="212" name="Rectangle 211">
            <a:extLst>
              <a:ext uri="{FF2B5EF4-FFF2-40B4-BE49-F238E27FC236}">
                <a16:creationId xmlns:a16="http://schemas.microsoft.com/office/drawing/2014/main" id="{1AC3D577-0CAC-634B-BCD0-0B6CBAC1914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0:34</a:t>
            </a:r>
          </a:p>
        </p:txBody>
      </p:sp>
      <p:sp>
        <p:nvSpPr>
          <p:cNvPr id="213" name="Rectangle 212">
            <a:extLst>
              <a:ext uri="{FF2B5EF4-FFF2-40B4-BE49-F238E27FC236}">
                <a16:creationId xmlns:a16="http://schemas.microsoft.com/office/drawing/2014/main" id="{CE6FB5B3-7FC1-0F4C-BFC2-66A5B5A13C5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0:33</a:t>
            </a:r>
          </a:p>
        </p:txBody>
      </p:sp>
      <p:sp>
        <p:nvSpPr>
          <p:cNvPr id="214" name="Rectangle 213">
            <a:extLst>
              <a:ext uri="{FF2B5EF4-FFF2-40B4-BE49-F238E27FC236}">
                <a16:creationId xmlns:a16="http://schemas.microsoft.com/office/drawing/2014/main" id="{5E30EE22-C615-B344-BAEF-61FA4F7D748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0:32</a:t>
            </a:r>
          </a:p>
        </p:txBody>
      </p:sp>
      <p:sp>
        <p:nvSpPr>
          <p:cNvPr id="215" name="Rectangle 214">
            <a:extLst>
              <a:ext uri="{FF2B5EF4-FFF2-40B4-BE49-F238E27FC236}">
                <a16:creationId xmlns:a16="http://schemas.microsoft.com/office/drawing/2014/main" id="{31114173-2A80-6944-BEDC-BE92C94DA5D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0:31</a:t>
            </a:r>
          </a:p>
        </p:txBody>
      </p:sp>
      <p:sp>
        <p:nvSpPr>
          <p:cNvPr id="216" name="Rectangle 215">
            <a:extLst>
              <a:ext uri="{FF2B5EF4-FFF2-40B4-BE49-F238E27FC236}">
                <a16:creationId xmlns:a16="http://schemas.microsoft.com/office/drawing/2014/main" id="{D08EAE35-82BE-F34F-A20F-FF93BCBB1D6F}"/>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0:30</a:t>
            </a:r>
          </a:p>
        </p:txBody>
      </p:sp>
      <p:sp>
        <p:nvSpPr>
          <p:cNvPr id="217" name="Rectangle 216">
            <a:extLst>
              <a:ext uri="{FF2B5EF4-FFF2-40B4-BE49-F238E27FC236}">
                <a16:creationId xmlns:a16="http://schemas.microsoft.com/office/drawing/2014/main" id="{ECFD34A2-F078-7041-8DB3-EAC53934BB35}"/>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0:29</a:t>
            </a:r>
          </a:p>
        </p:txBody>
      </p:sp>
      <p:sp>
        <p:nvSpPr>
          <p:cNvPr id="218" name="Rectangle 217">
            <a:extLst>
              <a:ext uri="{FF2B5EF4-FFF2-40B4-BE49-F238E27FC236}">
                <a16:creationId xmlns:a16="http://schemas.microsoft.com/office/drawing/2014/main" id="{93E5BF0D-567C-DE48-A448-10A2B790167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0:28</a:t>
            </a:r>
          </a:p>
        </p:txBody>
      </p:sp>
      <p:sp>
        <p:nvSpPr>
          <p:cNvPr id="219" name="Rectangle 218">
            <a:extLst>
              <a:ext uri="{FF2B5EF4-FFF2-40B4-BE49-F238E27FC236}">
                <a16:creationId xmlns:a16="http://schemas.microsoft.com/office/drawing/2014/main" id="{6839F1BB-D576-9C41-9442-260531E3971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0:27</a:t>
            </a:r>
          </a:p>
        </p:txBody>
      </p:sp>
      <p:sp>
        <p:nvSpPr>
          <p:cNvPr id="220" name="Rectangle 219">
            <a:extLst>
              <a:ext uri="{FF2B5EF4-FFF2-40B4-BE49-F238E27FC236}">
                <a16:creationId xmlns:a16="http://schemas.microsoft.com/office/drawing/2014/main" id="{EE2FB92D-3557-5947-A93E-207740666ADB}"/>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0:26</a:t>
            </a:r>
          </a:p>
        </p:txBody>
      </p:sp>
      <p:sp>
        <p:nvSpPr>
          <p:cNvPr id="221" name="Rectangle 220">
            <a:extLst>
              <a:ext uri="{FF2B5EF4-FFF2-40B4-BE49-F238E27FC236}">
                <a16:creationId xmlns:a16="http://schemas.microsoft.com/office/drawing/2014/main" id="{866911B2-D64E-D24A-9C18-24897545CDF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0:25</a:t>
            </a:r>
          </a:p>
        </p:txBody>
      </p:sp>
      <p:sp>
        <p:nvSpPr>
          <p:cNvPr id="222" name="Rectangle 221">
            <a:extLst>
              <a:ext uri="{FF2B5EF4-FFF2-40B4-BE49-F238E27FC236}">
                <a16:creationId xmlns:a16="http://schemas.microsoft.com/office/drawing/2014/main" id="{C1280BCD-0052-D54A-A798-68181FFFACC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0:24</a:t>
            </a:r>
          </a:p>
        </p:txBody>
      </p:sp>
      <p:sp>
        <p:nvSpPr>
          <p:cNvPr id="223" name="Rectangle 222">
            <a:extLst>
              <a:ext uri="{FF2B5EF4-FFF2-40B4-BE49-F238E27FC236}">
                <a16:creationId xmlns:a16="http://schemas.microsoft.com/office/drawing/2014/main" id="{6A7A8BC3-F75E-9F4A-8B2F-F8DCAD9EF7F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0:23</a:t>
            </a:r>
          </a:p>
        </p:txBody>
      </p:sp>
      <p:sp>
        <p:nvSpPr>
          <p:cNvPr id="224" name="Rectangle 223">
            <a:extLst>
              <a:ext uri="{FF2B5EF4-FFF2-40B4-BE49-F238E27FC236}">
                <a16:creationId xmlns:a16="http://schemas.microsoft.com/office/drawing/2014/main" id="{980995B2-695B-404C-912D-4FCFE931A96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0:22</a:t>
            </a:r>
          </a:p>
        </p:txBody>
      </p:sp>
      <p:sp>
        <p:nvSpPr>
          <p:cNvPr id="225" name="Rectangle 224">
            <a:extLst>
              <a:ext uri="{FF2B5EF4-FFF2-40B4-BE49-F238E27FC236}">
                <a16:creationId xmlns:a16="http://schemas.microsoft.com/office/drawing/2014/main" id="{29CD126E-A3F3-184B-A3AC-F7E91898A4B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0:21</a:t>
            </a:r>
          </a:p>
        </p:txBody>
      </p:sp>
      <p:sp>
        <p:nvSpPr>
          <p:cNvPr id="226" name="Rectangle 225">
            <a:extLst>
              <a:ext uri="{FF2B5EF4-FFF2-40B4-BE49-F238E27FC236}">
                <a16:creationId xmlns:a16="http://schemas.microsoft.com/office/drawing/2014/main" id="{F6DC4003-A188-744E-B563-199AB96276BE}"/>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0:20</a:t>
            </a:r>
          </a:p>
        </p:txBody>
      </p:sp>
      <p:sp>
        <p:nvSpPr>
          <p:cNvPr id="227" name="Rectangle 226">
            <a:extLst>
              <a:ext uri="{FF2B5EF4-FFF2-40B4-BE49-F238E27FC236}">
                <a16:creationId xmlns:a16="http://schemas.microsoft.com/office/drawing/2014/main" id="{4787DDA9-4F40-3248-85D1-D8C298CD5ED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0:19</a:t>
            </a:r>
          </a:p>
        </p:txBody>
      </p:sp>
      <p:sp>
        <p:nvSpPr>
          <p:cNvPr id="228" name="Rectangle 227">
            <a:extLst>
              <a:ext uri="{FF2B5EF4-FFF2-40B4-BE49-F238E27FC236}">
                <a16:creationId xmlns:a16="http://schemas.microsoft.com/office/drawing/2014/main" id="{52B13A26-2882-6743-A116-E0C960B45AC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0:18</a:t>
            </a:r>
          </a:p>
        </p:txBody>
      </p:sp>
      <p:sp>
        <p:nvSpPr>
          <p:cNvPr id="229" name="Rectangle 228">
            <a:extLst>
              <a:ext uri="{FF2B5EF4-FFF2-40B4-BE49-F238E27FC236}">
                <a16:creationId xmlns:a16="http://schemas.microsoft.com/office/drawing/2014/main" id="{3E5D4F60-FE86-314A-A110-27709AE1330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0:17</a:t>
            </a:r>
          </a:p>
        </p:txBody>
      </p:sp>
      <p:sp>
        <p:nvSpPr>
          <p:cNvPr id="230" name="Rectangle 229">
            <a:extLst>
              <a:ext uri="{FF2B5EF4-FFF2-40B4-BE49-F238E27FC236}">
                <a16:creationId xmlns:a16="http://schemas.microsoft.com/office/drawing/2014/main" id="{54CCCFB1-F95F-0D48-9DD9-BA89C55714A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0:16</a:t>
            </a:r>
          </a:p>
        </p:txBody>
      </p:sp>
      <p:sp>
        <p:nvSpPr>
          <p:cNvPr id="231" name="Rectangle 230">
            <a:extLst>
              <a:ext uri="{FF2B5EF4-FFF2-40B4-BE49-F238E27FC236}">
                <a16:creationId xmlns:a16="http://schemas.microsoft.com/office/drawing/2014/main" id="{11F77479-B701-9243-9F41-DE44272E34E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0:15</a:t>
            </a:r>
          </a:p>
        </p:txBody>
      </p:sp>
      <p:sp>
        <p:nvSpPr>
          <p:cNvPr id="232" name="Rectangle 231">
            <a:extLst>
              <a:ext uri="{FF2B5EF4-FFF2-40B4-BE49-F238E27FC236}">
                <a16:creationId xmlns:a16="http://schemas.microsoft.com/office/drawing/2014/main" id="{2184A9C4-64E2-BD4C-AF14-C457250F182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0:14</a:t>
            </a:r>
          </a:p>
        </p:txBody>
      </p:sp>
      <p:sp>
        <p:nvSpPr>
          <p:cNvPr id="233" name="Rectangle 232">
            <a:extLst>
              <a:ext uri="{FF2B5EF4-FFF2-40B4-BE49-F238E27FC236}">
                <a16:creationId xmlns:a16="http://schemas.microsoft.com/office/drawing/2014/main" id="{E62FBFE2-96AF-6B49-B06E-18E7B10C9BD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0:13</a:t>
            </a:r>
          </a:p>
        </p:txBody>
      </p:sp>
      <p:sp>
        <p:nvSpPr>
          <p:cNvPr id="234" name="Rectangle 233">
            <a:extLst>
              <a:ext uri="{FF2B5EF4-FFF2-40B4-BE49-F238E27FC236}">
                <a16:creationId xmlns:a16="http://schemas.microsoft.com/office/drawing/2014/main" id="{214DB08F-BE6B-2E4A-9034-C6E0EF5BF337}"/>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0:12</a:t>
            </a:r>
          </a:p>
        </p:txBody>
      </p:sp>
      <p:sp>
        <p:nvSpPr>
          <p:cNvPr id="235" name="Rectangle 234">
            <a:extLst>
              <a:ext uri="{FF2B5EF4-FFF2-40B4-BE49-F238E27FC236}">
                <a16:creationId xmlns:a16="http://schemas.microsoft.com/office/drawing/2014/main" id="{B33FADDF-2B52-4C45-AD81-FB4DC75CE80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0:11</a:t>
            </a:r>
          </a:p>
        </p:txBody>
      </p:sp>
      <p:sp>
        <p:nvSpPr>
          <p:cNvPr id="236" name="Rectangle 235">
            <a:extLst>
              <a:ext uri="{FF2B5EF4-FFF2-40B4-BE49-F238E27FC236}">
                <a16:creationId xmlns:a16="http://schemas.microsoft.com/office/drawing/2014/main" id="{53FBD4BA-C71B-DF4B-8775-77CE047A9AF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0:10</a:t>
            </a:r>
          </a:p>
        </p:txBody>
      </p:sp>
      <p:sp>
        <p:nvSpPr>
          <p:cNvPr id="237" name="Rectangle 236">
            <a:extLst>
              <a:ext uri="{FF2B5EF4-FFF2-40B4-BE49-F238E27FC236}">
                <a16:creationId xmlns:a16="http://schemas.microsoft.com/office/drawing/2014/main" id="{47D94B4F-18D1-D94A-96BC-5D9A46A5156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0:09</a:t>
            </a:r>
          </a:p>
        </p:txBody>
      </p:sp>
      <p:sp>
        <p:nvSpPr>
          <p:cNvPr id="238" name="Rectangle 237">
            <a:extLst>
              <a:ext uri="{FF2B5EF4-FFF2-40B4-BE49-F238E27FC236}">
                <a16:creationId xmlns:a16="http://schemas.microsoft.com/office/drawing/2014/main" id="{9B400DD1-36C4-544A-A4BC-5DB5339962C1}"/>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0:08</a:t>
            </a:r>
          </a:p>
        </p:txBody>
      </p:sp>
      <p:sp>
        <p:nvSpPr>
          <p:cNvPr id="239" name="Rectangle 238">
            <a:extLst>
              <a:ext uri="{FF2B5EF4-FFF2-40B4-BE49-F238E27FC236}">
                <a16:creationId xmlns:a16="http://schemas.microsoft.com/office/drawing/2014/main" id="{56277F41-4DF7-CA45-B9C7-CBF951A61179}"/>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0:07</a:t>
            </a:r>
          </a:p>
        </p:txBody>
      </p:sp>
      <p:sp>
        <p:nvSpPr>
          <p:cNvPr id="240" name="Rectangle 239">
            <a:extLst>
              <a:ext uri="{FF2B5EF4-FFF2-40B4-BE49-F238E27FC236}">
                <a16:creationId xmlns:a16="http://schemas.microsoft.com/office/drawing/2014/main" id="{B269F436-1CE0-424C-BCD8-9C6A408D500A}"/>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0:06</a:t>
            </a:r>
          </a:p>
        </p:txBody>
      </p:sp>
      <p:sp>
        <p:nvSpPr>
          <p:cNvPr id="241" name="Rectangle 240">
            <a:extLst>
              <a:ext uri="{FF2B5EF4-FFF2-40B4-BE49-F238E27FC236}">
                <a16:creationId xmlns:a16="http://schemas.microsoft.com/office/drawing/2014/main" id="{7F2C15F4-AD72-214A-A1FF-1ABBC7F3D3C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0:05</a:t>
            </a:r>
          </a:p>
        </p:txBody>
      </p:sp>
      <p:sp>
        <p:nvSpPr>
          <p:cNvPr id="242" name="Rectangle 241">
            <a:extLst>
              <a:ext uri="{FF2B5EF4-FFF2-40B4-BE49-F238E27FC236}">
                <a16:creationId xmlns:a16="http://schemas.microsoft.com/office/drawing/2014/main" id="{03EE09B2-D4E3-E748-A268-6098FC655EC2}"/>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0:04</a:t>
            </a:r>
          </a:p>
        </p:txBody>
      </p:sp>
      <p:sp>
        <p:nvSpPr>
          <p:cNvPr id="243" name="Rectangle 242">
            <a:extLst>
              <a:ext uri="{FF2B5EF4-FFF2-40B4-BE49-F238E27FC236}">
                <a16:creationId xmlns:a16="http://schemas.microsoft.com/office/drawing/2014/main" id="{5FF5E80A-1891-6D4F-A200-D75A4D034134}"/>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a:solidFill>
                  <a:srgbClr val="FFFFFF"/>
                </a:solidFill>
              </a:rPr>
              <a:t>0:03</a:t>
            </a:r>
          </a:p>
        </p:txBody>
      </p:sp>
      <p:sp>
        <p:nvSpPr>
          <p:cNvPr id="244" name="Rectangle 122">
            <a:extLst>
              <a:ext uri="{FF2B5EF4-FFF2-40B4-BE49-F238E27FC236}">
                <a16:creationId xmlns:a16="http://schemas.microsoft.com/office/drawing/2014/main" id="{9CF73B3F-7265-4146-85B1-375B3D23F3B0}"/>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0:02</a:t>
            </a:r>
          </a:p>
        </p:txBody>
      </p:sp>
      <p:sp>
        <p:nvSpPr>
          <p:cNvPr id="245" name="Rectangle 121">
            <a:extLst>
              <a:ext uri="{FF2B5EF4-FFF2-40B4-BE49-F238E27FC236}">
                <a16:creationId xmlns:a16="http://schemas.microsoft.com/office/drawing/2014/main" id="{A21AEADE-2A6F-1B47-8C37-215626050ACC}"/>
              </a:ext>
            </a:extLst>
          </p:cNvPr>
          <p:cNvSpPr>
            <a:spLocks noChangeArrowheads="1"/>
          </p:cNvSpPr>
          <p:nvPr/>
        </p:nvSpPr>
        <p:spPr bwMode="auto">
          <a:xfrm>
            <a:off x="10110854" y="178400"/>
            <a:ext cx="1757363" cy="677109"/>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0:01</a:t>
            </a:r>
          </a:p>
        </p:txBody>
      </p:sp>
      <p:sp>
        <p:nvSpPr>
          <p:cNvPr id="246" name="Rectangle 245">
            <a:extLst>
              <a:ext uri="{FF2B5EF4-FFF2-40B4-BE49-F238E27FC236}">
                <a16:creationId xmlns:a16="http://schemas.microsoft.com/office/drawing/2014/main" id="{03045314-A47E-1046-B463-A1F22A0C3E31}"/>
              </a:ext>
            </a:extLst>
          </p:cNvPr>
          <p:cNvSpPr>
            <a:spLocks noChangeArrowheads="1"/>
          </p:cNvSpPr>
          <p:nvPr/>
        </p:nvSpPr>
        <p:spPr bwMode="auto">
          <a:xfrm>
            <a:off x="10110854" y="178400"/>
            <a:ext cx="1757363" cy="677109"/>
          </a:xfrm>
          <a:prstGeom prst="rect">
            <a:avLst/>
          </a:prstGeom>
          <a:solidFill>
            <a:srgbClr val="F6000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End</a:t>
            </a:r>
          </a:p>
        </p:txBody>
      </p:sp>
      <p:sp>
        <p:nvSpPr>
          <p:cNvPr id="247" name="Rectangle 246">
            <a:extLst>
              <a:ext uri="{FF2B5EF4-FFF2-40B4-BE49-F238E27FC236}">
                <a16:creationId xmlns:a16="http://schemas.microsoft.com/office/drawing/2014/main" id="{0B14E67C-9B27-E04C-97F0-D32895917BEB}"/>
              </a:ext>
            </a:extLst>
          </p:cNvPr>
          <p:cNvSpPr>
            <a:spLocks noChangeArrowheads="1"/>
          </p:cNvSpPr>
          <p:nvPr/>
        </p:nvSpPr>
        <p:spPr bwMode="auto">
          <a:xfrm>
            <a:off x="10110854" y="178400"/>
            <a:ext cx="1757363" cy="677109"/>
          </a:xfrm>
          <a:prstGeom prst="rect">
            <a:avLst/>
          </a:prstGeom>
          <a:solidFill>
            <a:srgbClr val="00B05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algn="ctr"/>
            <a:r>
              <a:rPr lang="en-GB" sz="4500" b="1" dirty="0">
                <a:solidFill>
                  <a:srgbClr val="FFFFFF"/>
                </a:solidFill>
              </a:rPr>
              <a:t>4:00</a:t>
            </a:r>
          </a:p>
        </p:txBody>
      </p:sp>
    </p:spTree>
    <p:extLst>
      <p:ext uri="{BB962C8B-B14F-4D97-AF65-F5344CB8AC3E}">
        <p14:creationId xmlns:p14="http://schemas.microsoft.com/office/powerpoint/2010/main" val="324526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7"/>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100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1000"/>
                                  </p:stCondLst>
                                  <p:childTnLst>
                                    <p:set>
                                      <p:cBhvr>
                                        <p:cTn id="15" dur="1" fill="hold">
                                          <p:stCondLst>
                                            <p:cond delay="0"/>
                                          </p:stCondLst>
                                        </p:cTn>
                                        <p:tgtEl>
                                          <p:spTgt spid="7"/>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1000"/>
                                  </p:stCondLst>
                                  <p:childTnLst>
                                    <p:set>
                                      <p:cBhvr>
                                        <p:cTn id="18" dur="1" fill="hold">
                                          <p:stCondLst>
                                            <p:cond delay="0"/>
                                          </p:stCondLst>
                                        </p:cTn>
                                        <p:tgtEl>
                                          <p:spTgt spid="8"/>
                                        </p:tgtEl>
                                        <p:attrNameLst>
                                          <p:attrName>style.visibility</p:attrName>
                                        </p:attrNameLst>
                                      </p:cBhvr>
                                      <p:to>
                                        <p:strVal val="visible"/>
                                      </p:to>
                                    </p:set>
                                  </p:childTnLst>
                                </p:cTn>
                              </p:par>
                            </p:childTnLst>
                          </p:cTn>
                        </p:par>
                        <p:par>
                          <p:cTn id="19" fill="hold">
                            <p:stCondLst>
                              <p:cond delay="3000"/>
                            </p:stCondLst>
                            <p:childTnLst>
                              <p:par>
                                <p:cTn id="20" presetID="1" presetClass="entr" presetSubtype="0" fill="hold" grpId="0" nodeType="afterEffect">
                                  <p:stCondLst>
                                    <p:cond delay="1000"/>
                                  </p:stCondLst>
                                  <p:childTnLst>
                                    <p:set>
                                      <p:cBhvr>
                                        <p:cTn id="21" dur="1" fill="hold">
                                          <p:stCondLst>
                                            <p:cond delay="0"/>
                                          </p:stCondLst>
                                        </p:cTn>
                                        <p:tgtEl>
                                          <p:spTgt spid="9"/>
                                        </p:tgtEl>
                                        <p:attrNameLst>
                                          <p:attrName>style.visibility</p:attrName>
                                        </p:attrNameLst>
                                      </p:cBhvr>
                                      <p:to>
                                        <p:strVal val="visible"/>
                                      </p:to>
                                    </p:set>
                                  </p:childTnLst>
                                </p:cTn>
                              </p:par>
                            </p:childTnLst>
                          </p:cTn>
                        </p:par>
                        <p:par>
                          <p:cTn id="22" fill="hold">
                            <p:stCondLst>
                              <p:cond delay="4000"/>
                            </p:stCondLst>
                            <p:childTnLst>
                              <p:par>
                                <p:cTn id="23" presetID="1" presetClass="entr" presetSubtype="0" fill="hold" grpId="0" nodeType="afterEffect">
                                  <p:stCondLst>
                                    <p:cond delay="100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p:stCondLst>
                              <p:cond delay="5000"/>
                            </p:stCondLst>
                            <p:childTnLst>
                              <p:par>
                                <p:cTn id="26" presetID="1" presetClass="entr" presetSubtype="0" fill="hold" grpId="0" nodeType="afterEffect">
                                  <p:stCondLst>
                                    <p:cond delay="1000"/>
                                  </p:stCondLst>
                                  <p:childTnLst>
                                    <p:set>
                                      <p:cBhvr>
                                        <p:cTn id="27" dur="1" fill="hold">
                                          <p:stCondLst>
                                            <p:cond delay="0"/>
                                          </p:stCondLst>
                                        </p:cTn>
                                        <p:tgtEl>
                                          <p:spTgt spid="11"/>
                                        </p:tgtEl>
                                        <p:attrNameLst>
                                          <p:attrName>style.visibility</p:attrName>
                                        </p:attrNameLst>
                                      </p:cBhvr>
                                      <p:to>
                                        <p:strVal val="visible"/>
                                      </p:to>
                                    </p:set>
                                  </p:childTnLst>
                                </p:cTn>
                              </p:par>
                            </p:childTnLst>
                          </p:cTn>
                        </p:par>
                        <p:par>
                          <p:cTn id="28" fill="hold">
                            <p:stCondLst>
                              <p:cond delay="6000"/>
                            </p:stCondLst>
                            <p:childTnLst>
                              <p:par>
                                <p:cTn id="29" presetID="1" presetClass="entr" presetSubtype="0" fill="hold" grpId="0" nodeType="afterEffect">
                                  <p:stCondLst>
                                    <p:cond delay="1000"/>
                                  </p:stCondLst>
                                  <p:childTnLst>
                                    <p:set>
                                      <p:cBhvr>
                                        <p:cTn id="30" dur="1" fill="hold">
                                          <p:stCondLst>
                                            <p:cond delay="0"/>
                                          </p:stCondLst>
                                        </p:cTn>
                                        <p:tgtEl>
                                          <p:spTgt spid="12"/>
                                        </p:tgtEl>
                                        <p:attrNameLst>
                                          <p:attrName>style.visibility</p:attrName>
                                        </p:attrNameLst>
                                      </p:cBhvr>
                                      <p:to>
                                        <p:strVal val="visible"/>
                                      </p:to>
                                    </p:set>
                                  </p:childTnLst>
                                </p:cTn>
                              </p:par>
                            </p:childTnLst>
                          </p:cTn>
                        </p:par>
                        <p:par>
                          <p:cTn id="31" fill="hold">
                            <p:stCondLst>
                              <p:cond delay="7000"/>
                            </p:stCondLst>
                            <p:childTnLst>
                              <p:par>
                                <p:cTn id="32" presetID="1" presetClass="entr" presetSubtype="0" fill="hold" grpId="0" nodeType="afterEffect">
                                  <p:stCondLst>
                                    <p:cond delay="1000"/>
                                  </p:stCondLst>
                                  <p:childTnLst>
                                    <p:set>
                                      <p:cBhvr>
                                        <p:cTn id="33" dur="1" fill="hold">
                                          <p:stCondLst>
                                            <p:cond delay="0"/>
                                          </p:stCondLst>
                                        </p:cTn>
                                        <p:tgtEl>
                                          <p:spTgt spid="13"/>
                                        </p:tgtEl>
                                        <p:attrNameLst>
                                          <p:attrName>style.visibility</p:attrName>
                                        </p:attrNameLst>
                                      </p:cBhvr>
                                      <p:to>
                                        <p:strVal val="visible"/>
                                      </p:to>
                                    </p:set>
                                  </p:childTnLst>
                                </p:cTn>
                              </p:par>
                            </p:childTnLst>
                          </p:cTn>
                        </p:par>
                        <p:par>
                          <p:cTn id="34" fill="hold">
                            <p:stCondLst>
                              <p:cond delay="8000"/>
                            </p:stCondLst>
                            <p:childTnLst>
                              <p:par>
                                <p:cTn id="35" presetID="1" presetClass="entr" presetSubtype="0" fill="hold" grpId="0" nodeType="afterEffect">
                                  <p:stCondLst>
                                    <p:cond delay="1000"/>
                                  </p:stCondLst>
                                  <p:childTnLst>
                                    <p:set>
                                      <p:cBhvr>
                                        <p:cTn id="36" dur="1" fill="hold">
                                          <p:stCondLst>
                                            <p:cond delay="0"/>
                                          </p:stCondLst>
                                        </p:cTn>
                                        <p:tgtEl>
                                          <p:spTgt spid="14"/>
                                        </p:tgtEl>
                                        <p:attrNameLst>
                                          <p:attrName>style.visibility</p:attrName>
                                        </p:attrNameLst>
                                      </p:cBhvr>
                                      <p:to>
                                        <p:strVal val="visible"/>
                                      </p:to>
                                    </p:set>
                                  </p:childTnLst>
                                </p:cTn>
                              </p:par>
                            </p:childTnLst>
                          </p:cTn>
                        </p:par>
                        <p:par>
                          <p:cTn id="37" fill="hold">
                            <p:stCondLst>
                              <p:cond delay="9000"/>
                            </p:stCondLst>
                            <p:childTnLst>
                              <p:par>
                                <p:cTn id="38" presetID="1" presetClass="entr" presetSubtype="0" fill="hold" grpId="0" nodeType="afterEffect">
                                  <p:stCondLst>
                                    <p:cond delay="1000"/>
                                  </p:stCondLst>
                                  <p:childTnLst>
                                    <p:set>
                                      <p:cBhvr>
                                        <p:cTn id="39" dur="1" fill="hold">
                                          <p:stCondLst>
                                            <p:cond delay="0"/>
                                          </p:stCondLst>
                                        </p:cTn>
                                        <p:tgtEl>
                                          <p:spTgt spid="15"/>
                                        </p:tgtEl>
                                        <p:attrNameLst>
                                          <p:attrName>style.visibility</p:attrName>
                                        </p:attrNameLst>
                                      </p:cBhvr>
                                      <p:to>
                                        <p:strVal val="visible"/>
                                      </p:to>
                                    </p:set>
                                  </p:childTnLst>
                                </p:cTn>
                              </p:par>
                            </p:childTnLst>
                          </p:cTn>
                        </p:par>
                        <p:par>
                          <p:cTn id="40" fill="hold">
                            <p:stCondLst>
                              <p:cond delay="10000"/>
                            </p:stCondLst>
                            <p:childTnLst>
                              <p:par>
                                <p:cTn id="41" presetID="1" presetClass="entr" presetSubtype="0" fill="hold" grpId="0" nodeType="afterEffect">
                                  <p:stCondLst>
                                    <p:cond delay="1000"/>
                                  </p:stCondLst>
                                  <p:childTnLst>
                                    <p:set>
                                      <p:cBhvr>
                                        <p:cTn id="42" dur="1" fill="hold">
                                          <p:stCondLst>
                                            <p:cond delay="0"/>
                                          </p:stCondLst>
                                        </p:cTn>
                                        <p:tgtEl>
                                          <p:spTgt spid="16"/>
                                        </p:tgtEl>
                                        <p:attrNameLst>
                                          <p:attrName>style.visibility</p:attrName>
                                        </p:attrNameLst>
                                      </p:cBhvr>
                                      <p:to>
                                        <p:strVal val="visible"/>
                                      </p:to>
                                    </p:set>
                                  </p:childTnLst>
                                </p:cTn>
                              </p:par>
                            </p:childTnLst>
                          </p:cTn>
                        </p:par>
                        <p:par>
                          <p:cTn id="43" fill="hold">
                            <p:stCondLst>
                              <p:cond delay="11000"/>
                            </p:stCondLst>
                            <p:childTnLst>
                              <p:par>
                                <p:cTn id="44" presetID="1" presetClass="entr"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visible"/>
                                      </p:to>
                                    </p:set>
                                  </p:childTnLst>
                                </p:cTn>
                              </p:par>
                            </p:childTnLst>
                          </p:cTn>
                        </p:par>
                        <p:par>
                          <p:cTn id="46" fill="hold">
                            <p:stCondLst>
                              <p:cond delay="12000"/>
                            </p:stCondLst>
                            <p:childTnLst>
                              <p:par>
                                <p:cTn id="47" presetID="1" presetClass="entr" presetSubtype="0" fill="hold" grpId="0" nodeType="afterEffect">
                                  <p:stCondLst>
                                    <p:cond delay="1000"/>
                                  </p:stCondLst>
                                  <p:childTnLst>
                                    <p:set>
                                      <p:cBhvr>
                                        <p:cTn id="48" dur="1" fill="hold">
                                          <p:stCondLst>
                                            <p:cond delay="0"/>
                                          </p:stCondLst>
                                        </p:cTn>
                                        <p:tgtEl>
                                          <p:spTgt spid="18"/>
                                        </p:tgtEl>
                                        <p:attrNameLst>
                                          <p:attrName>style.visibility</p:attrName>
                                        </p:attrNameLst>
                                      </p:cBhvr>
                                      <p:to>
                                        <p:strVal val="visible"/>
                                      </p:to>
                                    </p:set>
                                  </p:childTnLst>
                                </p:cTn>
                              </p:par>
                            </p:childTnLst>
                          </p:cTn>
                        </p:par>
                        <p:par>
                          <p:cTn id="49" fill="hold">
                            <p:stCondLst>
                              <p:cond delay="13000"/>
                            </p:stCondLst>
                            <p:childTnLst>
                              <p:par>
                                <p:cTn id="50" presetID="1" presetClass="entr" presetSubtype="0" fill="hold" grpId="0" nodeType="afterEffect">
                                  <p:stCondLst>
                                    <p:cond delay="1000"/>
                                  </p:stCondLst>
                                  <p:childTnLst>
                                    <p:set>
                                      <p:cBhvr>
                                        <p:cTn id="51" dur="1" fill="hold">
                                          <p:stCondLst>
                                            <p:cond delay="0"/>
                                          </p:stCondLst>
                                        </p:cTn>
                                        <p:tgtEl>
                                          <p:spTgt spid="19"/>
                                        </p:tgtEl>
                                        <p:attrNameLst>
                                          <p:attrName>style.visibility</p:attrName>
                                        </p:attrNameLst>
                                      </p:cBhvr>
                                      <p:to>
                                        <p:strVal val="visible"/>
                                      </p:to>
                                    </p:set>
                                  </p:childTnLst>
                                </p:cTn>
                              </p:par>
                            </p:childTnLst>
                          </p:cTn>
                        </p:par>
                        <p:par>
                          <p:cTn id="52" fill="hold">
                            <p:stCondLst>
                              <p:cond delay="14000"/>
                            </p:stCondLst>
                            <p:childTnLst>
                              <p:par>
                                <p:cTn id="53" presetID="1" presetClass="entr" presetSubtype="0" fill="hold" grpId="0" nodeType="afterEffect">
                                  <p:stCondLst>
                                    <p:cond delay="1000"/>
                                  </p:stCondLst>
                                  <p:childTnLst>
                                    <p:set>
                                      <p:cBhvr>
                                        <p:cTn id="54" dur="1" fill="hold">
                                          <p:stCondLst>
                                            <p:cond delay="0"/>
                                          </p:stCondLst>
                                        </p:cTn>
                                        <p:tgtEl>
                                          <p:spTgt spid="20"/>
                                        </p:tgtEl>
                                        <p:attrNameLst>
                                          <p:attrName>style.visibility</p:attrName>
                                        </p:attrNameLst>
                                      </p:cBhvr>
                                      <p:to>
                                        <p:strVal val="visible"/>
                                      </p:to>
                                    </p:set>
                                  </p:childTnLst>
                                </p:cTn>
                              </p:par>
                            </p:childTnLst>
                          </p:cTn>
                        </p:par>
                        <p:par>
                          <p:cTn id="55" fill="hold">
                            <p:stCondLst>
                              <p:cond delay="15000"/>
                            </p:stCondLst>
                            <p:childTnLst>
                              <p:par>
                                <p:cTn id="56" presetID="1" presetClass="entr" presetSubtype="0" fill="hold" grpId="0" nodeType="afterEffect">
                                  <p:stCondLst>
                                    <p:cond delay="1000"/>
                                  </p:stCondLst>
                                  <p:childTnLst>
                                    <p:set>
                                      <p:cBhvr>
                                        <p:cTn id="57" dur="1" fill="hold">
                                          <p:stCondLst>
                                            <p:cond delay="0"/>
                                          </p:stCondLst>
                                        </p:cTn>
                                        <p:tgtEl>
                                          <p:spTgt spid="21"/>
                                        </p:tgtEl>
                                        <p:attrNameLst>
                                          <p:attrName>style.visibility</p:attrName>
                                        </p:attrNameLst>
                                      </p:cBhvr>
                                      <p:to>
                                        <p:strVal val="visible"/>
                                      </p:to>
                                    </p:set>
                                  </p:childTnLst>
                                </p:cTn>
                              </p:par>
                            </p:childTnLst>
                          </p:cTn>
                        </p:par>
                        <p:par>
                          <p:cTn id="58" fill="hold">
                            <p:stCondLst>
                              <p:cond delay="16000"/>
                            </p:stCondLst>
                            <p:childTnLst>
                              <p:par>
                                <p:cTn id="59" presetID="1" presetClass="entr" presetSubtype="0" fill="hold" grpId="0" nodeType="afterEffect">
                                  <p:stCondLst>
                                    <p:cond delay="1000"/>
                                  </p:stCondLst>
                                  <p:childTnLst>
                                    <p:set>
                                      <p:cBhvr>
                                        <p:cTn id="60" dur="1" fill="hold">
                                          <p:stCondLst>
                                            <p:cond delay="0"/>
                                          </p:stCondLst>
                                        </p:cTn>
                                        <p:tgtEl>
                                          <p:spTgt spid="22"/>
                                        </p:tgtEl>
                                        <p:attrNameLst>
                                          <p:attrName>style.visibility</p:attrName>
                                        </p:attrNameLst>
                                      </p:cBhvr>
                                      <p:to>
                                        <p:strVal val="visible"/>
                                      </p:to>
                                    </p:set>
                                  </p:childTnLst>
                                </p:cTn>
                              </p:par>
                            </p:childTnLst>
                          </p:cTn>
                        </p:par>
                        <p:par>
                          <p:cTn id="61" fill="hold">
                            <p:stCondLst>
                              <p:cond delay="17000"/>
                            </p:stCondLst>
                            <p:childTnLst>
                              <p:par>
                                <p:cTn id="62" presetID="1" presetClass="entr" presetSubtype="0" fill="hold" grpId="0" nodeType="afterEffect">
                                  <p:stCondLst>
                                    <p:cond delay="1000"/>
                                  </p:stCondLst>
                                  <p:childTnLst>
                                    <p:set>
                                      <p:cBhvr>
                                        <p:cTn id="63" dur="1" fill="hold">
                                          <p:stCondLst>
                                            <p:cond delay="0"/>
                                          </p:stCondLst>
                                        </p:cTn>
                                        <p:tgtEl>
                                          <p:spTgt spid="23"/>
                                        </p:tgtEl>
                                        <p:attrNameLst>
                                          <p:attrName>style.visibility</p:attrName>
                                        </p:attrNameLst>
                                      </p:cBhvr>
                                      <p:to>
                                        <p:strVal val="visible"/>
                                      </p:to>
                                    </p:set>
                                  </p:childTnLst>
                                </p:cTn>
                              </p:par>
                            </p:childTnLst>
                          </p:cTn>
                        </p:par>
                        <p:par>
                          <p:cTn id="64" fill="hold">
                            <p:stCondLst>
                              <p:cond delay="18000"/>
                            </p:stCondLst>
                            <p:childTnLst>
                              <p:par>
                                <p:cTn id="65" presetID="1" presetClass="entr" presetSubtype="0" fill="hold" grpId="0" nodeType="afterEffect">
                                  <p:stCondLst>
                                    <p:cond delay="1000"/>
                                  </p:stCondLst>
                                  <p:childTnLst>
                                    <p:set>
                                      <p:cBhvr>
                                        <p:cTn id="66" dur="1" fill="hold">
                                          <p:stCondLst>
                                            <p:cond delay="0"/>
                                          </p:stCondLst>
                                        </p:cTn>
                                        <p:tgtEl>
                                          <p:spTgt spid="24"/>
                                        </p:tgtEl>
                                        <p:attrNameLst>
                                          <p:attrName>style.visibility</p:attrName>
                                        </p:attrNameLst>
                                      </p:cBhvr>
                                      <p:to>
                                        <p:strVal val="visible"/>
                                      </p:to>
                                    </p:set>
                                  </p:childTnLst>
                                </p:cTn>
                              </p:par>
                            </p:childTnLst>
                          </p:cTn>
                        </p:par>
                        <p:par>
                          <p:cTn id="67" fill="hold">
                            <p:stCondLst>
                              <p:cond delay="19000"/>
                            </p:stCondLst>
                            <p:childTnLst>
                              <p:par>
                                <p:cTn id="68" presetID="1" presetClass="entr" presetSubtype="0" fill="hold" grpId="0" nodeType="afterEffect">
                                  <p:stCondLst>
                                    <p:cond delay="1000"/>
                                  </p:stCondLst>
                                  <p:childTnLst>
                                    <p:set>
                                      <p:cBhvr>
                                        <p:cTn id="69" dur="1" fill="hold">
                                          <p:stCondLst>
                                            <p:cond delay="0"/>
                                          </p:stCondLst>
                                        </p:cTn>
                                        <p:tgtEl>
                                          <p:spTgt spid="25"/>
                                        </p:tgtEl>
                                        <p:attrNameLst>
                                          <p:attrName>style.visibility</p:attrName>
                                        </p:attrNameLst>
                                      </p:cBhvr>
                                      <p:to>
                                        <p:strVal val="visible"/>
                                      </p:to>
                                    </p:set>
                                  </p:childTnLst>
                                </p:cTn>
                              </p:par>
                            </p:childTnLst>
                          </p:cTn>
                        </p:par>
                        <p:par>
                          <p:cTn id="70" fill="hold">
                            <p:stCondLst>
                              <p:cond delay="20000"/>
                            </p:stCondLst>
                            <p:childTnLst>
                              <p:par>
                                <p:cTn id="71" presetID="1" presetClass="entr" presetSubtype="0" fill="hold" grpId="0" nodeType="afterEffect">
                                  <p:stCondLst>
                                    <p:cond delay="1000"/>
                                  </p:stCondLst>
                                  <p:childTnLst>
                                    <p:set>
                                      <p:cBhvr>
                                        <p:cTn id="72" dur="1" fill="hold">
                                          <p:stCondLst>
                                            <p:cond delay="0"/>
                                          </p:stCondLst>
                                        </p:cTn>
                                        <p:tgtEl>
                                          <p:spTgt spid="26"/>
                                        </p:tgtEl>
                                        <p:attrNameLst>
                                          <p:attrName>style.visibility</p:attrName>
                                        </p:attrNameLst>
                                      </p:cBhvr>
                                      <p:to>
                                        <p:strVal val="visible"/>
                                      </p:to>
                                    </p:set>
                                  </p:childTnLst>
                                </p:cTn>
                              </p:par>
                            </p:childTnLst>
                          </p:cTn>
                        </p:par>
                        <p:par>
                          <p:cTn id="73" fill="hold">
                            <p:stCondLst>
                              <p:cond delay="21000"/>
                            </p:stCondLst>
                            <p:childTnLst>
                              <p:par>
                                <p:cTn id="74" presetID="1" presetClass="entr" presetSubtype="0" fill="hold" grpId="0" nodeType="afterEffect">
                                  <p:stCondLst>
                                    <p:cond delay="1000"/>
                                  </p:stCondLst>
                                  <p:childTnLst>
                                    <p:set>
                                      <p:cBhvr>
                                        <p:cTn id="75" dur="1" fill="hold">
                                          <p:stCondLst>
                                            <p:cond delay="0"/>
                                          </p:stCondLst>
                                        </p:cTn>
                                        <p:tgtEl>
                                          <p:spTgt spid="27"/>
                                        </p:tgtEl>
                                        <p:attrNameLst>
                                          <p:attrName>style.visibility</p:attrName>
                                        </p:attrNameLst>
                                      </p:cBhvr>
                                      <p:to>
                                        <p:strVal val="visible"/>
                                      </p:to>
                                    </p:set>
                                  </p:childTnLst>
                                </p:cTn>
                              </p:par>
                            </p:childTnLst>
                          </p:cTn>
                        </p:par>
                        <p:par>
                          <p:cTn id="76" fill="hold">
                            <p:stCondLst>
                              <p:cond delay="22000"/>
                            </p:stCondLst>
                            <p:childTnLst>
                              <p:par>
                                <p:cTn id="77" presetID="1" presetClass="entr" presetSubtype="0" fill="hold" grpId="0" nodeType="afterEffect">
                                  <p:stCondLst>
                                    <p:cond delay="1000"/>
                                  </p:stCondLst>
                                  <p:childTnLst>
                                    <p:set>
                                      <p:cBhvr>
                                        <p:cTn id="78" dur="1" fill="hold">
                                          <p:stCondLst>
                                            <p:cond delay="0"/>
                                          </p:stCondLst>
                                        </p:cTn>
                                        <p:tgtEl>
                                          <p:spTgt spid="28"/>
                                        </p:tgtEl>
                                        <p:attrNameLst>
                                          <p:attrName>style.visibility</p:attrName>
                                        </p:attrNameLst>
                                      </p:cBhvr>
                                      <p:to>
                                        <p:strVal val="visible"/>
                                      </p:to>
                                    </p:set>
                                  </p:childTnLst>
                                </p:cTn>
                              </p:par>
                            </p:childTnLst>
                          </p:cTn>
                        </p:par>
                        <p:par>
                          <p:cTn id="79" fill="hold">
                            <p:stCondLst>
                              <p:cond delay="23000"/>
                            </p:stCondLst>
                            <p:childTnLst>
                              <p:par>
                                <p:cTn id="80" presetID="1" presetClass="entr" presetSubtype="0" fill="hold" grpId="0" nodeType="afterEffect">
                                  <p:stCondLst>
                                    <p:cond delay="1000"/>
                                  </p:stCondLst>
                                  <p:childTnLst>
                                    <p:set>
                                      <p:cBhvr>
                                        <p:cTn id="81" dur="1" fill="hold">
                                          <p:stCondLst>
                                            <p:cond delay="0"/>
                                          </p:stCondLst>
                                        </p:cTn>
                                        <p:tgtEl>
                                          <p:spTgt spid="29"/>
                                        </p:tgtEl>
                                        <p:attrNameLst>
                                          <p:attrName>style.visibility</p:attrName>
                                        </p:attrNameLst>
                                      </p:cBhvr>
                                      <p:to>
                                        <p:strVal val="visible"/>
                                      </p:to>
                                    </p:set>
                                  </p:childTnLst>
                                </p:cTn>
                              </p:par>
                            </p:childTnLst>
                          </p:cTn>
                        </p:par>
                        <p:par>
                          <p:cTn id="82" fill="hold">
                            <p:stCondLst>
                              <p:cond delay="24000"/>
                            </p:stCondLst>
                            <p:childTnLst>
                              <p:par>
                                <p:cTn id="83" presetID="1" presetClass="entr" presetSubtype="0" fill="hold" grpId="0" nodeType="afterEffect">
                                  <p:stCondLst>
                                    <p:cond delay="1000"/>
                                  </p:stCondLst>
                                  <p:childTnLst>
                                    <p:set>
                                      <p:cBhvr>
                                        <p:cTn id="84" dur="1" fill="hold">
                                          <p:stCondLst>
                                            <p:cond delay="0"/>
                                          </p:stCondLst>
                                        </p:cTn>
                                        <p:tgtEl>
                                          <p:spTgt spid="30"/>
                                        </p:tgtEl>
                                        <p:attrNameLst>
                                          <p:attrName>style.visibility</p:attrName>
                                        </p:attrNameLst>
                                      </p:cBhvr>
                                      <p:to>
                                        <p:strVal val="visible"/>
                                      </p:to>
                                    </p:set>
                                  </p:childTnLst>
                                </p:cTn>
                              </p:par>
                            </p:childTnLst>
                          </p:cTn>
                        </p:par>
                        <p:par>
                          <p:cTn id="85" fill="hold">
                            <p:stCondLst>
                              <p:cond delay="25000"/>
                            </p:stCondLst>
                            <p:childTnLst>
                              <p:par>
                                <p:cTn id="86" presetID="1" presetClass="entr" presetSubtype="0" fill="hold" grpId="0" nodeType="afterEffect">
                                  <p:stCondLst>
                                    <p:cond delay="1000"/>
                                  </p:stCondLst>
                                  <p:childTnLst>
                                    <p:set>
                                      <p:cBhvr>
                                        <p:cTn id="87" dur="1" fill="hold">
                                          <p:stCondLst>
                                            <p:cond delay="0"/>
                                          </p:stCondLst>
                                        </p:cTn>
                                        <p:tgtEl>
                                          <p:spTgt spid="31"/>
                                        </p:tgtEl>
                                        <p:attrNameLst>
                                          <p:attrName>style.visibility</p:attrName>
                                        </p:attrNameLst>
                                      </p:cBhvr>
                                      <p:to>
                                        <p:strVal val="visible"/>
                                      </p:to>
                                    </p:set>
                                  </p:childTnLst>
                                </p:cTn>
                              </p:par>
                            </p:childTnLst>
                          </p:cTn>
                        </p:par>
                        <p:par>
                          <p:cTn id="88" fill="hold">
                            <p:stCondLst>
                              <p:cond delay="26000"/>
                            </p:stCondLst>
                            <p:childTnLst>
                              <p:par>
                                <p:cTn id="89" presetID="1" presetClass="entr" presetSubtype="0" fill="hold" grpId="0" nodeType="afterEffect">
                                  <p:stCondLst>
                                    <p:cond delay="1000"/>
                                  </p:stCondLst>
                                  <p:childTnLst>
                                    <p:set>
                                      <p:cBhvr>
                                        <p:cTn id="90" dur="1" fill="hold">
                                          <p:stCondLst>
                                            <p:cond delay="0"/>
                                          </p:stCondLst>
                                        </p:cTn>
                                        <p:tgtEl>
                                          <p:spTgt spid="32"/>
                                        </p:tgtEl>
                                        <p:attrNameLst>
                                          <p:attrName>style.visibility</p:attrName>
                                        </p:attrNameLst>
                                      </p:cBhvr>
                                      <p:to>
                                        <p:strVal val="visible"/>
                                      </p:to>
                                    </p:set>
                                  </p:childTnLst>
                                </p:cTn>
                              </p:par>
                            </p:childTnLst>
                          </p:cTn>
                        </p:par>
                        <p:par>
                          <p:cTn id="91" fill="hold">
                            <p:stCondLst>
                              <p:cond delay="27000"/>
                            </p:stCondLst>
                            <p:childTnLst>
                              <p:par>
                                <p:cTn id="92" presetID="1" presetClass="entr" presetSubtype="0" fill="hold" grpId="0" nodeType="afterEffect">
                                  <p:stCondLst>
                                    <p:cond delay="1000"/>
                                  </p:stCondLst>
                                  <p:childTnLst>
                                    <p:set>
                                      <p:cBhvr>
                                        <p:cTn id="93" dur="1" fill="hold">
                                          <p:stCondLst>
                                            <p:cond delay="0"/>
                                          </p:stCondLst>
                                        </p:cTn>
                                        <p:tgtEl>
                                          <p:spTgt spid="33"/>
                                        </p:tgtEl>
                                        <p:attrNameLst>
                                          <p:attrName>style.visibility</p:attrName>
                                        </p:attrNameLst>
                                      </p:cBhvr>
                                      <p:to>
                                        <p:strVal val="visible"/>
                                      </p:to>
                                    </p:set>
                                  </p:childTnLst>
                                </p:cTn>
                              </p:par>
                            </p:childTnLst>
                          </p:cTn>
                        </p:par>
                        <p:par>
                          <p:cTn id="94" fill="hold">
                            <p:stCondLst>
                              <p:cond delay="28000"/>
                            </p:stCondLst>
                            <p:childTnLst>
                              <p:par>
                                <p:cTn id="95" presetID="1" presetClass="entr" presetSubtype="0" fill="hold" grpId="0" nodeType="afterEffect">
                                  <p:stCondLst>
                                    <p:cond delay="1000"/>
                                  </p:stCondLst>
                                  <p:childTnLst>
                                    <p:set>
                                      <p:cBhvr>
                                        <p:cTn id="96" dur="1" fill="hold">
                                          <p:stCondLst>
                                            <p:cond delay="0"/>
                                          </p:stCondLst>
                                        </p:cTn>
                                        <p:tgtEl>
                                          <p:spTgt spid="34"/>
                                        </p:tgtEl>
                                        <p:attrNameLst>
                                          <p:attrName>style.visibility</p:attrName>
                                        </p:attrNameLst>
                                      </p:cBhvr>
                                      <p:to>
                                        <p:strVal val="visible"/>
                                      </p:to>
                                    </p:set>
                                  </p:childTnLst>
                                </p:cTn>
                              </p:par>
                            </p:childTnLst>
                          </p:cTn>
                        </p:par>
                        <p:par>
                          <p:cTn id="97" fill="hold">
                            <p:stCondLst>
                              <p:cond delay="29000"/>
                            </p:stCondLst>
                            <p:childTnLst>
                              <p:par>
                                <p:cTn id="98" presetID="1" presetClass="entr" presetSubtype="0" fill="hold" grpId="0" nodeType="afterEffect">
                                  <p:stCondLst>
                                    <p:cond delay="1000"/>
                                  </p:stCondLst>
                                  <p:childTnLst>
                                    <p:set>
                                      <p:cBhvr>
                                        <p:cTn id="99" dur="1" fill="hold">
                                          <p:stCondLst>
                                            <p:cond delay="0"/>
                                          </p:stCondLst>
                                        </p:cTn>
                                        <p:tgtEl>
                                          <p:spTgt spid="35"/>
                                        </p:tgtEl>
                                        <p:attrNameLst>
                                          <p:attrName>style.visibility</p:attrName>
                                        </p:attrNameLst>
                                      </p:cBhvr>
                                      <p:to>
                                        <p:strVal val="visible"/>
                                      </p:to>
                                    </p:set>
                                  </p:childTnLst>
                                </p:cTn>
                              </p:par>
                            </p:childTnLst>
                          </p:cTn>
                        </p:par>
                        <p:par>
                          <p:cTn id="100" fill="hold">
                            <p:stCondLst>
                              <p:cond delay="30000"/>
                            </p:stCondLst>
                            <p:childTnLst>
                              <p:par>
                                <p:cTn id="101" presetID="1" presetClass="entr" presetSubtype="0" fill="hold" grpId="0" nodeType="afterEffect">
                                  <p:stCondLst>
                                    <p:cond delay="1000"/>
                                  </p:stCondLst>
                                  <p:childTnLst>
                                    <p:set>
                                      <p:cBhvr>
                                        <p:cTn id="102" dur="1" fill="hold">
                                          <p:stCondLst>
                                            <p:cond delay="0"/>
                                          </p:stCondLst>
                                        </p:cTn>
                                        <p:tgtEl>
                                          <p:spTgt spid="36"/>
                                        </p:tgtEl>
                                        <p:attrNameLst>
                                          <p:attrName>style.visibility</p:attrName>
                                        </p:attrNameLst>
                                      </p:cBhvr>
                                      <p:to>
                                        <p:strVal val="visible"/>
                                      </p:to>
                                    </p:set>
                                  </p:childTnLst>
                                </p:cTn>
                              </p:par>
                            </p:childTnLst>
                          </p:cTn>
                        </p:par>
                        <p:par>
                          <p:cTn id="103" fill="hold">
                            <p:stCondLst>
                              <p:cond delay="31000"/>
                            </p:stCondLst>
                            <p:childTnLst>
                              <p:par>
                                <p:cTn id="104" presetID="1" presetClass="entr" presetSubtype="0" fill="hold" grpId="0" nodeType="afterEffect">
                                  <p:stCondLst>
                                    <p:cond delay="1000"/>
                                  </p:stCondLst>
                                  <p:childTnLst>
                                    <p:set>
                                      <p:cBhvr>
                                        <p:cTn id="105" dur="1" fill="hold">
                                          <p:stCondLst>
                                            <p:cond delay="0"/>
                                          </p:stCondLst>
                                        </p:cTn>
                                        <p:tgtEl>
                                          <p:spTgt spid="37"/>
                                        </p:tgtEl>
                                        <p:attrNameLst>
                                          <p:attrName>style.visibility</p:attrName>
                                        </p:attrNameLst>
                                      </p:cBhvr>
                                      <p:to>
                                        <p:strVal val="visible"/>
                                      </p:to>
                                    </p:set>
                                  </p:childTnLst>
                                </p:cTn>
                              </p:par>
                            </p:childTnLst>
                          </p:cTn>
                        </p:par>
                        <p:par>
                          <p:cTn id="106" fill="hold">
                            <p:stCondLst>
                              <p:cond delay="32000"/>
                            </p:stCondLst>
                            <p:childTnLst>
                              <p:par>
                                <p:cTn id="107" presetID="1" presetClass="entr" presetSubtype="0" fill="hold" grpId="0" nodeType="afterEffect">
                                  <p:stCondLst>
                                    <p:cond delay="1000"/>
                                  </p:stCondLst>
                                  <p:childTnLst>
                                    <p:set>
                                      <p:cBhvr>
                                        <p:cTn id="108" dur="1" fill="hold">
                                          <p:stCondLst>
                                            <p:cond delay="0"/>
                                          </p:stCondLst>
                                        </p:cTn>
                                        <p:tgtEl>
                                          <p:spTgt spid="38"/>
                                        </p:tgtEl>
                                        <p:attrNameLst>
                                          <p:attrName>style.visibility</p:attrName>
                                        </p:attrNameLst>
                                      </p:cBhvr>
                                      <p:to>
                                        <p:strVal val="visible"/>
                                      </p:to>
                                    </p:set>
                                  </p:childTnLst>
                                </p:cTn>
                              </p:par>
                            </p:childTnLst>
                          </p:cTn>
                        </p:par>
                        <p:par>
                          <p:cTn id="109" fill="hold">
                            <p:stCondLst>
                              <p:cond delay="33000"/>
                            </p:stCondLst>
                            <p:childTnLst>
                              <p:par>
                                <p:cTn id="110" presetID="1" presetClass="entr" presetSubtype="0" fill="hold" grpId="0" nodeType="afterEffect">
                                  <p:stCondLst>
                                    <p:cond delay="1000"/>
                                  </p:stCondLst>
                                  <p:childTnLst>
                                    <p:set>
                                      <p:cBhvr>
                                        <p:cTn id="111" dur="1" fill="hold">
                                          <p:stCondLst>
                                            <p:cond delay="0"/>
                                          </p:stCondLst>
                                        </p:cTn>
                                        <p:tgtEl>
                                          <p:spTgt spid="39"/>
                                        </p:tgtEl>
                                        <p:attrNameLst>
                                          <p:attrName>style.visibility</p:attrName>
                                        </p:attrNameLst>
                                      </p:cBhvr>
                                      <p:to>
                                        <p:strVal val="visible"/>
                                      </p:to>
                                    </p:set>
                                  </p:childTnLst>
                                </p:cTn>
                              </p:par>
                            </p:childTnLst>
                          </p:cTn>
                        </p:par>
                        <p:par>
                          <p:cTn id="112" fill="hold">
                            <p:stCondLst>
                              <p:cond delay="34000"/>
                            </p:stCondLst>
                            <p:childTnLst>
                              <p:par>
                                <p:cTn id="113" presetID="1" presetClass="entr" presetSubtype="0" fill="hold" grpId="0" nodeType="afterEffect">
                                  <p:stCondLst>
                                    <p:cond delay="1000"/>
                                  </p:stCondLst>
                                  <p:childTnLst>
                                    <p:set>
                                      <p:cBhvr>
                                        <p:cTn id="114" dur="1" fill="hold">
                                          <p:stCondLst>
                                            <p:cond delay="0"/>
                                          </p:stCondLst>
                                        </p:cTn>
                                        <p:tgtEl>
                                          <p:spTgt spid="40"/>
                                        </p:tgtEl>
                                        <p:attrNameLst>
                                          <p:attrName>style.visibility</p:attrName>
                                        </p:attrNameLst>
                                      </p:cBhvr>
                                      <p:to>
                                        <p:strVal val="visible"/>
                                      </p:to>
                                    </p:set>
                                  </p:childTnLst>
                                </p:cTn>
                              </p:par>
                            </p:childTnLst>
                          </p:cTn>
                        </p:par>
                        <p:par>
                          <p:cTn id="115" fill="hold">
                            <p:stCondLst>
                              <p:cond delay="35000"/>
                            </p:stCondLst>
                            <p:childTnLst>
                              <p:par>
                                <p:cTn id="116" presetID="1" presetClass="entr" presetSubtype="0" fill="hold" grpId="0" nodeType="afterEffect">
                                  <p:stCondLst>
                                    <p:cond delay="1000"/>
                                  </p:stCondLst>
                                  <p:childTnLst>
                                    <p:set>
                                      <p:cBhvr>
                                        <p:cTn id="117" dur="1" fill="hold">
                                          <p:stCondLst>
                                            <p:cond delay="0"/>
                                          </p:stCondLst>
                                        </p:cTn>
                                        <p:tgtEl>
                                          <p:spTgt spid="41"/>
                                        </p:tgtEl>
                                        <p:attrNameLst>
                                          <p:attrName>style.visibility</p:attrName>
                                        </p:attrNameLst>
                                      </p:cBhvr>
                                      <p:to>
                                        <p:strVal val="visible"/>
                                      </p:to>
                                    </p:set>
                                  </p:childTnLst>
                                </p:cTn>
                              </p:par>
                            </p:childTnLst>
                          </p:cTn>
                        </p:par>
                        <p:par>
                          <p:cTn id="118" fill="hold">
                            <p:stCondLst>
                              <p:cond delay="36000"/>
                            </p:stCondLst>
                            <p:childTnLst>
                              <p:par>
                                <p:cTn id="119" presetID="1" presetClass="entr" presetSubtype="0" fill="hold" grpId="0" nodeType="afterEffect">
                                  <p:stCondLst>
                                    <p:cond delay="1000"/>
                                  </p:stCondLst>
                                  <p:childTnLst>
                                    <p:set>
                                      <p:cBhvr>
                                        <p:cTn id="120" dur="1" fill="hold">
                                          <p:stCondLst>
                                            <p:cond delay="0"/>
                                          </p:stCondLst>
                                        </p:cTn>
                                        <p:tgtEl>
                                          <p:spTgt spid="42"/>
                                        </p:tgtEl>
                                        <p:attrNameLst>
                                          <p:attrName>style.visibility</p:attrName>
                                        </p:attrNameLst>
                                      </p:cBhvr>
                                      <p:to>
                                        <p:strVal val="visible"/>
                                      </p:to>
                                    </p:set>
                                  </p:childTnLst>
                                </p:cTn>
                              </p:par>
                            </p:childTnLst>
                          </p:cTn>
                        </p:par>
                        <p:par>
                          <p:cTn id="121" fill="hold">
                            <p:stCondLst>
                              <p:cond delay="37000"/>
                            </p:stCondLst>
                            <p:childTnLst>
                              <p:par>
                                <p:cTn id="122" presetID="1" presetClass="entr" presetSubtype="0" fill="hold" grpId="0" nodeType="afterEffect">
                                  <p:stCondLst>
                                    <p:cond delay="1000"/>
                                  </p:stCondLst>
                                  <p:childTnLst>
                                    <p:set>
                                      <p:cBhvr>
                                        <p:cTn id="123" dur="1" fill="hold">
                                          <p:stCondLst>
                                            <p:cond delay="0"/>
                                          </p:stCondLst>
                                        </p:cTn>
                                        <p:tgtEl>
                                          <p:spTgt spid="43"/>
                                        </p:tgtEl>
                                        <p:attrNameLst>
                                          <p:attrName>style.visibility</p:attrName>
                                        </p:attrNameLst>
                                      </p:cBhvr>
                                      <p:to>
                                        <p:strVal val="visible"/>
                                      </p:to>
                                    </p:set>
                                  </p:childTnLst>
                                </p:cTn>
                              </p:par>
                            </p:childTnLst>
                          </p:cTn>
                        </p:par>
                        <p:par>
                          <p:cTn id="124" fill="hold">
                            <p:stCondLst>
                              <p:cond delay="38000"/>
                            </p:stCondLst>
                            <p:childTnLst>
                              <p:par>
                                <p:cTn id="125" presetID="1" presetClass="entr" presetSubtype="0" fill="hold" grpId="0" nodeType="afterEffect">
                                  <p:stCondLst>
                                    <p:cond delay="1000"/>
                                  </p:stCondLst>
                                  <p:childTnLst>
                                    <p:set>
                                      <p:cBhvr>
                                        <p:cTn id="126" dur="1" fill="hold">
                                          <p:stCondLst>
                                            <p:cond delay="0"/>
                                          </p:stCondLst>
                                        </p:cTn>
                                        <p:tgtEl>
                                          <p:spTgt spid="44"/>
                                        </p:tgtEl>
                                        <p:attrNameLst>
                                          <p:attrName>style.visibility</p:attrName>
                                        </p:attrNameLst>
                                      </p:cBhvr>
                                      <p:to>
                                        <p:strVal val="visible"/>
                                      </p:to>
                                    </p:set>
                                  </p:childTnLst>
                                </p:cTn>
                              </p:par>
                            </p:childTnLst>
                          </p:cTn>
                        </p:par>
                        <p:par>
                          <p:cTn id="127" fill="hold">
                            <p:stCondLst>
                              <p:cond delay="39000"/>
                            </p:stCondLst>
                            <p:childTnLst>
                              <p:par>
                                <p:cTn id="128" presetID="1" presetClass="entr" presetSubtype="0" fill="hold" grpId="0" nodeType="afterEffect">
                                  <p:stCondLst>
                                    <p:cond delay="1000"/>
                                  </p:stCondLst>
                                  <p:childTnLst>
                                    <p:set>
                                      <p:cBhvr>
                                        <p:cTn id="129" dur="1" fill="hold">
                                          <p:stCondLst>
                                            <p:cond delay="0"/>
                                          </p:stCondLst>
                                        </p:cTn>
                                        <p:tgtEl>
                                          <p:spTgt spid="45"/>
                                        </p:tgtEl>
                                        <p:attrNameLst>
                                          <p:attrName>style.visibility</p:attrName>
                                        </p:attrNameLst>
                                      </p:cBhvr>
                                      <p:to>
                                        <p:strVal val="visible"/>
                                      </p:to>
                                    </p:set>
                                  </p:childTnLst>
                                </p:cTn>
                              </p:par>
                            </p:childTnLst>
                          </p:cTn>
                        </p:par>
                        <p:par>
                          <p:cTn id="130" fill="hold">
                            <p:stCondLst>
                              <p:cond delay="40000"/>
                            </p:stCondLst>
                            <p:childTnLst>
                              <p:par>
                                <p:cTn id="131" presetID="1" presetClass="entr" presetSubtype="0" fill="hold" grpId="0" nodeType="afterEffect">
                                  <p:stCondLst>
                                    <p:cond delay="1000"/>
                                  </p:stCondLst>
                                  <p:childTnLst>
                                    <p:set>
                                      <p:cBhvr>
                                        <p:cTn id="132" dur="1" fill="hold">
                                          <p:stCondLst>
                                            <p:cond delay="0"/>
                                          </p:stCondLst>
                                        </p:cTn>
                                        <p:tgtEl>
                                          <p:spTgt spid="46"/>
                                        </p:tgtEl>
                                        <p:attrNameLst>
                                          <p:attrName>style.visibility</p:attrName>
                                        </p:attrNameLst>
                                      </p:cBhvr>
                                      <p:to>
                                        <p:strVal val="visible"/>
                                      </p:to>
                                    </p:set>
                                  </p:childTnLst>
                                </p:cTn>
                              </p:par>
                            </p:childTnLst>
                          </p:cTn>
                        </p:par>
                        <p:par>
                          <p:cTn id="133" fill="hold">
                            <p:stCondLst>
                              <p:cond delay="41000"/>
                            </p:stCondLst>
                            <p:childTnLst>
                              <p:par>
                                <p:cTn id="134" presetID="1" presetClass="entr" presetSubtype="0" fill="hold" grpId="0" nodeType="afterEffect">
                                  <p:stCondLst>
                                    <p:cond delay="1000"/>
                                  </p:stCondLst>
                                  <p:childTnLst>
                                    <p:set>
                                      <p:cBhvr>
                                        <p:cTn id="135" dur="1" fill="hold">
                                          <p:stCondLst>
                                            <p:cond delay="0"/>
                                          </p:stCondLst>
                                        </p:cTn>
                                        <p:tgtEl>
                                          <p:spTgt spid="47"/>
                                        </p:tgtEl>
                                        <p:attrNameLst>
                                          <p:attrName>style.visibility</p:attrName>
                                        </p:attrNameLst>
                                      </p:cBhvr>
                                      <p:to>
                                        <p:strVal val="visible"/>
                                      </p:to>
                                    </p:set>
                                  </p:childTnLst>
                                </p:cTn>
                              </p:par>
                            </p:childTnLst>
                          </p:cTn>
                        </p:par>
                        <p:par>
                          <p:cTn id="136" fill="hold">
                            <p:stCondLst>
                              <p:cond delay="42000"/>
                            </p:stCondLst>
                            <p:childTnLst>
                              <p:par>
                                <p:cTn id="137" presetID="1" presetClass="entr" presetSubtype="0" fill="hold" grpId="0" nodeType="afterEffect">
                                  <p:stCondLst>
                                    <p:cond delay="1000"/>
                                  </p:stCondLst>
                                  <p:childTnLst>
                                    <p:set>
                                      <p:cBhvr>
                                        <p:cTn id="138" dur="1" fill="hold">
                                          <p:stCondLst>
                                            <p:cond delay="0"/>
                                          </p:stCondLst>
                                        </p:cTn>
                                        <p:tgtEl>
                                          <p:spTgt spid="48"/>
                                        </p:tgtEl>
                                        <p:attrNameLst>
                                          <p:attrName>style.visibility</p:attrName>
                                        </p:attrNameLst>
                                      </p:cBhvr>
                                      <p:to>
                                        <p:strVal val="visible"/>
                                      </p:to>
                                    </p:set>
                                  </p:childTnLst>
                                </p:cTn>
                              </p:par>
                            </p:childTnLst>
                          </p:cTn>
                        </p:par>
                        <p:par>
                          <p:cTn id="139" fill="hold">
                            <p:stCondLst>
                              <p:cond delay="43000"/>
                            </p:stCondLst>
                            <p:childTnLst>
                              <p:par>
                                <p:cTn id="140" presetID="1" presetClass="entr" presetSubtype="0" fill="hold" grpId="0" nodeType="afterEffect">
                                  <p:stCondLst>
                                    <p:cond delay="1000"/>
                                  </p:stCondLst>
                                  <p:childTnLst>
                                    <p:set>
                                      <p:cBhvr>
                                        <p:cTn id="141" dur="1" fill="hold">
                                          <p:stCondLst>
                                            <p:cond delay="0"/>
                                          </p:stCondLst>
                                        </p:cTn>
                                        <p:tgtEl>
                                          <p:spTgt spid="49"/>
                                        </p:tgtEl>
                                        <p:attrNameLst>
                                          <p:attrName>style.visibility</p:attrName>
                                        </p:attrNameLst>
                                      </p:cBhvr>
                                      <p:to>
                                        <p:strVal val="visible"/>
                                      </p:to>
                                    </p:set>
                                  </p:childTnLst>
                                </p:cTn>
                              </p:par>
                            </p:childTnLst>
                          </p:cTn>
                        </p:par>
                        <p:par>
                          <p:cTn id="142" fill="hold">
                            <p:stCondLst>
                              <p:cond delay="44000"/>
                            </p:stCondLst>
                            <p:childTnLst>
                              <p:par>
                                <p:cTn id="143" presetID="1" presetClass="entr" presetSubtype="0" fill="hold" grpId="0" nodeType="afterEffect">
                                  <p:stCondLst>
                                    <p:cond delay="1000"/>
                                  </p:stCondLst>
                                  <p:childTnLst>
                                    <p:set>
                                      <p:cBhvr>
                                        <p:cTn id="144" dur="1" fill="hold">
                                          <p:stCondLst>
                                            <p:cond delay="0"/>
                                          </p:stCondLst>
                                        </p:cTn>
                                        <p:tgtEl>
                                          <p:spTgt spid="50"/>
                                        </p:tgtEl>
                                        <p:attrNameLst>
                                          <p:attrName>style.visibility</p:attrName>
                                        </p:attrNameLst>
                                      </p:cBhvr>
                                      <p:to>
                                        <p:strVal val="visible"/>
                                      </p:to>
                                    </p:set>
                                  </p:childTnLst>
                                </p:cTn>
                              </p:par>
                            </p:childTnLst>
                          </p:cTn>
                        </p:par>
                        <p:par>
                          <p:cTn id="145" fill="hold">
                            <p:stCondLst>
                              <p:cond delay="45000"/>
                            </p:stCondLst>
                            <p:childTnLst>
                              <p:par>
                                <p:cTn id="146" presetID="1" presetClass="entr" presetSubtype="0" fill="hold" grpId="0" nodeType="afterEffect">
                                  <p:stCondLst>
                                    <p:cond delay="1000"/>
                                  </p:stCondLst>
                                  <p:childTnLst>
                                    <p:set>
                                      <p:cBhvr>
                                        <p:cTn id="147" dur="1" fill="hold">
                                          <p:stCondLst>
                                            <p:cond delay="0"/>
                                          </p:stCondLst>
                                        </p:cTn>
                                        <p:tgtEl>
                                          <p:spTgt spid="51"/>
                                        </p:tgtEl>
                                        <p:attrNameLst>
                                          <p:attrName>style.visibility</p:attrName>
                                        </p:attrNameLst>
                                      </p:cBhvr>
                                      <p:to>
                                        <p:strVal val="visible"/>
                                      </p:to>
                                    </p:set>
                                  </p:childTnLst>
                                </p:cTn>
                              </p:par>
                            </p:childTnLst>
                          </p:cTn>
                        </p:par>
                        <p:par>
                          <p:cTn id="148" fill="hold">
                            <p:stCondLst>
                              <p:cond delay="46000"/>
                            </p:stCondLst>
                            <p:childTnLst>
                              <p:par>
                                <p:cTn id="149" presetID="1" presetClass="entr" presetSubtype="0" fill="hold" grpId="0" nodeType="afterEffect">
                                  <p:stCondLst>
                                    <p:cond delay="1000"/>
                                  </p:stCondLst>
                                  <p:childTnLst>
                                    <p:set>
                                      <p:cBhvr>
                                        <p:cTn id="150" dur="1" fill="hold">
                                          <p:stCondLst>
                                            <p:cond delay="0"/>
                                          </p:stCondLst>
                                        </p:cTn>
                                        <p:tgtEl>
                                          <p:spTgt spid="52"/>
                                        </p:tgtEl>
                                        <p:attrNameLst>
                                          <p:attrName>style.visibility</p:attrName>
                                        </p:attrNameLst>
                                      </p:cBhvr>
                                      <p:to>
                                        <p:strVal val="visible"/>
                                      </p:to>
                                    </p:set>
                                  </p:childTnLst>
                                </p:cTn>
                              </p:par>
                            </p:childTnLst>
                          </p:cTn>
                        </p:par>
                        <p:par>
                          <p:cTn id="151" fill="hold">
                            <p:stCondLst>
                              <p:cond delay="47000"/>
                            </p:stCondLst>
                            <p:childTnLst>
                              <p:par>
                                <p:cTn id="152" presetID="1" presetClass="entr" presetSubtype="0" fill="hold" grpId="0" nodeType="afterEffect">
                                  <p:stCondLst>
                                    <p:cond delay="1000"/>
                                  </p:stCondLst>
                                  <p:childTnLst>
                                    <p:set>
                                      <p:cBhvr>
                                        <p:cTn id="153" dur="1" fill="hold">
                                          <p:stCondLst>
                                            <p:cond delay="0"/>
                                          </p:stCondLst>
                                        </p:cTn>
                                        <p:tgtEl>
                                          <p:spTgt spid="53"/>
                                        </p:tgtEl>
                                        <p:attrNameLst>
                                          <p:attrName>style.visibility</p:attrName>
                                        </p:attrNameLst>
                                      </p:cBhvr>
                                      <p:to>
                                        <p:strVal val="visible"/>
                                      </p:to>
                                    </p:set>
                                  </p:childTnLst>
                                </p:cTn>
                              </p:par>
                            </p:childTnLst>
                          </p:cTn>
                        </p:par>
                        <p:par>
                          <p:cTn id="154" fill="hold">
                            <p:stCondLst>
                              <p:cond delay="48000"/>
                            </p:stCondLst>
                            <p:childTnLst>
                              <p:par>
                                <p:cTn id="155" presetID="1" presetClass="entr" presetSubtype="0" fill="hold" grpId="0" nodeType="afterEffect">
                                  <p:stCondLst>
                                    <p:cond delay="1000"/>
                                  </p:stCondLst>
                                  <p:childTnLst>
                                    <p:set>
                                      <p:cBhvr>
                                        <p:cTn id="156" dur="1" fill="hold">
                                          <p:stCondLst>
                                            <p:cond delay="0"/>
                                          </p:stCondLst>
                                        </p:cTn>
                                        <p:tgtEl>
                                          <p:spTgt spid="54"/>
                                        </p:tgtEl>
                                        <p:attrNameLst>
                                          <p:attrName>style.visibility</p:attrName>
                                        </p:attrNameLst>
                                      </p:cBhvr>
                                      <p:to>
                                        <p:strVal val="visible"/>
                                      </p:to>
                                    </p:set>
                                  </p:childTnLst>
                                </p:cTn>
                              </p:par>
                            </p:childTnLst>
                          </p:cTn>
                        </p:par>
                        <p:par>
                          <p:cTn id="157" fill="hold">
                            <p:stCondLst>
                              <p:cond delay="49000"/>
                            </p:stCondLst>
                            <p:childTnLst>
                              <p:par>
                                <p:cTn id="158" presetID="1" presetClass="entr" presetSubtype="0" fill="hold" grpId="0" nodeType="afterEffect">
                                  <p:stCondLst>
                                    <p:cond delay="1000"/>
                                  </p:stCondLst>
                                  <p:childTnLst>
                                    <p:set>
                                      <p:cBhvr>
                                        <p:cTn id="159" dur="1" fill="hold">
                                          <p:stCondLst>
                                            <p:cond delay="0"/>
                                          </p:stCondLst>
                                        </p:cTn>
                                        <p:tgtEl>
                                          <p:spTgt spid="55"/>
                                        </p:tgtEl>
                                        <p:attrNameLst>
                                          <p:attrName>style.visibility</p:attrName>
                                        </p:attrNameLst>
                                      </p:cBhvr>
                                      <p:to>
                                        <p:strVal val="visible"/>
                                      </p:to>
                                    </p:set>
                                  </p:childTnLst>
                                </p:cTn>
                              </p:par>
                            </p:childTnLst>
                          </p:cTn>
                        </p:par>
                        <p:par>
                          <p:cTn id="160" fill="hold">
                            <p:stCondLst>
                              <p:cond delay="50000"/>
                            </p:stCondLst>
                            <p:childTnLst>
                              <p:par>
                                <p:cTn id="161" presetID="1" presetClass="entr" presetSubtype="0" fill="hold" grpId="0" nodeType="afterEffect">
                                  <p:stCondLst>
                                    <p:cond delay="1000"/>
                                  </p:stCondLst>
                                  <p:childTnLst>
                                    <p:set>
                                      <p:cBhvr>
                                        <p:cTn id="162" dur="1" fill="hold">
                                          <p:stCondLst>
                                            <p:cond delay="0"/>
                                          </p:stCondLst>
                                        </p:cTn>
                                        <p:tgtEl>
                                          <p:spTgt spid="56"/>
                                        </p:tgtEl>
                                        <p:attrNameLst>
                                          <p:attrName>style.visibility</p:attrName>
                                        </p:attrNameLst>
                                      </p:cBhvr>
                                      <p:to>
                                        <p:strVal val="visible"/>
                                      </p:to>
                                    </p:set>
                                  </p:childTnLst>
                                </p:cTn>
                              </p:par>
                            </p:childTnLst>
                          </p:cTn>
                        </p:par>
                        <p:par>
                          <p:cTn id="163" fill="hold">
                            <p:stCondLst>
                              <p:cond delay="51000"/>
                            </p:stCondLst>
                            <p:childTnLst>
                              <p:par>
                                <p:cTn id="164" presetID="1" presetClass="entr" presetSubtype="0" fill="hold" grpId="0" nodeType="afterEffect">
                                  <p:stCondLst>
                                    <p:cond delay="1000"/>
                                  </p:stCondLst>
                                  <p:childTnLst>
                                    <p:set>
                                      <p:cBhvr>
                                        <p:cTn id="165" dur="1" fill="hold">
                                          <p:stCondLst>
                                            <p:cond delay="0"/>
                                          </p:stCondLst>
                                        </p:cTn>
                                        <p:tgtEl>
                                          <p:spTgt spid="57"/>
                                        </p:tgtEl>
                                        <p:attrNameLst>
                                          <p:attrName>style.visibility</p:attrName>
                                        </p:attrNameLst>
                                      </p:cBhvr>
                                      <p:to>
                                        <p:strVal val="visible"/>
                                      </p:to>
                                    </p:set>
                                  </p:childTnLst>
                                </p:cTn>
                              </p:par>
                            </p:childTnLst>
                          </p:cTn>
                        </p:par>
                        <p:par>
                          <p:cTn id="166" fill="hold">
                            <p:stCondLst>
                              <p:cond delay="52000"/>
                            </p:stCondLst>
                            <p:childTnLst>
                              <p:par>
                                <p:cTn id="167" presetID="1" presetClass="entr" presetSubtype="0" fill="hold" grpId="0" nodeType="afterEffect">
                                  <p:stCondLst>
                                    <p:cond delay="1000"/>
                                  </p:stCondLst>
                                  <p:childTnLst>
                                    <p:set>
                                      <p:cBhvr>
                                        <p:cTn id="168" dur="1" fill="hold">
                                          <p:stCondLst>
                                            <p:cond delay="0"/>
                                          </p:stCondLst>
                                        </p:cTn>
                                        <p:tgtEl>
                                          <p:spTgt spid="58"/>
                                        </p:tgtEl>
                                        <p:attrNameLst>
                                          <p:attrName>style.visibility</p:attrName>
                                        </p:attrNameLst>
                                      </p:cBhvr>
                                      <p:to>
                                        <p:strVal val="visible"/>
                                      </p:to>
                                    </p:set>
                                  </p:childTnLst>
                                </p:cTn>
                              </p:par>
                            </p:childTnLst>
                          </p:cTn>
                        </p:par>
                        <p:par>
                          <p:cTn id="169" fill="hold">
                            <p:stCondLst>
                              <p:cond delay="53000"/>
                            </p:stCondLst>
                            <p:childTnLst>
                              <p:par>
                                <p:cTn id="170" presetID="1" presetClass="entr" presetSubtype="0" fill="hold" grpId="0" nodeType="afterEffect">
                                  <p:stCondLst>
                                    <p:cond delay="1000"/>
                                  </p:stCondLst>
                                  <p:childTnLst>
                                    <p:set>
                                      <p:cBhvr>
                                        <p:cTn id="171" dur="1" fill="hold">
                                          <p:stCondLst>
                                            <p:cond delay="0"/>
                                          </p:stCondLst>
                                        </p:cTn>
                                        <p:tgtEl>
                                          <p:spTgt spid="59"/>
                                        </p:tgtEl>
                                        <p:attrNameLst>
                                          <p:attrName>style.visibility</p:attrName>
                                        </p:attrNameLst>
                                      </p:cBhvr>
                                      <p:to>
                                        <p:strVal val="visible"/>
                                      </p:to>
                                    </p:set>
                                  </p:childTnLst>
                                </p:cTn>
                              </p:par>
                            </p:childTnLst>
                          </p:cTn>
                        </p:par>
                        <p:par>
                          <p:cTn id="172" fill="hold">
                            <p:stCondLst>
                              <p:cond delay="54000"/>
                            </p:stCondLst>
                            <p:childTnLst>
                              <p:par>
                                <p:cTn id="173" presetID="1" presetClass="entr" presetSubtype="0" fill="hold" grpId="0" nodeType="afterEffect">
                                  <p:stCondLst>
                                    <p:cond delay="1000"/>
                                  </p:stCondLst>
                                  <p:childTnLst>
                                    <p:set>
                                      <p:cBhvr>
                                        <p:cTn id="174" dur="1" fill="hold">
                                          <p:stCondLst>
                                            <p:cond delay="0"/>
                                          </p:stCondLst>
                                        </p:cTn>
                                        <p:tgtEl>
                                          <p:spTgt spid="60"/>
                                        </p:tgtEl>
                                        <p:attrNameLst>
                                          <p:attrName>style.visibility</p:attrName>
                                        </p:attrNameLst>
                                      </p:cBhvr>
                                      <p:to>
                                        <p:strVal val="visible"/>
                                      </p:to>
                                    </p:set>
                                  </p:childTnLst>
                                </p:cTn>
                              </p:par>
                            </p:childTnLst>
                          </p:cTn>
                        </p:par>
                        <p:par>
                          <p:cTn id="175" fill="hold">
                            <p:stCondLst>
                              <p:cond delay="55000"/>
                            </p:stCondLst>
                            <p:childTnLst>
                              <p:par>
                                <p:cTn id="176" presetID="1" presetClass="entr" presetSubtype="0" fill="hold" grpId="0" nodeType="afterEffect">
                                  <p:stCondLst>
                                    <p:cond delay="1000"/>
                                  </p:stCondLst>
                                  <p:childTnLst>
                                    <p:set>
                                      <p:cBhvr>
                                        <p:cTn id="177" dur="1" fill="hold">
                                          <p:stCondLst>
                                            <p:cond delay="0"/>
                                          </p:stCondLst>
                                        </p:cTn>
                                        <p:tgtEl>
                                          <p:spTgt spid="61"/>
                                        </p:tgtEl>
                                        <p:attrNameLst>
                                          <p:attrName>style.visibility</p:attrName>
                                        </p:attrNameLst>
                                      </p:cBhvr>
                                      <p:to>
                                        <p:strVal val="visible"/>
                                      </p:to>
                                    </p:set>
                                  </p:childTnLst>
                                </p:cTn>
                              </p:par>
                            </p:childTnLst>
                          </p:cTn>
                        </p:par>
                        <p:par>
                          <p:cTn id="178" fill="hold">
                            <p:stCondLst>
                              <p:cond delay="56000"/>
                            </p:stCondLst>
                            <p:childTnLst>
                              <p:par>
                                <p:cTn id="179" presetID="1" presetClass="entr" presetSubtype="0" fill="hold" grpId="0" nodeType="afterEffect">
                                  <p:stCondLst>
                                    <p:cond delay="1000"/>
                                  </p:stCondLst>
                                  <p:childTnLst>
                                    <p:set>
                                      <p:cBhvr>
                                        <p:cTn id="180" dur="1" fill="hold">
                                          <p:stCondLst>
                                            <p:cond delay="0"/>
                                          </p:stCondLst>
                                        </p:cTn>
                                        <p:tgtEl>
                                          <p:spTgt spid="62"/>
                                        </p:tgtEl>
                                        <p:attrNameLst>
                                          <p:attrName>style.visibility</p:attrName>
                                        </p:attrNameLst>
                                      </p:cBhvr>
                                      <p:to>
                                        <p:strVal val="visible"/>
                                      </p:to>
                                    </p:set>
                                  </p:childTnLst>
                                </p:cTn>
                              </p:par>
                            </p:childTnLst>
                          </p:cTn>
                        </p:par>
                        <p:par>
                          <p:cTn id="181" fill="hold">
                            <p:stCondLst>
                              <p:cond delay="57000"/>
                            </p:stCondLst>
                            <p:childTnLst>
                              <p:par>
                                <p:cTn id="182" presetID="1" presetClass="entr" presetSubtype="0" fill="hold" grpId="0" nodeType="afterEffect">
                                  <p:stCondLst>
                                    <p:cond delay="1000"/>
                                  </p:stCondLst>
                                  <p:childTnLst>
                                    <p:set>
                                      <p:cBhvr>
                                        <p:cTn id="183" dur="1" fill="hold">
                                          <p:stCondLst>
                                            <p:cond delay="0"/>
                                          </p:stCondLst>
                                        </p:cTn>
                                        <p:tgtEl>
                                          <p:spTgt spid="63"/>
                                        </p:tgtEl>
                                        <p:attrNameLst>
                                          <p:attrName>style.visibility</p:attrName>
                                        </p:attrNameLst>
                                      </p:cBhvr>
                                      <p:to>
                                        <p:strVal val="visible"/>
                                      </p:to>
                                    </p:set>
                                  </p:childTnLst>
                                </p:cTn>
                              </p:par>
                            </p:childTnLst>
                          </p:cTn>
                        </p:par>
                        <p:par>
                          <p:cTn id="184" fill="hold">
                            <p:stCondLst>
                              <p:cond delay="58000"/>
                            </p:stCondLst>
                            <p:childTnLst>
                              <p:par>
                                <p:cTn id="185" presetID="1" presetClass="entr" presetSubtype="0" fill="hold" grpId="0" nodeType="afterEffect">
                                  <p:stCondLst>
                                    <p:cond delay="1000"/>
                                  </p:stCondLst>
                                  <p:childTnLst>
                                    <p:set>
                                      <p:cBhvr>
                                        <p:cTn id="186" dur="1" fill="hold">
                                          <p:stCondLst>
                                            <p:cond delay="0"/>
                                          </p:stCondLst>
                                        </p:cTn>
                                        <p:tgtEl>
                                          <p:spTgt spid="64"/>
                                        </p:tgtEl>
                                        <p:attrNameLst>
                                          <p:attrName>style.visibility</p:attrName>
                                        </p:attrNameLst>
                                      </p:cBhvr>
                                      <p:to>
                                        <p:strVal val="visible"/>
                                      </p:to>
                                    </p:set>
                                  </p:childTnLst>
                                </p:cTn>
                              </p:par>
                            </p:childTnLst>
                          </p:cTn>
                        </p:par>
                        <p:par>
                          <p:cTn id="187" fill="hold">
                            <p:stCondLst>
                              <p:cond delay="59000"/>
                            </p:stCondLst>
                            <p:childTnLst>
                              <p:par>
                                <p:cTn id="188" presetID="1" presetClass="entr" presetSubtype="0" fill="hold" grpId="0" nodeType="afterEffect">
                                  <p:stCondLst>
                                    <p:cond delay="1000"/>
                                  </p:stCondLst>
                                  <p:childTnLst>
                                    <p:set>
                                      <p:cBhvr>
                                        <p:cTn id="189" dur="1" fill="hold">
                                          <p:stCondLst>
                                            <p:cond delay="0"/>
                                          </p:stCondLst>
                                        </p:cTn>
                                        <p:tgtEl>
                                          <p:spTgt spid="65"/>
                                        </p:tgtEl>
                                        <p:attrNameLst>
                                          <p:attrName>style.visibility</p:attrName>
                                        </p:attrNameLst>
                                      </p:cBhvr>
                                      <p:to>
                                        <p:strVal val="visible"/>
                                      </p:to>
                                    </p:set>
                                  </p:childTnLst>
                                </p:cTn>
                              </p:par>
                            </p:childTnLst>
                          </p:cTn>
                        </p:par>
                        <p:par>
                          <p:cTn id="190" fill="hold">
                            <p:stCondLst>
                              <p:cond delay="60000"/>
                            </p:stCondLst>
                            <p:childTnLst>
                              <p:par>
                                <p:cTn id="191" presetID="1" presetClass="entr" presetSubtype="0" fill="hold" grpId="0" nodeType="afterEffect">
                                  <p:stCondLst>
                                    <p:cond delay="1000"/>
                                  </p:stCondLst>
                                  <p:childTnLst>
                                    <p:set>
                                      <p:cBhvr>
                                        <p:cTn id="192" dur="1" fill="hold">
                                          <p:stCondLst>
                                            <p:cond delay="0"/>
                                          </p:stCondLst>
                                        </p:cTn>
                                        <p:tgtEl>
                                          <p:spTgt spid="67"/>
                                        </p:tgtEl>
                                        <p:attrNameLst>
                                          <p:attrName>style.visibility</p:attrName>
                                        </p:attrNameLst>
                                      </p:cBhvr>
                                      <p:to>
                                        <p:strVal val="visible"/>
                                      </p:to>
                                    </p:set>
                                  </p:childTnLst>
                                </p:cTn>
                              </p:par>
                            </p:childTnLst>
                          </p:cTn>
                        </p:par>
                        <p:par>
                          <p:cTn id="193" fill="hold">
                            <p:stCondLst>
                              <p:cond delay="61000"/>
                            </p:stCondLst>
                            <p:childTnLst>
                              <p:par>
                                <p:cTn id="194" presetID="1" presetClass="entr" presetSubtype="0" fill="hold" grpId="0" nodeType="afterEffect">
                                  <p:stCondLst>
                                    <p:cond delay="1000"/>
                                  </p:stCondLst>
                                  <p:childTnLst>
                                    <p:set>
                                      <p:cBhvr>
                                        <p:cTn id="195" dur="1" fill="hold">
                                          <p:stCondLst>
                                            <p:cond delay="0"/>
                                          </p:stCondLst>
                                        </p:cTn>
                                        <p:tgtEl>
                                          <p:spTgt spid="68"/>
                                        </p:tgtEl>
                                        <p:attrNameLst>
                                          <p:attrName>style.visibility</p:attrName>
                                        </p:attrNameLst>
                                      </p:cBhvr>
                                      <p:to>
                                        <p:strVal val="visible"/>
                                      </p:to>
                                    </p:set>
                                  </p:childTnLst>
                                </p:cTn>
                              </p:par>
                            </p:childTnLst>
                          </p:cTn>
                        </p:par>
                        <p:par>
                          <p:cTn id="196" fill="hold">
                            <p:stCondLst>
                              <p:cond delay="62000"/>
                            </p:stCondLst>
                            <p:childTnLst>
                              <p:par>
                                <p:cTn id="197" presetID="1" presetClass="entr" presetSubtype="0" fill="hold" grpId="0" nodeType="afterEffect">
                                  <p:stCondLst>
                                    <p:cond delay="1000"/>
                                  </p:stCondLst>
                                  <p:childTnLst>
                                    <p:set>
                                      <p:cBhvr>
                                        <p:cTn id="198" dur="1" fill="hold">
                                          <p:stCondLst>
                                            <p:cond delay="0"/>
                                          </p:stCondLst>
                                        </p:cTn>
                                        <p:tgtEl>
                                          <p:spTgt spid="69"/>
                                        </p:tgtEl>
                                        <p:attrNameLst>
                                          <p:attrName>style.visibility</p:attrName>
                                        </p:attrNameLst>
                                      </p:cBhvr>
                                      <p:to>
                                        <p:strVal val="visible"/>
                                      </p:to>
                                    </p:set>
                                  </p:childTnLst>
                                </p:cTn>
                              </p:par>
                            </p:childTnLst>
                          </p:cTn>
                        </p:par>
                        <p:par>
                          <p:cTn id="199" fill="hold">
                            <p:stCondLst>
                              <p:cond delay="63000"/>
                            </p:stCondLst>
                            <p:childTnLst>
                              <p:par>
                                <p:cTn id="200" presetID="1" presetClass="entr" presetSubtype="0" fill="hold" grpId="0" nodeType="afterEffect">
                                  <p:stCondLst>
                                    <p:cond delay="1000"/>
                                  </p:stCondLst>
                                  <p:childTnLst>
                                    <p:set>
                                      <p:cBhvr>
                                        <p:cTn id="201" dur="1" fill="hold">
                                          <p:stCondLst>
                                            <p:cond delay="0"/>
                                          </p:stCondLst>
                                        </p:cTn>
                                        <p:tgtEl>
                                          <p:spTgt spid="70"/>
                                        </p:tgtEl>
                                        <p:attrNameLst>
                                          <p:attrName>style.visibility</p:attrName>
                                        </p:attrNameLst>
                                      </p:cBhvr>
                                      <p:to>
                                        <p:strVal val="visible"/>
                                      </p:to>
                                    </p:set>
                                  </p:childTnLst>
                                </p:cTn>
                              </p:par>
                            </p:childTnLst>
                          </p:cTn>
                        </p:par>
                        <p:par>
                          <p:cTn id="202" fill="hold">
                            <p:stCondLst>
                              <p:cond delay="64000"/>
                            </p:stCondLst>
                            <p:childTnLst>
                              <p:par>
                                <p:cTn id="203" presetID="1" presetClass="entr" presetSubtype="0" fill="hold" grpId="0" nodeType="afterEffect">
                                  <p:stCondLst>
                                    <p:cond delay="1000"/>
                                  </p:stCondLst>
                                  <p:childTnLst>
                                    <p:set>
                                      <p:cBhvr>
                                        <p:cTn id="204" dur="1" fill="hold">
                                          <p:stCondLst>
                                            <p:cond delay="0"/>
                                          </p:stCondLst>
                                        </p:cTn>
                                        <p:tgtEl>
                                          <p:spTgt spid="71"/>
                                        </p:tgtEl>
                                        <p:attrNameLst>
                                          <p:attrName>style.visibility</p:attrName>
                                        </p:attrNameLst>
                                      </p:cBhvr>
                                      <p:to>
                                        <p:strVal val="visible"/>
                                      </p:to>
                                    </p:set>
                                  </p:childTnLst>
                                </p:cTn>
                              </p:par>
                            </p:childTnLst>
                          </p:cTn>
                        </p:par>
                        <p:par>
                          <p:cTn id="205" fill="hold">
                            <p:stCondLst>
                              <p:cond delay="65000"/>
                            </p:stCondLst>
                            <p:childTnLst>
                              <p:par>
                                <p:cTn id="206" presetID="1" presetClass="entr" presetSubtype="0" fill="hold" grpId="0" nodeType="afterEffect">
                                  <p:stCondLst>
                                    <p:cond delay="1000"/>
                                  </p:stCondLst>
                                  <p:childTnLst>
                                    <p:set>
                                      <p:cBhvr>
                                        <p:cTn id="207" dur="1" fill="hold">
                                          <p:stCondLst>
                                            <p:cond delay="0"/>
                                          </p:stCondLst>
                                        </p:cTn>
                                        <p:tgtEl>
                                          <p:spTgt spid="72"/>
                                        </p:tgtEl>
                                        <p:attrNameLst>
                                          <p:attrName>style.visibility</p:attrName>
                                        </p:attrNameLst>
                                      </p:cBhvr>
                                      <p:to>
                                        <p:strVal val="visible"/>
                                      </p:to>
                                    </p:set>
                                  </p:childTnLst>
                                </p:cTn>
                              </p:par>
                            </p:childTnLst>
                          </p:cTn>
                        </p:par>
                        <p:par>
                          <p:cTn id="208" fill="hold">
                            <p:stCondLst>
                              <p:cond delay="66000"/>
                            </p:stCondLst>
                            <p:childTnLst>
                              <p:par>
                                <p:cTn id="209" presetID="1" presetClass="entr" presetSubtype="0" fill="hold" grpId="0" nodeType="afterEffect">
                                  <p:stCondLst>
                                    <p:cond delay="1000"/>
                                  </p:stCondLst>
                                  <p:childTnLst>
                                    <p:set>
                                      <p:cBhvr>
                                        <p:cTn id="210" dur="1" fill="hold">
                                          <p:stCondLst>
                                            <p:cond delay="0"/>
                                          </p:stCondLst>
                                        </p:cTn>
                                        <p:tgtEl>
                                          <p:spTgt spid="73"/>
                                        </p:tgtEl>
                                        <p:attrNameLst>
                                          <p:attrName>style.visibility</p:attrName>
                                        </p:attrNameLst>
                                      </p:cBhvr>
                                      <p:to>
                                        <p:strVal val="visible"/>
                                      </p:to>
                                    </p:set>
                                  </p:childTnLst>
                                </p:cTn>
                              </p:par>
                            </p:childTnLst>
                          </p:cTn>
                        </p:par>
                        <p:par>
                          <p:cTn id="211" fill="hold">
                            <p:stCondLst>
                              <p:cond delay="67000"/>
                            </p:stCondLst>
                            <p:childTnLst>
                              <p:par>
                                <p:cTn id="212" presetID="1" presetClass="entr" presetSubtype="0" fill="hold" grpId="0" nodeType="afterEffect">
                                  <p:stCondLst>
                                    <p:cond delay="1000"/>
                                  </p:stCondLst>
                                  <p:childTnLst>
                                    <p:set>
                                      <p:cBhvr>
                                        <p:cTn id="213" dur="1" fill="hold">
                                          <p:stCondLst>
                                            <p:cond delay="0"/>
                                          </p:stCondLst>
                                        </p:cTn>
                                        <p:tgtEl>
                                          <p:spTgt spid="74"/>
                                        </p:tgtEl>
                                        <p:attrNameLst>
                                          <p:attrName>style.visibility</p:attrName>
                                        </p:attrNameLst>
                                      </p:cBhvr>
                                      <p:to>
                                        <p:strVal val="visible"/>
                                      </p:to>
                                    </p:set>
                                  </p:childTnLst>
                                </p:cTn>
                              </p:par>
                            </p:childTnLst>
                          </p:cTn>
                        </p:par>
                        <p:par>
                          <p:cTn id="214" fill="hold">
                            <p:stCondLst>
                              <p:cond delay="68000"/>
                            </p:stCondLst>
                            <p:childTnLst>
                              <p:par>
                                <p:cTn id="215" presetID="1" presetClass="entr" presetSubtype="0" fill="hold" grpId="0" nodeType="afterEffect">
                                  <p:stCondLst>
                                    <p:cond delay="1000"/>
                                  </p:stCondLst>
                                  <p:childTnLst>
                                    <p:set>
                                      <p:cBhvr>
                                        <p:cTn id="216" dur="1" fill="hold">
                                          <p:stCondLst>
                                            <p:cond delay="0"/>
                                          </p:stCondLst>
                                        </p:cTn>
                                        <p:tgtEl>
                                          <p:spTgt spid="75"/>
                                        </p:tgtEl>
                                        <p:attrNameLst>
                                          <p:attrName>style.visibility</p:attrName>
                                        </p:attrNameLst>
                                      </p:cBhvr>
                                      <p:to>
                                        <p:strVal val="visible"/>
                                      </p:to>
                                    </p:set>
                                  </p:childTnLst>
                                </p:cTn>
                              </p:par>
                            </p:childTnLst>
                          </p:cTn>
                        </p:par>
                        <p:par>
                          <p:cTn id="217" fill="hold">
                            <p:stCondLst>
                              <p:cond delay="69000"/>
                            </p:stCondLst>
                            <p:childTnLst>
                              <p:par>
                                <p:cTn id="218" presetID="1" presetClass="entr" presetSubtype="0" fill="hold" grpId="0" nodeType="afterEffect">
                                  <p:stCondLst>
                                    <p:cond delay="1000"/>
                                  </p:stCondLst>
                                  <p:childTnLst>
                                    <p:set>
                                      <p:cBhvr>
                                        <p:cTn id="219" dur="1" fill="hold">
                                          <p:stCondLst>
                                            <p:cond delay="0"/>
                                          </p:stCondLst>
                                        </p:cTn>
                                        <p:tgtEl>
                                          <p:spTgt spid="76"/>
                                        </p:tgtEl>
                                        <p:attrNameLst>
                                          <p:attrName>style.visibility</p:attrName>
                                        </p:attrNameLst>
                                      </p:cBhvr>
                                      <p:to>
                                        <p:strVal val="visible"/>
                                      </p:to>
                                    </p:set>
                                  </p:childTnLst>
                                </p:cTn>
                              </p:par>
                            </p:childTnLst>
                          </p:cTn>
                        </p:par>
                        <p:par>
                          <p:cTn id="220" fill="hold">
                            <p:stCondLst>
                              <p:cond delay="70000"/>
                            </p:stCondLst>
                            <p:childTnLst>
                              <p:par>
                                <p:cTn id="221" presetID="1" presetClass="entr" presetSubtype="0" fill="hold" grpId="0" nodeType="afterEffect">
                                  <p:stCondLst>
                                    <p:cond delay="1000"/>
                                  </p:stCondLst>
                                  <p:childTnLst>
                                    <p:set>
                                      <p:cBhvr>
                                        <p:cTn id="222" dur="1" fill="hold">
                                          <p:stCondLst>
                                            <p:cond delay="0"/>
                                          </p:stCondLst>
                                        </p:cTn>
                                        <p:tgtEl>
                                          <p:spTgt spid="77"/>
                                        </p:tgtEl>
                                        <p:attrNameLst>
                                          <p:attrName>style.visibility</p:attrName>
                                        </p:attrNameLst>
                                      </p:cBhvr>
                                      <p:to>
                                        <p:strVal val="visible"/>
                                      </p:to>
                                    </p:set>
                                  </p:childTnLst>
                                </p:cTn>
                              </p:par>
                            </p:childTnLst>
                          </p:cTn>
                        </p:par>
                        <p:par>
                          <p:cTn id="223" fill="hold">
                            <p:stCondLst>
                              <p:cond delay="71000"/>
                            </p:stCondLst>
                            <p:childTnLst>
                              <p:par>
                                <p:cTn id="224" presetID="1" presetClass="entr" presetSubtype="0" fill="hold" grpId="0" nodeType="afterEffect">
                                  <p:stCondLst>
                                    <p:cond delay="1000"/>
                                  </p:stCondLst>
                                  <p:childTnLst>
                                    <p:set>
                                      <p:cBhvr>
                                        <p:cTn id="225" dur="1" fill="hold">
                                          <p:stCondLst>
                                            <p:cond delay="0"/>
                                          </p:stCondLst>
                                        </p:cTn>
                                        <p:tgtEl>
                                          <p:spTgt spid="78"/>
                                        </p:tgtEl>
                                        <p:attrNameLst>
                                          <p:attrName>style.visibility</p:attrName>
                                        </p:attrNameLst>
                                      </p:cBhvr>
                                      <p:to>
                                        <p:strVal val="visible"/>
                                      </p:to>
                                    </p:set>
                                  </p:childTnLst>
                                </p:cTn>
                              </p:par>
                            </p:childTnLst>
                          </p:cTn>
                        </p:par>
                        <p:par>
                          <p:cTn id="226" fill="hold">
                            <p:stCondLst>
                              <p:cond delay="72000"/>
                            </p:stCondLst>
                            <p:childTnLst>
                              <p:par>
                                <p:cTn id="227" presetID="1" presetClass="entr" presetSubtype="0" fill="hold" grpId="0" nodeType="afterEffect">
                                  <p:stCondLst>
                                    <p:cond delay="1000"/>
                                  </p:stCondLst>
                                  <p:childTnLst>
                                    <p:set>
                                      <p:cBhvr>
                                        <p:cTn id="228" dur="1" fill="hold">
                                          <p:stCondLst>
                                            <p:cond delay="0"/>
                                          </p:stCondLst>
                                        </p:cTn>
                                        <p:tgtEl>
                                          <p:spTgt spid="79"/>
                                        </p:tgtEl>
                                        <p:attrNameLst>
                                          <p:attrName>style.visibility</p:attrName>
                                        </p:attrNameLst>
                                      </p:cBhvr>
                                      <p:to>
                                        <p:strVal val="visible"/>
                                      </p:to>
                                    </p:set>
                                  </p:childTnLst>
                                </p:cTn>
                              </p:par>
                            </p:childTnLst>
                          </p:cTn>
                        </p:par>
                        <p:par>
                          <p:cTn id="229" fill="hold">
                            <p:stCondLst>
                              <p:cond delay="73000"/>
                            </p:stCondLst>
                            <p:childTnLst>
                              <p:par>
                                <p:cTn id="230" presetID="1" presetClass="entr" presetSubtype="0" fill="hold" grpId="0" nodeType="afterEffect">
                                  <p:stCondLst>
                                    <p:cond delay="1000"/>
                                  </p:stCondLst>
                                  <p:childTnLst>
                                    <p:set>
                                      <p:cBhvr>
                                        <p:cTn id="231" dur="1" fill="hold">
                                          <p:stCondLst>
                                            <p:cond delay="0"/>
                                          </p:stCondLst>
                                        </p:cTn>
                                        <p:tgtEl>
                                          <p:spTgt spid="80"/>
                                        </p:tgtEl>
                                        <p:attrNameLst>
                                          <p:attrName>style.visibility</p:attrName>
                                        </p:attrNameLst>
                                      </p:cBhvr>
                                      <p:to>
                                        <p:strVal val="visible"/>
                                      </p:to>
                                    </p:set>
                                  </p:childTnLst>
                                </p:cTn>
                              </p:par>
                            </p:childTnLst>
                          </p:cTn>
                        </p:par>
                        <p:par>
                          <p:cTn id="232" fill="hold">
                            <p:stCondLst>
                              <p:cond delay="74000"/>
                            </p:stCondLst>
                            <p:childTnLst>
                              <p:par>
                                <p:cTn id="233" presetID="1" presetClass="entr" presetSubtype="0" fill="hold" grpId="0" nodeType="afterEffect">
                                  <p:stCondLst>
                                    <p:cond delay="1000"/>
                                  </p:stCondLst>
                                  <p:childTnLst>
                                    <p:set>
                                      <p:cBhvr>
                                        <p:cTn id="234" dur="1" fill="hold">
                                          <p:stCondLst>
                                            <p:cond delay="0"/>
                                          </p:stCondLst>
                                        </p:cTn>
                                        <p:tgtEl>
                                          <p:spTgt spid="81"/>
                                        </p:tgtEl>
                                        <p:attrNameLst>
                                          <p:attrName>style.visibility</p:attrName>
                                        </p:attrNameLst>
                                      </p:cBhvr>
                                      <p:to>
                                        <p:strVal val="visible"/>
                                      </p:to>
                                    </p:set>
                                  </p:childTnLst>
                                </p:cTn>
                              </p:par>
                            </p:childTnLst>
                          </p:cTn>
                        </p:par>
                        <p:par>
                          <p:cTn id="235" fill="hold">
                            <p:stCondLst>
                              <p:cond delay="75000"/>
                            </p:stCondLst>
                            <p:childTnLst>
                              <p:par>
                                <p:cTn id="236" presetID="1" presetClass="entr" presetSubtype="0" fill="hold" grpId="0" nodeType="afterEffect">
                                  <p:stCondLst>
                                    <p:cond delay="1000"/>
                                  </p:stCondLst>
                                  <p:childTnLst>
                                    <p:set>
                                      <p:cBhvr>
                                        <p:cTn id="237" dur="1" fill="hold">
                                          <p:stCondLst>
                                            <p:cond delay="0"/>
                                          </p:stCondLst>
                                        </p:cTn>
                                        <p:tgtEl>
                                          <p:spTgt spid="82"/>
                                        </p:tgtEl>
                                        <p:attrNameLst>
                                          <p:attrName>style.visibility</p:attrName>
                                        </p:attrNameLst>
                                      </p:cBhvr>
                                      <p:to>
                                        <p:strVal val="visible"/>
                                      </p:to>
                                    </p:set>
                                  </p:childTnLst>
                                </p:cTn>
                              </p:par>
                            </p:childTnLst>
                          </p:cTn>
                        </p:par>
                        <p:par>
                          <p:cTn id="238" fill="hold">
                            <p:stCondLst>
                              <p:cond delay="76000"/>
                            </p:stCondLst>
                            <p:childTnLst>
                              <p:par>
                                <p:cTn id="239" presetID="1" presetClass="entr" presetSubtype="0" fill="hold" grpId="0" nodeType="afterEffect">
                                  <p:stCondLst>
                                    <p:cond delay="1000"/>
                                  </p:stCondLst>
                                  <p:childTnLst>
                                    <p:set>
                                      <p:cBhvr>
                                        <p:cTn id="240" dur="1" fill="hold">
                                          <p:stCondLst>
                                            <p:cond delay="0"/>
                                          </p:stCondLst>
                                        </p:cTn>
                                        <p:tgtEl>
                                          <p:spTgt spid="83"/>
                                        </p:tgtEl>
                                        <p:attrNameLst>
                                          <p:attrName>style.visibility</p:attrName>
                                        </p:attrNameLst>
                                      </p:cBhvr>
                                      <p:to>
                                        <p:strVal val="visible"/>
                                      </p:to>
                                    </p:set>
                                  </p:childTnLst>
                                </p:cTn>
                              </p:par>
                            </p:childTnLst>
                          </p:cTn>
                        </p:par>
                        <p:par>
                          <p:cTn id="241" fill="hold">
                            <p:stCondLst>
                              <p:cond delay="77000"/>
                            </p:stCondLst>
                            <p:childTnLst>
                              <p:par>
                                <p:cTn id="242" presetID="1" presetClass="entr" presetSubtype="0" fill="hold" grpId="0" nodeType="afterEffect">
                                  <p:stCondLst>
                                    <p:cond delay="1000"/>
                                  </p:stCondLst>
                                  <p:childTnLst>
                                    <p:set>
                                      <p:cBhvr>
                                        <p:cTn id="243" dur="1" fill="hold">
                                          <p:stCondLst>
                                            <p:cond delay="0"/>
                                          </p:stCondLst>
                                        </p:cTn>
                                        <p:tgtEl>
                                          <p:spTgt spid="84"/>
                                        </p:tgtEl>
                                        <p:attrNameLst>
                                          <p:attrName>style.visibility</p:attrName>
                                        </p:attrNameLst>
                                      </p:cBhvr>
                                      <p:to>
                                        <p:strVal val="visible"/>
                                      </p:to>
                                    </p:set>
                                  </p:childTnLst>
                                </p:cTn>
                              </p:par>
                            </p:childTnLst>
                          </p:cTn>
                        </p:par>
                        <p:par>
                          <p:cTn id="244" fill="hold">
                            <p:stCondLst>
                              <p:cond delay="78000"/>
                            </p:stCondLst>
                            <p:childTnLst>
                              <p:par>
                                <p:cTn id="245" presetID="1" presetClass="entr" presetSubtype="0" fill="hold" grpId="0" nodeType="afterEffect">
                                  <p:stCondLst>
                                    <p:cond delay="1000"/>
                                  </p:stCondLst>
                                  <p:childTnLst>
                                    <p:set>
                                      <p:cBhvr>
                                        <p:cTn id="246" dur="1" fill="hold">
                                          <p:stCondLst>
                                            <p:cond delay="0"/>
                                          </p:stCondLst>
                                        </p:cTn>
                                        <p:tgtEl>
                                          <p:spTgt spid="85"/>
                                        </p:tgtEl>
                                        <p:attrNameLst>
                                          <p:attrName>style.visibility</p:attrName>
                                        </p:attrNameLst>
                                      </p:cBhvr>
                                      <p:to>
                                        <p:strVal val="visible"/>
                                      </p:to>
                                    </p:set>
                                  </p:childTnLst>
                                </p:cTn>
                              </p:par>
                            </p:childTnLst>
                          </p:cTn>
                        </p:par>
                        <p:par>
                          <p:cTn id="247" fill="hold">
                            <p:stCondLst>
                              <p:cond delay="79000"/>
                            </p:stCondLst>
                            <p:childTnLst>
                              <p:par>
                                <p:cTn id="248" presetID="1" presetClass="entr" presetSubtype="0" fill="hold" grpId="0" nodeType="afterEffect">
                                  <p:stCondLst>
                                    <p:cond delay="1000"/>
                                  </p:stCondLst>
                                  <p:childTnLst>
                                    <p:set>
                                      <p:cBhvr>
                                        <p:cTn id="249" dur="1" fill="hold">
                                          <p:stCondLst>
                                            <p:cond delay="0"/>
                                          </p:stCondLst>
                                        </p:cTn>
                                        <p:tgtEl>
                                          <p:spTgt spid="86"/>
                                        </p:tgtEl>
                                        <p:attrNameLst>
                                          <p:attrName>style.visibility</p:attrName>
                                        </p:attrNameLst>
                                      </p:cBhvr>
                                      <p:to>
                                        <p:strVal val="visible"/>
                                      </p:to>
                                    </p:set>
                                  </p:childTnLst>
                                </p:cTn>
                              </p:par>
                            </p:childTnLst>
                          </p:cTn>
                        </p:par>
                        <p:par>
                          <p:cTn id="250" fill="hold">
                            <p:stCondLst>
                              <p:cond delay="80000"/>
                            </p:stCondLst>
                            <p:childTnLst>
                              <p:par>
                                <p:cTn id="251" presetID="1" presetClass="entr" presetSubtype="0" fill="hold" grpId="0" nodeType="afterEffect">
                                  <p:stCondLst>
                                    <p:cond delay="1000"/>
                                  </p:stCondLst>
                                  <p:childTnLst>
                                    <p:set>
                                      <p:cBhvr>
                                        <p:cTn id="252" dur="1" fill="hold">
                                          <p:stCondLst>
                                            <p:cond delay="0"/>
                                          </p:stCondLst>
                                        </p:cTn>
                                        <p:tgtEl>
                                          <p:spTgt spid="87"/>
                                        </p:tgtEl>
                                        <p:attrNameLst>
                                          <p:attrName>style.visibility</p:attrName>
                                        </p:attrNameLst>
                                      </p:cBhvr>
                                      <p:to>
                                        <p:strVal val="visible"/>
                                      </p:to>
                                    </p:set>
                                  </p:childTnLst>
                                </p:cTn>
                              </p:par>
                            </p:childTnLst>
                          </p:cTn>
                        </p:par>
                        <p:par>
                          <p:cTn id="253" fill="hold">
                            <p:stCondLst>
                              <p:cond delay="81000"/>
                            </p:stCondLst>
                            <p:childTnLst>
                              <p:par>
                                <p:cTn id="254" presetID="1" presetClass="entr" presetSubtype="0" fill="hold" grpId="0" nodeType="afterEffect">
                                  <p:stCondLst>
                                    <p:cond delay="1000"/>
                                  </p:stCondLst>
                                  <p:childTnLst>
                                    <p:set>
                                      <p:cBhvr>
                                        <p:cTn id="255" dur="1" fill="hold">
                                          <p:stCondLst>
                                            <p:cond delay="0"/>
                                          </p:stCondLst>
                                        </p:cTn>
                                        <p:tgtEl>
                                          <p:spTgt spid="88"/>
                                        </p:tgtEl>
                                        <p:attrNameLst>
                                          <p:attrName>style.visibility</p:attrName>
                                        </p:attrNameLst>
                                      </p:cBhvr>
                                      <p:to>
                                        <p:strVal val="visible"/>
                                      </p:to>
                                    </p:set>
                                  </p:childTnLst>
                                </p:cTn>
                              </p:par>
                            </p:childTnLst>
                          </p:cTn>
                        </p:par>
                        <p:par>
                          <p:cTn id="256" fill="hold">
                            <p:stCondLst>
                              <p:cond delay="82000"/>
                            </p:stCondLst>
                            <p:childTnLst>
                              <p:par>
                                <p:cTn id="257" presetID="1" presetClass="entr" presetSubtype="0" fill="hold" grpId="0" nodeType="afterEffect">
                                  <p:stCondLst>
                                    <p:cond delay="1000"/>
                                  </p:stCondLst>
                                  <p:childTnLst>
                                    <p:set>
                                      <p:cBhvr>
                                        <p:cTn id="258" dur="1" fill="hold">
                                          <p:stCondLst>
                                            <p:cond delay="0"/>
                                          </p:stCondLst>
                                        </p:cTn>
                                        <p:tgtEl>
                                          <p:spTgt spid="89"/>
                                        </p:tgtEl>
                                        <p:attrNameLst>
                                          <p:attrName>style.visibility</p:attrName>
                                        </p:attrNameLst>
                                      </p:cBhvr>
                                      <p:to>
                                        <p:strVal val="visible"/>
                                      </p:to>
                                    </p:set>
                                  </p:childTnLst>
                                </p:cTn>
                              </p:par>
                            </p:childTnLst>
                          </p:cTn>
                        </p:par>
                        <p:par>
                          <p:cTn id="259" fill="hold">
                            <p:stCondLst>
                              <p:cond delay="83000"/>
                            </p:stCondLst>
                            <p:childTnLst>
                              <p:par>
                                <p:cTn id="260" presetID="1" presetClass="entr" presetSubtype="0" fill="hold" grpId="0" nodeType="afterEffect">
                                  <p:stCondLst>
                                    <p:cond delay="1000"/>
                                  </p:stCondLst>
                                  <p:childTnLst>
                                    <p:set>
                                      <p:cBhvr>
                                        <p:cTn id="261" dur="1" fill="hold">
                                          <p:stCondLst>
                                            <p:cond delay="0"/>
                                          </p:stCondLst>
                                        </p:cTn>
                                        <p:tgtEl>
                                          <p:spTgt spid="90"/>
                                        </p:tgtEl>
                                        <p:attrNameLst>
                                          <p:attrName>style.visibility</p:attrName>
                                        </p:attrNameLst>
                                      </p:cBhvr>
                                      <p:to>
                                        <p:strVal val="visible"/>
                                      </p:to>
                                    </p:set>
                                  </p:childTnLst>
                                </p:cTn>
                              </p:par>
                            </p:childTnLst>
                          </p:cTn>
                        </p:par>
                        <p:par>
                          <p:cTn id="262" fill="hold">
                            <p:stCondLst>
                              <p:cond delay="84000"/>
                            </p:stCondLst>
                            <p:childTnLst>
                              <p:par>
                                <p:cTn id="263" presetID="1" presetClass="entr" presetSubtype="0" fill="hold" grpId="0" nodeType="afterEffect">
                                  <p:stCondLst>
                                    <p:cond delay="1000"/>
                                  </p:stCondLst>
                                  <p:childTnLst>
                                    <p:set>
                                      <p:cBhvr>
                                        <p:cTn id="264" dur="1" fill="hold">
                                          <p:stCondLst>
                                            <p:cond delay="0"/>
                                          </p:stCondLst>
                                        </p:cTn>
                                        <p:tgtEl>
                                          <p:spTgt spid="91"/>
                                        </p:tgtEl>
                                        <p:attrNameLst>
                                          <p:attrName>style.visibility</p:attrName>
                                        </p:attrNameLst>
                                      </p:cBhvr>
                                      <p:to>
                                        <p:strVal val="visible"/>
                                      </p:to>
                                    </p:set>
                                  </p:childTnLst>
                                </p:cTn>
                              </p:par>
                            </p:childTnLst>
                          </p:cTn>
                        </p:par>
                        <p:par>
                          <p:cTn id="265" fill="hold">
                            <p:stCondLst>
                              <p:cond delay="85000"/>
                            </p:stCondLst>
                            <p:childTnLst>
                              <p:par>
                                <p:cTn id="266" presetID="1" presetClass="entr" presetSubtype="0" fill="hold" grpId="0" nodeType="afterEffect">
                                  <p:stCondLst>
                                    <p:cond delay="1000"/>
                                  </p:stCondLst>
                                  <p:childTnLst>
                                    <p:set>
                                      <p:cBhvr>
                                        <p:cTn id="267" dur="1" fill="hold">
                                          <p:stCondLst>
                                            <p:cond delay="0"/>
                                          </p:stCondLst>
                                        </p:cTn>
                                        <p:tgtEl>
                                          <p:spTgt spid="92"/>
                                        </p:tgtEl>
                                        <p:attrNameLst>
                                          <p:attrName>style.visibility</p:attrName>
                                        </p:attrNameLst>
                                      </p:cBhvr>
                                      <p:to>
                                        <p:strVal val="visible"/>
                                      </p:to>
                                    </p:set>
                                  </p:childTnLst>
                                </p:cTn>
                              </p:par>
                            </p:childTnLst>
                          </p:cTn>
                        </p:par>
                        <p:par>
                          <p:cTn id="268" fill="hold">
                            <p:stCondLst>
                              <p:cond delay="86000"/>
                            </p:stCondLst>
                            <p:childTnLst>
                              <p:par>
                                <p:cTn id="269" presetID="1" presetClass="entr" presetSubtype="0" fill="hold" grpId="0" nodeType="afterEffect">
                                  <p:stCondLst>
                                    <p:cond delay="1000"/>
                                  </p:stCondLst>
                                  <p:childTnLst>
                                    <p:set>
                                      <p:cBhvr>
                                        <p:cTn id="270" dur="1" fill="hold">
                                          <p:stCondLst>
                                            <p:cond delay="0"/>
                                          </p:stCondLst>
                                        </p:cTn>
                                        <p:tgtEl>
                                          <p:spTgt spid="93"/>
                                        </p:tgtEl>
                                        <p:attrNameLst>
                                          <p:attrName>style.visibility</p:attrName>
                                        </p:attrNameLst>
                                      </p:cBhvr>
                                      <p:to>
                                        <p:strVal val="visible"/>
                                      </p:to>
                                    </p:set>
                                  </p:childTnLst>
                                </p:cTn>
                              </p:par>
                            </p:childTnLst>
                          </p:cTn>
                        </p:par>
                        <p:par>
                          <p:cTn id="271" fill="hold">
                            <p:stCondLst>
                              <p:cond delay="87000"/>
                            </p:stCondLst>
                            <p:childTnLst>
                              <p:par>
                                <p:cTn id="272" presetID="1" presetClass="entr" presetSubtype="0" fill="hold" grpId="0" nodeType="afterEffect">
                                  <p:stCondLst>
                                    <p:cond delay="1000"/>
                                  </p:stCondLst>
                                  <p:childTnLst>
                                    <p:set>
                                      <p:cBhvr>
                                        <p:cTn id="273" dur="1" fill="hold">
                                          <p:stCondLst>
                                            <p:cond delay="0"/>
                                          </p:stCondLst>
                                        </p:cTn>
                                        <p:tgtEl>
                                          <p:spTgt spid="94"/>
                                        </p:tgtEl>
                                        <p:attrNameLst>
                                          <p:attrName>style.visibility</p:attrName>
                                        </p:attrNameLst>
                                      </p:cBhvr>
                                      <p:to>
                                        <p:strVal val="visible"/>
                                      </p:to>
                                    </p:set>
                                  </p:childTnLst>
                                </p:cTn>
                              </p:par>
                            </p:childTnLst>
                          </p:cTn>
                        </p:par>
                        <p:par>
                          <p:cTn id="274" fill="hold">
                            <p:stCondLst>
                              <p:cond delay="88000"/>
                            </p:stCondLst>
                            <p:childTnLst>
                              <p:par>
                                <p:cTn id="275" presetID="1" presetClass="entr" presetSubtype="0" fill="hold" grpId="0" nodeType="afterEffect">
                                  <p:stCondLst>
                                    <p:cond delay="1000"/>
                                  </p:stCondLst>
                                  <p:childTnLst>
                                    <p:set>
                                      <p:cBhvr>
                                        <p:cTn id="276" dur="1" fill="hold">
                                          <p:stCondLst>
                                            <p:cond delay="0"/>
                                          </p:stCondLst>
                                        </p:cTn>
                                        <p:tgtEl>
                                          <p:spTgt spid="95"/>
                                        </p:tgtEl>
                                        <p:attrNameLst>
                                          <p:attrName>style.visibility</p:attrName>
                                        </p:attrNameLst>
                                      </p:cBhvr>
                                      <p:to>
                                        <p:strVal val="visible"/>
                                      </p:to>
                                    </p:set>
                                  </p:childTnLst>
                                </p:cTn>
                              </p:par>
                            </p:childTnLst>
                          </p:cTn>
                        </p:par>
                        <p:par>
                          <p:cTn id="277" fill="hold">
                            <p:stCondLst>
                              <p:cond delay="89000"/>
                            </p:stCondLst>
                            <p:childTnLst>
                              <p:par>
                                <p:cTn id="278" presetID="1" presetClass="entr" presetSubtype="0" fill="hold" grpId="0" nodeType="afterEffect">
                                  <p:stCondLst>
                                    <p:cond delay="1000"/>
                                  </p:stCondLst>
                                  <p:childTnLst>
                                    <p:set>
                                      <p:cBhvr>
                                        <p:cTn id="279" dur="1" fill="hold">
                                          <p:stCondLst>
                                            <p:cond delay="0"/>
                                          </p:stCondLst>
                                        </p:cTn>
                                        <p:tgtEl>
                                          <p:spTgt spid="96"/>
                                        </p:tgtEl>
                                        <p:attrNameLst>
                                          <p:attrName>style.visibility</p:attrName>
                                        </p:attrNameLst>
                                      </p:cBhvr>
                                      <p:to>
                                        <p:strVal val="visible"/>
                                      </p:to>
                                    </p:set>
                                  </p:childTnLst>
                                </p:cTn>
                              </p:par>
                            </p:childTnLst>
                          </p:cTn>
                        </p:par>
                        <p:par>
                          <p:cTn id="280" fill="hold">
                            <p:stCondLst>
                              <p:cond delay="90000"/>
                            </p:stCondLst>
                            <p:childTnLst>
                              <p:par>
                                <p:cTn id="281" presetID="1" presetClass="entr" presetSubtype="0" fill="hold" grpId="0" nodeType="afterEffect">
                                  <p:stCondLst>
                                    <p:cond delay="1000"/>
                                  </p:stCondLst>
                                  <p:childTnLst>
                                    <p:set>
                                      <p:cBhvr>
                                        <p:cTn id="282" dur="1" fill="hold">
                                          <p:stCondLst>
                                            <p:cond delay="0"/>
                                          </p:stCondLst>
                                        </p:cTn>
                                        <p:tgtEl>
                                          <p:spTgt spid="97"/>
                                        </p:tgtEl>
                                        <p:attrNameLst>
                                          <p:attrName>style.visibility</p:attrName>
                                        </p:attrNameLst>
                                      </p:cBhvr>
                                      <p:to>
                                        <p:strVal val="visible"/>
                                      </p:to>
                                    </p:set>
                                  </p:childTnLst>
                                </p:cTn>
                              </p:par>
                            </p:childTnLst>
                          </p:cTn>
                        </p:par>
                        <p:par>
                          <p:cTn id="283" fill="hold">
                            <p:stCondLst>
                              <p:cond delay="91000"/>
                            </p:stCondLst>
                            <p:childTnLst>
                              <p:par>
                                <p:cTn id="284" presetID="1" presetClass="entr" presetSubtype="0" fill="hold" grpId="0" nodeType="afterEffect">
                                  <p:stCondLst>
                                    <p:cond delay="1000"/>
                                  </p:stCondLst>
                                  <p:childTnLst>
                                    <p:set>
                                      <p:cBhvr>
                                        <p:cTn id="285" dur="1" fill="hold">
                                          <p:stCondLst>
                                            <p:cond delay="0"/>
                                          </p:stCondLst>
                                        </p:cTn>
                                        <p:tgtEl>
                                          <p:spTgt spid="98"/>
                                        </p:tgtEl>
                                        <p:attrNameLst>
                                          <p:attrName>style.visibility</p:attrName>
                                        </p:attrNameLst>
                                      </p:cBhvr>
                                      <p:to>
                                        <p:strVal val="visible"/>
                                      </p:to>
                                    </p:set>
                                  </p:childTnLst>
                                </p:cTn>
                              </p:par>
                            </p:childTnLst>
                          </p:cTn>
                        </p:par>
                        <p:par>
                          <p:cTn id="286" fill="hold">
                            <p:stCondLst>
                              <p:cond delay="92000"/>
                            </p:stCondLst>
                            <p:childTnLst>
                              <p:par>
                                <p:cTn id="287" presetID="1" presetClass="entr" presetSubtype="0" fill="hold" grpId="0" nodeType="afterEffect">
                                  <p:stCondLst>
                                    <p:cond delay="1000"/>
                                  </p:stCondLst>
                                  <p:childTnLst>
                                    <p:set>
                                      <p:cBhvr>
                                        <p:cTn id="288" dur="1" fill="hold">
                                          <p:stCondLst>
                                            <p:cond delay="0"/>
                                          </p:stCondLst>
                                        </p:cTn>
                                        <p:tgtEl>
                                          <p:spTgt spid="99"/>
                                        </p:tgtEl>
                                        <p:attrNameLst>
                                          <p:attrName>style.visibility</p:attrName>
                                        </p:attrNameLst>
                                      </p:cBhvr>
                                      <p:to>
                                        <p:strVal val="visible"/>
                                      </p:to>
                                    </p:set>
                                  </p:childTnLst>
                                </p:cTn>
                              </p:par>
                            </p:childTnLst>
                          </p:cTn>
                        </p:par>
                        <p:par>
                          <p:cTn id="289" fill="hold">
                            <p:stCondLst>
                              <p:cond delay="93000"/>
                            </p:stCondLst>
                            <p:childTnLst>
                              <p:par>
                                <p:cTn id="290" presetID="1" presetClass="entr" presetSubtype="0" fill="hold" grpId="0" nodeType="afterEffect">
                                  <p:stCondLst>
                                    <p:cond delay="1000"/>
                                  </p:stCondLst>
                                  <p:childTnLst>
                                    <p:set>
                                      <p:cBhvr>
                                        <p:cTn id="291" dur="1" fill="hold">
                                          <p:stCondLst>
                                            <p:cond delay="0"/>
                                          </p:stCondLst>
                                        </p:cTn>
                                        <p:tgtEl>
                                          <p:spTgt spid="100"/>
                                        </p:tgtEl>
                                        <p:attrNameLst>
                                          <p:attrName>style.visibility</p:attrName>
                                        </p:attrNameLst>
                                      </p:cBhvr>
                                      <p:to>
                                        <p:strVal val="visible"/>
                                      </p:to>
                                    </p:set>
                                  </p:childTnLst>
                                </p:cTn>
                              </p:par>
                            </p:childTnLst>
                          </p:cTn>
                        </p:par>
                        <p:par>
                          <p:cTn id="292" fill="hold">
                            <p:stCondLst>
                              <p:cond delay="94000"/>
                            </p:stCondLst>
                            <p:childTnLst>
                              <p:par>
                                <p:cTn id="293" presetID="1" presetClass="entr" presetSubtype="0" fill="hold" grpId="0" nodeType="afterEffect">
                                  <p:stCondLst>
                                    <p:cond delay="1000"/>
                                  </p:stCondLst>
                                  <p:childTnLst>
                                    <p:set>
                                      <p:cBhvr>
                                        <p:cTn id="294" dur="1" fill="hold">
                                          <p:stCondLst>
                                            <p:cond delay="0"/>
                                          </p:stCondLst>
                                        </p:cTn>
                                        <p:tgtEl>
                                          <p:spTgt spid="101"/>
                                        </p:tgtEl>
                                        <p:attrNameLst>
                                          <p:attrName>style.visibility</p:attrName>
                                        </p:attrNameLst>
                                      </p:cBhvr>
                                      <p:to>
                                        <p:strVal val="visible"/>
                                      </p:to>
                                    </p:set>
                                  </p:childTnLst>
                                </p:cTn>
                              </p:par>
                            </p:childTnLst>
                          </p:cTn>
                        </p:par>
                        <p:par>
                          <p:cTn id="295" fill="hold">
                            <p:stCondLst>
                              <p:cond delay="95000"/>
                            </p:stCondLst>
                            <p:childTnLst>
                              <p:par>
                                <p:cTn id="296" presetID="1" presetClass="entr" presetSubtype="0" fill="hold" grpId="0" nodeType="afterEffect">
                                  <p:stCondLst>
                                    <p:cond delay="1000"/>
                                  </p:stCondLst>
                                  <p:childTnLst>
                                    <p:set>
                                      <p:cBhvr>
                                        <p:cTn id="297" dur="1" fill="hold">
                                          <p:stCondLst>
                                            <p:cond delay="0"/>
                                          </p:stCondLst>
                                        </p:cTn>
                                        <p:tgtEl>
                                          <p:spTgt spid="102"/>
                                        </p:tgtEl>
                                        <p:attrNameLst>
                                          <p:attrName>style.visibility</p:attrName>
                                        </p:attrNameLst>
                                      </p:cBhvr>
                                      <p:to>
                                        <p:strVal val="visible"/>
                                      </p:to>
                                    </p:set>
                                  </p:childTnLst>
                                </p:cTn>
                              </p:par>
                            </p:childTnLst>
                          </p:cTn>
                        </p:par>
                        <p:par>
                          <p:cTn id="298" fill="hold">
                            <p:stCondLst>
                              <p:cond delay="96000"/>
                            </p:stCondLst>
                            <p:childTnLst>
                              <p:par>
                                <p:cTn id="299" presetID="1" presetClass="entr" presetSubtype="0" fill="hold" grpId="0" nodeType="afterEffect">
                                  <p:stCondLst>
                                    <p:cond delay="1000"/>
                                  </p:stCondLst>
                                  <p:childTnLst>
                                    <p:set>
                                      <p:cBhvr>
                                        <p:cTn id="300" dur="1" fill="hold">
                                          <p:stCondLst>
                                            <p:cond delay="0"/>
                                          </p:stCondLst>
                                        </p:cTn>
                                        <p:tgtEl>
                                          <p:spTgt spid="103"/>
                                        </p:tgtEl>
                                        <p:attrNameLst>
                                          <p:attrName>style.visibility</p:attrName>
                                        </p:attrNameLst>
                                      </p:cBhvr>
                                      <p:to>
                                        <p:strVal val="visible"/>
                                      </p:to>
                                    </p:set>
                                  </p:childTnLst>
                                </p:cTn>
                              </p:par>
                            </p:childTnLst>
                          </p:cTn>
                        </p:par>
                        <p:par>
                          <p:cTn id="301" fill="hold">
                            <p:stCondLst>
                              <p:cond delay="97000"/>
                            </p:stCondLst>
                            <p:childTnLst>
                              <p:par>
                                <p:cTn id="302" presetID="1" presetClass="entr" presetSubtype="0" fill="hold" grpId="0" nodeType="afterEffect">
                                  <p:stCondLst>
                                    <p:cond delay="1000"/>
                                  </p:stCondLst>
                                  <p:childTnLst>
                                    <p:set>
                                      <p:cBhvr>
                                        <p:cTn id="303" dur="1" fill="hold">
                                          <p:stCondLst>
                                            <p:cond delay="0"/>
                                          </p:stCondLst>
                                        </p:cTn>
                                        <p:tgtEl>
                                          <p:spTgt spid="104"/>
                                        </p:tgtEl>
                                        <p:attrNameLst>
                                          <p:attrName>style.visibility</p:attrName>
                                        </p:attrNameLst>
                                      </p:cBhvr>
                                      <p:to>
                                        <p:strVal val="visible"/>
                                      </p:to>
                                    </p:set>
                                  </p:childTnLst>
                                </p:cTn>
                              </p:par>
                            </p:childTnLst>
                          </p:cTn>
                        </p:par>
                        <p:par>
                          <p:cTn id="304" fill="hold">
                            <p:stCondLst>
                              <p:cond delay="98000"/>
                            </p:stCondLst>
                            <p:childTnLst>
                              <p:par>
                                <p:cTn id="305" presetID="1" presetClass="entr" presetSubtype="0" fill="hold" grpId="0" nodeType="afterEffect">
                                  <p:stCondLst>
                                    <p:cond delay="1000"/>
                                  </p:stCondLst>
                                  <p:childTnLst>
                                    <p:set>
                                      <p:cBhvr>
                                        <p:cTn id="306" dur="1" fill="hold">
                                          <p:stCondLst>
                                            <p:cond delay="0"/>
                                          </p:stCondLst>
                                        </p:cTn>
                                        <p:tgtEl>
                                          <p:spTgt spid="105"/>
                                        </p:tgtEl>
                                        <p:attrNameLst>
                                          <p:attrName>style.visibility</p:attrName>
                                        </p:attrNameLst>
                                      </p:cBhvr>
                                      <p:to>
                                        <p:strVal val="visible"/>
                                      </p:to>
                                    </p:set>
                                  </p:childTnLst>
                                </p:cTn>
                              </p:par>
                            </p:childTnLst>
                          </p:cTn>
                        </p:par>
                        <p:par>
                          <p:cTn id="307" fill="hold">
                            <p:stCondLst>
                              <p:cond delay="99000"/>
                            </p:stCondLst>
                            <p:childTnLst>
                              <p:par>
                                <p:cTn id="308" presetID="1" presetClass="entr" presetSubtype="0" fill="hold" grpId="0" nodeType="afterEffect">
                                  <p:stCondLst>
                                    <p:cond delay="1000"/>
                                  </p:stCondLst>
                                  <p:childTnLst>
                                    <p:set>
                                      <p:cBhvr>
                                        <p:cTn id="309" dur="1" fill="hold">
                                          <p:stCondLst>
                                            <p:cond delay="0"/>
                                          </p:stCondLst>
                                        </p:cTn>
                                        <p:tgtEl>
                                          <p:spTgt spid="106"/>
                                        </p:tgtEl>
                                        <p:attrNameLst>
                                          <p:attrName>style.visibility</p:attrName>
                                        </p:attrNameLst>
                                      </p:cBhvr>
                                      <p:to>
                                        <p:strVal val="visible"/>
                                      </p:to>
                                    </p:set>
                                  </p:childTnLst>
                                </p:cTn>
                              </p:par>
                            </p:childTnLst>
                          </p:cTn>
                        </p:par>
                        <p:par>
                          <p:cTn id="310" fill="hold">
                            <p:stCondLst>
                              <p:cond delay="100000"/>
                            </p:stCondLst>
                            <p:childTnLst>
                              <p:par>
                                <p:cTn id="311" presetID="1" presetClass="entr" presetSubtype="0" fill="hold" grpId="0" nodeType="afterEffect">
                                  <p:stCondLst>
                                    <p:cond delay="1000"/>
                                  </p:stCondLst>
                                  <p:childTnLst>
                                    <p:set>
                                      <p:cBhvr>
                                        <p:cTn id="312" dur="1" fill="hold">
                                          <p:stCondLst>
                                            <p:cond delay="0"/>
                                          </p:stCondLst>
                                        </p:cTn>
                                        <p:tgtEl>
                                          <p:spTgt spid="107"/>
                                        </p:tgtEl>
                                        <p:attrNameLst>
                                          <p:attrName>style.visibility</p:attrName>
                                        </p:attrNameLst>
                                      </p:cBhvr>
                                      <p:to>
                                        <p:strVal val="visible"/>
                                      </p:to>
                                    </p:set>
                                  </p:childTnLst>
                                </p:cTn>
                              </p:par>
                            </p:childTnLst>
                          </p:cTn>
                        </p:par>
                        <p:par>
                          <p:cTn id="313" fill="hold">
                            <p:stCondLst>
                              <p:cond delay="101000"/>
                            </p:stCondLst>
                            <p:childTnLst>
                              <p:par>
                                <p:cTn id="314" presetID="1" presetClass="entr" presetSubtype="0" fill="hold" grpId="0" nodeType="afterEffect">
                                  <p:stCondLst>
                                    <p:cond delay="1000"/>
                                  </p:stCondLst>
                                  <p:childTnLst>
                                    <p:set>
                                      <p:cBhvr>
                                        <p:cTn id="315" dur="1" fill="hold">
                                          <p:stCondLst>
                                            <p:cond delay="0"/>
                                          </p:stCondLst>
                                        </p:cTn>
                                        <p:tgtEl>
                                          <p:spTgt spid="108"/>
                                        </p:tgtEl>
                                        <p:attrNameLst>
                                          <p:attrName>style.visibility</p:attrName>
                                        </p:attrNameLst>
                                      </p:cBhvr>
                                      <p:to>
                                        <p:strVal val="visible"/>
                                      </p:to>
                                    </p:set>
                                  </p:childTnLst>
                                </p:cTn>
                              </p:par>
                            </p:childTnLst>
                          </p:cTn>
                        </p:par>
                        <p:par>
                          <p:cTn id="316" fill="hold">
                            <p:stCondLst>
                              <p:cond delay="102000"/>
                            </p:stCondLst>
                            <p:childTnLst>
                              <p:par>
                                <p:cTn id="317" presetID="1" presetClass="entr" presetSubtype="0" fill="hold" grpId="0" nodeType="afterEffect">
                                  <p:stCondLst>
                                    <p:cond delay="1000"/>
                                  </p:stCondLst>
                                  <p:childTnLst>
                                    <p:set>
                                      <p:cBhvr>
                                        <p:cTn id="318" dur="1" fill="hold">
                                          <p:stCondLst>
                                            <p:cond delay="0"/>
                                          </p:stCondLst>
                                        </p:cTn>
                                        <p:tgtEl>
                                          <p:spTgt spid="109"/>
                                        </p:tgtEl>
                                        <p:attrNameLst>
                                          <p:attrName>style.visibility</p:attrName>
                                        </p:attrNameLst>
                                      </p:cBhvr>
                                      <p:to>
                                        <p:strVal val="visible"/>
                                      </p:to>
                                    </p:set>
                                  </p:childTnLst>
                                </p:cTn>
                              </p:par>
                            </p:childTnLst>
                          </p:cTn>
                        </p:par>
                        <p:par>
                          <p:cTn id="319" fill="hold">
                            <p:stCondLst>
                              <p:cond delay="103000"/>
                            </p:stCondLst>
                            <p:childTnLst>
                              <p:par>
                                <p:cTn id="320" presetID="1" presetClass="entr" presetSubtype="0" fill="hold" grpId="0" nodeType="afterEffect">
                                  <p:stCondLst>
                                    <p:cond delay="1000"/>
                                  </p:stCondLst>
                                  <p:childTnLst>
                                    <p:set>
                                      <p:cBhvr>
                                        <p:cTn id="321" dur="1" fill="hold">
                                          <p:stCondLst>
                                            <p:cond delay="0"/>
                                          </p:stCondLst>
                                        </p:cTn>
                                        <p:tgtEl>
                                          <p:spTgt spid="110"/>
                                        </p:tgtEl>
                                        <p:attrNameLst>
                                          <p:attrName>style.visibility</p:attrName>
                                        </p:attrNameLst>
                                      </p:cBhvr>
                                      <p:to>
                                        <p:strVal val="visible"/>
                                      </p:to>
                                    </p:set>
                                  </p:childTnLst>
                                </p:cTn>
                              </p:par>
                            </p:childTnLst>
                          </p:cTn>
                        </p:par>
                        <p:par>
                          <p:cTn id="322" fill="hold">
                            <p:stCondLst>
                              <p:cond delay="104000"/>
                            </p:stCondLst>
                            <p:childTnLst>
                              <p:par>
                                <p:cTn id="323" presetID="1" presetClass="entr" presetSubtype="0" fill="hold" grpId="0" nodeType="afterEffect">
                                  <p:stCondLst>
                                    <p:cond delay="1000"/>
                                  </p:stCondLst>
                                  <p:childTnLst>
                                    <p:set>
                                      <p:cBhvr>
                                        <p:cTn id="324" dur="1" fill="hold">
                                          <p:stCondLst>
                                            <p:cond delay="0"/>
                                          </p:stCondLst>
                                        </p:cTn>
                                        <p:tgtEl>
                                          <p:spTgt spid="111"/>
                                        </p:tgtEl>
                                        <p:attrNameLst>
                                          <p:attrName>style.visibility</p:attrName>
                                        </p:attrNameLst>
                                      </p:cBhvr>
                                      <p:to>
                                        <p:strVal val="visible"/>
                                      </p:to>
                                    </p:set>
                                  </p:childTnLst>
                                </p:cTn>
                              </p:par>
                            </p:childTnLst>
                          </p:cTn>
                        </p:par>
                        <p:par>
                          <p:cTn id="325" fill="hold">
                            <p:stCondLst>
                              <p:cond delay="105000"/>
                            </p:stCondLst>
                            <p:childTnLst>
                              <p:par>
                                <p:cTn id="326" presetID="1" presetClass="entr" presetSubtype="0" fill="hold" grpId="0" nodeType="afterEffect">
                                  <p:stCondLst>
                                    <p:cond delay="1000"/>
                                  </p:stCondLst>
                                  <p:childTnLst>
                                    <p:set>
                                      <p:cBhvr>
                                        <p:cTn id="327" dur="1" fill="hold">
                                          <p:stCondLst>
                                            <p:cond delay="0"/>
                                          </p:stCondLst>
                                        </p:cTn>
                                        <p:tgtEl>
                                          <p:spTgt spid="112"/>
                                        </p:tgtEl>
                                        <p:attrNameLst>
                                          <p:attrName>style.visibility</p:attrName>
                                        </p:attrNameLst>
                                      </p:cBhvr>
                                      <p:to>
                                        <p:strVal val="visible"/>
                                      </p:to>
                                    </p:set>
                                  </p:childTnLst>
                                </p:cTn>
                              </p:par>
                            </p:childTnLst>
                          </p:cTn>
                        </p:par>
                        <p:par>
                          <p:cTn id="328" fill="hold">
                            <p:stCondLst>
                              <p:cond delay="106000"/>
                            </p:stCondLst>
                            <p:childTnLst>
                              <p:par>
                                <p:cTn id="329" presetID="1" presetClass="entr" presetSubtype="0" fill="hold" grpId="0" nodeType="afterEffect">
                                  <p:stCondLst>
                                    <p:cond delay="1000"/>
                                  </p:stCondLst>
                                  <p:childTnLst>
                                    <p:set>
                                      <p:cBhvr>
                                        <p:cTn id="330" dur="1" fill="hold">
                                          <p:stCondLst>
                                            <p:cond delay="0"/>
                                          </p:stCondLst>
                                        </p:cTn>
                                        <p:tgtEl>
                                          <p:spTgt spid="113"/>
                                        </p:tgtEl>
                                        <p:attrNameLst>
                                          <p:attrName>style.visibility</p:attrName>
                                        </p:attrNameLst>
                                      </p:cBhvr>
                                      <p:to>
                                        <p:strVal val="visible"/>
                                      </p:to>
                                    </p:set>
                                  </p:childTnLst>
                                </p:cTn>
                              </p:par>
                            </p:childTnLst>
                          </p:cTn>
                        </p:par>
                        <p:par>
                          <p:cTn id="331" fill="hold">
                            <p:stCondLst>
                              <p:cond delay="107000"/>
                            </p:stCondLst>
                            <p:childTnLst>
                              <p:par>
                                <p:cTn id="332" presetID="1" presetClass="entr" presetSubtype="0" fill="hold" grpId="0" nodeType="afterEffect">
                                  <p:stCondLst>
                                    <p:cond delay="1000"/>
                                  </p:stCondLst>
                                  <p:childTnLst>
                                    <p:set>
                                      <p:cBhvr>
                                        <p:cTn id="333" dur="1" fill="hold">
                                          <p:stCondLst>
                                            <p:cond delay="0"/>
                                          </p:stCondLst>
                                        </p:cTn>
                                        <p:tgtEl>
                                          <p:spTgt spid="114"/>
                                        </p:tgtEl>
                                        <p:attrNameLst>
                                          <p:attrName>style.visibility</p:attrName>
                                        </p:attrNameLst>
                                      </p:cBhvr>
                                      <p:to>
                                        <p:strVal val="visible"/>
                                      </p:to>
                                    </p:set>
                                  </p:childTnLst>
                                </p:cTn>
                              </p:par>
                            </p:childTnLst>
                          </p:cTn>
                        </p:par>
                        <p:par>
                          <p:cTn id="334" fill="hold">
                            <p:stCondLst>
                              <p:cond delay="108000"/>
                            </p:stCondLst>
                            <p:childTnLst>
                              <p:par>
                                <p:cTn id="335" presetID="1" presetClass="entr" presetSubtype="0" fill="hold" grpId="0" nodeType="afterEffect">
                                  <p:stCondLst>
                                    <p:cond delay="1000"/>
                                  </p:stCondLst>
                                  <p:childTnLst>
                                    <p:set>
                                      <p:cBhvr>
                                        <p:cTn id="336" dur="1" fill="hold">
                                          <p:stCondLst>
                                            <p:cond delay="0"/>
                                          </p:stCondLst>
                                        </p:cTn>
                                        <p:tgtEl>
                                          <p:spTgt spid="115"/>
                                        </p:tgtEl>
                                        <p:attrNameLst>
                                          <p:attrName>style.visibility</p:attrName>
                                        </p:attrNameLst>
                                      </p:cBhvr>
                                      <p:to>
                                        <p:strVal val="visible"/>
                                      </p:to>
                                    </p:set>
                                  </p:childTnLst>
                                </p:cTn>
                              </p:par>
                            </p:childTnLst>
                          </p:cTn>
                        </p:par>
                        <p:par>
                          <p:cTn id="337" fill="hold">
                            <p:stCondLst>
                              <p:cond delay="109000"/>
                            </p:stCondLst>
                            <p:childTnLst>
                              <p:par>
                                <p:cTn id="338" presetID="1" presetClass="entr" presetSubtype="0" fill="hold" grpId="0" nodeType="afterEffect">
                                  <p:stCondLst>
                                    <p:cond delay="1000"/>
                                  </p:stCondLst>
                                  <p:childTnLst>
                                    <p:set>
                                      <p:cBhvr>
                                        <p:cTn id="339" dur="1" fill="hold">
                                          <p:stCondLst>
                                            <p:cond delay="0"/>
                                          </p:stCondLst>
                                        </p:cTn>
                                        <p:tgtEl>
                                          <p:spTgt spid="116"/>
                                        </p:tgtEl>
                                        <p:attrNameLst>
                                          <p:attrName>style.visibility</p:attrName>
                                        </p:attrNameLst>
                                      </p:cBhvr>
                                      <p:to>
                                        <p:strVal val="visible"/>
                                      </p:to>
                                    </p:set>
                                  </p:childTnLst>
                                </p:cTn>
                              </p:par>
                            </p:childTnLst>
                          </p:cTn>
                        </p:par>
                        <p:par>
                          <p:cTn id="340" fill="hold">
                            <p:stCondLst>
                              <p:cond delay="110000"/>
                            </p:stCondLst>
                            <p:childTnLst>
                              <p:par>
                                <p:cTn id="341" presetID="1" presetClass="entr" presetSubtype="0" fill="hold" grpId="0" nodeType="afterEffect">
                                  <p:stCondLst>
                                    <p:cond delay="1000"/>
                                  </p:stCondLst>
                                  <p:childTnLst>
                                    <p:set>
                                      <p:cBhvr>
                                        <p:cTn id="342" dur="1" fill="hold">
                                          <p:stCondLst>
                                            <p:cond delay="0"/>
                                          </p:stCondLst>
                                        </p:cTn>
                                        <p:tgtEl>
                                          <p:spTgt spid="117"/>
                                        </p:tgtEl>
                                        <p:attrNameLst>
                                          <p:attrName>style.visibility</p:attrName>
                                        </p:attrNameLst>
                                      </p:cBhvr>
                                      <p:to>
                                        <p:strVal val="visible"/>
                                      </p:to>
                                    </p:set>
                                  </p:childTnLst>
                                </p:cTn>
                              </p:par>
                            </p:childTnLst>
                          </p:cTn>
                        </p:par>
                        <p:par>
                          <p:cTn id="343" fill="hold">
                            <p:stCondLst>
                              <p:cond delay="111000"/>
                            </p:stCondLst>
                            <p:childTnLst>
                              <p:par>
                                <p:cTn id="344" presetID="1" presetClass="entr" presetSubtype="0" fill="hold" grpId="0" nodeType="afterEffect">
                                  <p:stCondLst>
                                    <p:cond delay="1000"/>
                                  </p:stCondLst>
                                  <p:childTnLst>
                                    <p:set>
                                      <p:cBhvr>
                                        <p:cTn id="345" dur="1" fill="hold">
                                          <p:stCondLst>
                                            <p:cond delay="0"/>
                                          </p:stCondLst>
                                        </p:cTn>
                                        <p:tgtEl>
                                          <p:spTgt spid="118"/>
                                        </p:tgtEl>
                                        <p:attrNameLst>
                                          <p:attrName>style.visibility</p:attrName>
                                        </p:attrNameLst>
                                      </p:cBhvr>
                                      <p:to>
                                        <p:strVal val="visible"/>
                                      </p:to>
                                    </p:set>
                                  </p:childTnLst>
                                </p:cTn>
                              </p:par>
                            </p:childTnLst>
                          </p:cTn>
                        </p:par>
                        <p:par>
                          <p:cTn id="346" fill="hold">
                            <p:stCondLst>
                              <p:cond delay="112000"/>
                            </p:stCondLst>
                            <p:childTnLst>
                              <p:par>
                                <p:cTn id="347" presetID="1" presetClass="entr" presetSubtype="0" fill="hold" grpId="0" nodeType="afterEffect">
                                  <p:stCondLst>
                                    <p:cond delay="1000"/>
                                  </p:stCondLst>
                                  <p:childTnLst>
                                    <p:set>
                                      <p:cBhvr>
                                        <p:cTn id="348" dur="1" fill="hold">
                                          <p:stCondLst>
                                            <p:cond delay="0"/>
                                          </p:stCondLst>
                                        </p:cTn>
                                        <p:tgtEl>
                                          <p:spTgt spid="119"/>
                                        </p:tgtEl>
                                        <p:attrNameLst>
                                          <p:attrName>style.visibility</p:attrName>
                                        </p:attrNameLst>
                                      </p:cBhvr>
                                      <p:to>
                                        <p:strVal val="visible"/>
                                      </p:to>
                                    </p:set>
                                  </p:childTnLst>
                                </p:cTn>
                              </p:par>
                            </p:childTnLst>
                          </p:cTn>
                        </p:par>
                        <p:par>
                          <p:cTn id="349" fill="hold">
                            <p:stCondLst>
                              <p:cond delay="113000"/>
                            </p:stCondLst>
                            <p:childTnLst>
                              <p:par>
                                <p:cTn id="350" presetID="1" presetClass="entr" presetSubtype="0" fill="hold" grpId="0" nodeType="afterEffect">
                                  <p:stCondLst>
                                    <p:cond delay="1000"/>
                                  </p:stCondLst>
                                  <p:childTnLst>
                                    <p:set>
                                      <p:cBhvr>
                                        <p:cTn id="351" dur="1" fill="hold">
                                          <p:stCondLst>
                                            <p:cond delay="0"/>
                                          </p:stCondLst>
                                        </p:cTn>
                                        <p:tgtEl>
                                          <p:spTgt spid="120"/>
                                        </p:tgtEl>
                                        <p:attrNameLst>
                                          <p:attrName>style.visibility</p:attrName>
                                        </p:attrNameLst>
                                      </p:cBhvr>
                                      <p:to>
                                        <p:strVal val="visible"/>
                                      </p:to>
                                    </p:set>
                                  </p:childTnLst>
                                </p:cTn>
                              </p:par>
                            </p:childTnLst>
                          </p:cTn>
                        </p:par>
                        <p:par>
                          <p:cTn id="352" fill="hold">
                            <p:stCondLst>
                              <p:cond delay="114000"/>
                            </p:stCondLst>
                            <p:childTnLst>
                              <p:par>
                                <p:cTn id="353" presetID="1" presetClass="entr" presetSubtype="0" fill="hold" grpId="0" nodeType="afterEffect">
                                  <p:stCondLst>
                                    <p:cond delay="1000"/>
                                  </p:stCondLst>
                                  <p:childTnLst>
                                    <p:set>
                                      <p:cBhvr>
                                        <p:cTn id="354" dur="1" fill="hold">
                                          <p:stCondLst>
                                            <p:cond delay="0"/>
                                          </p:stCondLst>
                                        </p:cTn>
                                        <p:tgtEl>
                                          <p:spTgt spid="121"/>
                                        </p:tgtEl>
                                        <p:attrNameLst>
                                          <p:attrName>style.visibility</p:attrName>
                                        </p:attrNameLst>
                                      </p:cBhvr>
                                      <p:to>
                                        <p:strVal val="visible"/>
                                      </p:to>
                                    </p:set>
                                  </p:childTnLst>
                                </p:cTn>
                              </p:par>
                            </p:childTnLst>
                          </p:cTn>
                        </p:par>
                        <p:par>
                          <p:cTn id="355" fill="hold">
                            <p:stCondLst>
                              <p:cond delay="115000"/>
                            </p:stCondLst>
                            <p:childTnLst>
                              <p:par>
                                <p:cTn id="356" presetID="1" presetClass="entr" presetSubtype="0" fill="hold" grpId="0" nodeType="afterEffect">
                                  <p:stCondLst>
                                    <p:cond delay="1000"/>
                                  </p:stCondLst>
                                  <p:childTnLst>
                                    <p:set>
                                      <p:cBhvr>
                                        <p:cTn id="357" dur="1" fill="hold">
                                          <p:stCondLst>
                                            <p:cond delay="0"/>
                                          </p:stCondLst>
                                        </p:cTn>
                                        <p:tgtEl>
                                          <p:spTgt spid="122"/>
                                        </p:tgtEl>
                                        <p:attrNameLst>
                                          <p:attrName>style.visibility</p:attrName>
                                        </p:attrNameLst>
                                      </p:cBhvr>
                                      <p:to>
                                        <p:strVal val="visible"/>
                                      </p:to>
                                    </p:set>
                                  </p:childTnLst>
                                </p:cTn>
                              </p:par>
                            </p:childTnLst>
                          </p:cTn>
                        </p:par>
                        <p:par>
                          <p:cTn id="358" fill="hold">
                            <p:stCondLst>
                              <p:cond delay="116000"/>
                            </p:stCondLst>
                            <p:childTnLst>
                              <p:par>
                                <p:cTn id="359" presetID="1" presetClass="entr" presetSubtype="0" fill="hold" grpId="0" nodeType="afterEffect">
                                  <p:stCondLst>
                                    <p:cond delay="1000"/>
                                  </p:stCondLst>
                                  <p:childTnLst>
                                    <p:set>
                                      <p:cBhvr>
                                        <p:cTn id="360" dur="1" fill="hold">
                                          <p:stCondLst>
                                            <p:cond delay="0"/>
                                          </p:stCondLst>
                                        </p:cTn>
                                        <p:tgtEl>
                                          <p:spTgt spid="123"/>
                                        </p:tgtEl>
                                        <p:attrNameLst>
                                          <p:attrName>style.visibility</p:attrName>
                                        </p:attrNameLst>
                                      </p:cBhvr>
                                      <p:to>
                                        <p:strVal val="visible"/>
                                      </p:to>
                                    </p:set>
                                  </p:childTnLst>
                                </p:cTn>
                              </p:par>
                            </p:childTnLst>
                          </p:cTn>
                        </p:par>
                        <p:par>
                          <p:cTn id="361" fill="hold">
                            <p:stCondLst>
                              <p:cond delay="117000"/>
                            </p:stCondLst>
                            <p:childTnLst>
                              <p:par>
                                <p:cTn id="362" presetID="1" presetClass="entr" presetSubtype="0" fill="hold" grpId="0" nodeType="afterEffect">
                                  <p:stCondLst>
                                    <p:cond delay="1000"/>
                                  </p:stCondLst>
                                  <p:childTnLst>
                                    <p:set>
                                      <p:cBhvr>
                                        <p:cTn id="363" dur="1" fill="hold">
                                          <p:stCondLst>
                                            <p:cond delay="0"/>
                                          </p:stCondLst>
                                        </p:cTn>
                                        <p:tgtEl>
                                          <p:spTgt spid="124"/>
                                        </p:tgtEl>
                                        <p:attrNameLst>
                                          <p:attrName>style.visibility</p:attrName>
                                        </p:attrNameLst>
                                      </p:cBhvr>
                                      <p:to>
                                        <p:strVal val="visible"/>
                                      </p:to>
                                    </p:set>
                                  </p:childTnLst>
                                </p:cTn>
                              </p:par>
                            </p:childTnLst>
                          </p:cTn>
                        </p:par>
                        <p:par>
                          <p:cTn id="364" fill="hold">
                            <p:stCondLst>
                              <p:cond delay="118000"/>
                            </p:stCondLst>
                            <p:childTnLst>
                              <p:par>
                                <p:cTn id="365" presetID="1" presetClass="entr" presetSubtype="0" fill="hold" grpId="0" nodeType="afterEffect">
                                  <p:stCondLst>
                                    <p:cond delay="1000"/>
                                  </p:stCondLst>
                                  <p:childTnLst>
                                    <p:set>
                                      <p:cBhvr>
                                        <p:cTn id="366" dur="1" fill="hold">
                                          <p:stCondLst>
                                            <p:cond delay="0"/>
                                          </p:stCondLst>
                                        </p:cTn>
                                        <p:tgtEl>
                                          <p:spTgt spid="125"/>
                                        </p:tgtEl>
                                        <p:attrNameLst>
                                          <p:attrName>style.visibility</p:attrName>
                                        </p:attrNameLst>
                                      </p:cBhvr>
                                      <p:to>
                                        <p:strVal val="visible"/>
                                      </p:to>
                                    </p:set>
                                  </p:childTnLst>
                                </p:cTn>
                              </p:par>
                            </p:childTnLst>
                          </p:cTn>
                        </p:par>
                        <p:par>
                          <p:cTn id="367" fill="hold">
                            <p:stCondLst>
                              <p:cond delay="119000"/>
                            </p:stCondLst>
                            <p:childTnLst>
                              <p:par>
                                <p:cTn id="368" presetID="1" presetClass="entr" presetSubtype="0" fill="hold" grpId="0" nodeType="afterEffect">
                                  <p:stCondLst>
                                    <p:cond delay="1000"/>
                                  </p:stCondLst>
                                  <p:childTnLst>
                                    <p:set>
                                      <p:cBhvr>
                                        <p:cTn id="369" dur="1" fill="hold">
                                          <p:stCondLst>
                                            <p:cond delay="0"/>
                                          </p:stCondLst>
                                        </p:cTn>
                                        <p:tgtEl>
                                          <p:spTgt spid="126"/>
                                        </p:tgtEl>
                                        <p:attrNameLst>
                                          <p:attrName>style.visibility</p:attrName>
                                        </p:attrNameLst>
                                      </p:cBhvr>
                                      <p:to>
                                        <p:strVal val="visible"/>
                                      </p:to>
                                    </p:set>
                                  </p:childTnLst>
                                </p:cTn>
                              </p:par>
                            </p:childTnLst>
                          </p:cTn>
                        </p:par>
                        <p:par>
                          <p:cTn id="370" fill="hold">
                            <p:stCondLst>
                              <p:cond delay="120000"/>
                            </p:stCondLst>
                            <p:childTnLst>
                              <p:par>
                                <p:cTn id="371" presetID="1" presetClass="entr" presetSubtype="0" fill="hold" grpId="0" nodeType="afterEffect">
                                  <p:stCondLst>
                                    <p:cond delay="1000"/>
                                  </p:stCondLst>
                                  <p:childTnLst>
                                    <p:set>
                                      <p:cBhvr>
                                        <p:cTn id="372" dur="1" fill="hold">
                                          <p:stCondLst>
                                            <p:cond delay="0"/>
                                          </p:stCondLst>
                                        </p:cTn>
                                        <p:tgtEl>
                                          <p:spTgt spid="127"/>
                                        </p:tgtEl>
                                        <p:attrNameLst>
                                          <p:attrName>style.visibility</p:attrName>
                                        </p:attrNameLst>
                                      </p:cBhvr>
                                      <p:to>
                                        <p:strVal val="visible"/>
                                      </p:to>
                                    </p:set>
                                  </p:childTnLst>
                                </p:cTn>
                              </p:par>
                            </p:childTnLst>
                          </p:cTn>
                        </p:par>
                        <p:par>
                          <p:cTn id="373" fill="hold">
                            <p:stCondLst>
                              <p:cond delay="121000"/>
                            </p:stCondLst>
                            <p:childTnLst>
                              <p:par>
                                <p:cTn id="374" presetID="1" presetClass="entr" presetSubtype="0" fill="hold" grpId="0" nodeType="afterEffect">
                                  <p:stCondLst>
                                    <p:cond delay="1000"/>
                                  </p:stCondLst>
                                  <p:childTnLst>
                                    <p:set>
                                      <p:cBhvr>
                                        <p:cTn id="375" dur="1" fill="hold">
                                          <p:stCondLst>
                                            <p:cond delay="0"/>
                                          </p:stCondLst>
                                        </p:cTn>
                                        <p:tgtEl>
                                          <p:spTgt spid="128"/>
                                        </p:tgtEl>
                                        <p:attrNameLst>
                                          <p:attrName>style.visibility</p:attrName>
                                        </p:attrNameLst>
                                      </p:cBhvr>
                                      <p:to>
                                        <p:strVal val="visible"/>
                                      </p:to>
                                    </p:set>
                                  </p:childTnLst>
                                </p:cTn>
                              </p:par>
                            </p:childTnLst>
                          </p:cTn>
                        </p:par>
                        <p:par>
                          <p:cTn id="376" fill="hold">
                            <p:stCondLst>
                              <p:cond delay="122000"/>
                            </p:stCondLst>
                            <p:childTnLst>
                              <p:par>
                                <p:cTn id="377" presetID="1" presetClass="entr" presetSubtype="0" fill="hold" grpId="0" nodeType="afterEffect">
                                  <p:stCondLst>
                                    <p:cond delay="1000"/>
                                  </p:stCondLst>
                                  <p:childTnLst>
                                    <p:set>
                                      <p:cBhvr>
                                        <p:cTn id="378" dur="1" fill="hold">
                                          <p:stCondLst>
                                            <p:cond delay="0"/>
                                          </p:stCondLst>
                                        </p:cTn>
                                        <p:tgtEl>
                                          <p:spTgt spid="129"/>
                                        </p:tgtEl>
                                        <p:attrNameLst>
                                          <p:attrName>style.visibility</p:attrName>
                                        </p:attrNameLst>
                                      </p:cBhvr>
                                      <p:to>
                                        <p:strVal val="visible"/>
                                      </p:to>
                                    </p:set>
                                  </p:childTnLst>
                                </p:cTn>
                              </p:par>
                            </p:childTnLst>
                          </p:cTn>
                        </p:par>
                        <p:par>
                          <p:cTn id="379" fill="hold">
                            <p:stCondLst>
                              <p:cond delay="123000"/>
                            </p:stCondLst>
                            <p:childTnLst>
                              <p:par>
                                <p:cTn id="380" presetID="1" presetClass="entr" presetSubtype="0" fill="hold" grpId="0" nodeType="afterEffect">
                                  <p:stCondLst>
                                    <p:cond delay="1000"/>
                                  </p:stCondLst>
                                  <p:childTnLst>
                                    <p:set>
                                      <p:cBhvr>
                                        <p:cTn id="381" dur="1" fill="hold">
                                          <p:stCondLst>
                                            <p:cond delay="0"/>
                                          </p:stCondLst>
                                        </p:cTn>
                                        <p:tgtEl>
                                          <p:spTgt spid="130"/>
                                        </p:tgtEl>
                                        <p:attrNameLst>
                                          <p:attrName>style.visibility</p:attrName>
                                        </p:attrNameLst>
                                      </p:cBhvr>
                                      <p:to>
                                        <p:strVal val="visible"/>
                                      </p:to>
                                    </p:set>
                                  </p:childTnLst>
                                </p:cTn>
                              </p:par>
                            </p:childTnLst>
                          </p:cTn>
                        </p:par>
                        <p:par>
                          <p:cTn id="382" fill="hold">
                            <p:stCondLst>
                              <p:cond delay="124000"/>
                            </p:stCondLst>
                            <p:childTnLst>
                              <p:par>
                                <p:cTn id="383" presetID="1" presetClass="entr" presetSubtype="0" fill="hold" grpId="0" nodeType="afterEffect">
                                  <p:stCondLst>
                                    <p:cond delay="1000"/>
                                  </p:stCondLst>
                                  <p:childTnLst>
                                    <p:set>
                                      <p:cBhvr>
                                        <p:cTn id="384" dur="1" fill="hold">
                                          <p:stCondLst>
                                            <p:cond delay="0"/>
                                          </p:stCondLst>
                                        </p:cTn>
                                        <p:tgtEl>
                                          <p:spTgt spid="131"/>
                                        </p:tgtEl>
                                        <p:attrNameLst>
                                          <p:attrName>style.visibility</p:attrName>
                                        </p:attrNameLst>
                                      </p:cBhvr>
                                      <p:to>
                                        <p:strVal val="visible"/>
                                      </p:to>
                                    </p:set>
                                  </p:childTnLst>
                                </p:cTn>
                              </p:par>
                            </p:childTnLst>
                          </p:cTn>
                        </p:par>
                        <p:par>
                          <p:cTn id="385" fill="hold">
                            <p:stCondLst>
                              <p:cond delay="125000"/>
                            </p:stCondLst>
                            <p:childTnLst>
                              <p:par>
                                <p:cTn id="386" presetID="1" presetClass="entr" presetSubtype="0" fill="hold" grpId="0" nodeType="afterEffect">
                                  <p:stCondLst>
                                    <p:cond delay="1000"/>
                                  </p:stCondLst>
                                  <p:childTnLst>
                                    <p:set>
                                      <p:cBhvr>
                                        <p:cTn id="387" dur="1" fill="hold">
                                          <p:stCondLst>
                                            <p:cond delay="0"/>
                                          </p:stCondLst>
                                        </p:cTn>
                                        <p:tgtEl>
                                          <p:spTgt spid="132"/>
                                        </p:tgtEl>
                                        <p:attrNameLst>
                                          <p:attrName>style.visibility</p:attrName>
                                        </p:attrNameLst>
                                      </p:cBhvr>
                                      <p:to>
                                        <p:strVal val="visible"/>
                                      </p:to>
                                    </p:set>
                                  </p:childTnLst>
                                </p:cTn>
                              </p:par>
                            </p:childTnLst>
                          </p:cTn>
                        </p:par>
                        <p:par>
                          <p:cTn id="388" fill="hold">
                            <p:stCondLst>
                              <p:cond delay="126000"/>
                            </p:stCondLst>
                            <p:childTnLst>
                              <p:par>
                                <p:cTn id="389" presetID="1" presetClass="entr" presetSubtype="0" fill="hold" grpId="0" nodeType="afterEffect">
                                  <p:stCondLst>
                                    <p:cond delay="1000"/>
                                  </p:stCondLst>
                                  <p:childTnLst>
                                    <p:set>
                                      <p:cBhvr>
                                        <p:cTn id="390" dur="1" fill="hold">
                                          <p:stCondLst>
                                            <p:cond delay="0"/>
                                          </p:stCondLst>
                                        </p:cTn>
                                        <p:tgtEl>
                                          <p:spTgt spid="133"/>
                                        </p:tgtEl>
                                        <p:attrNameLst>
                                          <p:attrName>style.visibility</p:attrName>
                                        </p:attrNameLst>
                                      </p:cBhvr>
                                      <p:to>
                                        <p:strVal val="visible"/>
                                      </p:to>
                                    </p:set>
                                  </p:childTnLst>
                                </p:cTn>
                              </p:par>
                            </p:childTnLst>
                          </p:cTn>
                        </p:par>
                        <p:par>
                          <p:cTn id="391" fill="hold">
                            <p:stCondLst>
                              <p:cond delay="127000"/>
                            </p:stCondLst>
                            <p:childTnLst>
                              <p:par>
                                <p:cTn id="392" presetID="1" presetClass="entr" presetSubtype="0" fill="hold" grpId="0" nodeType="afterEffect">
                                  <p:stCondLst>
                                    <p:cond delay="1000"/>
                                  </p:stCondLst>
                                  <p:childTnLst>
                                    <p:set>
                                      <p:cBhvr>
                                        <p:cTn id="393" dur="1" fill="hold">
                                          <p:stCondLst>
                                            <p:cond delay="0"/>
                                          </p:stCondLst>
                                        </p:cTn>
                                        <p:tgtEl>
                                          <p:spTgt spid="134"/>
                                        </p:tgtEl>
                                        <p:attrNameLst>
                                          <p:attrName>style.visibility</p:attrName>
                                        </p:attrNameLst>
                                      </p:cBhvr>
                                      <p:to>
                                        <p:strVal val="visible"/>
                                      </p:to>
                                    </p:set>
                                  </p:childTnLst>
                                </p:cTn>
                              </p:par>
                            </p:childTnLst>
                          </p:cTn>
                        </p:par>
                        <p:par>
                          <p:cTn id="394" fill="hold">
                            <p:stCondLst>
                              <p:cond delay="128000"/>
                            </p:stCondLst>
                            <p:childTnLst>
                              <p:par>
                                <p:cTn id="395" presetID="1" presetClass="entr" presetSubtype="0" fill="hold" grpId="0" nodeType="afterEffect">
                                  <p:stCondLst>
                                    <p:cond delay="1000"/>
                                  </p:stCondLst>
                                  <p:childTnLst>
                                    <p:set>
                                      <p:cBhvr>
                                        <p:cTn id="396" dur="1" fill="hold">
                                          <p:stCondLst>
                                            <p:cond delay="0"/>
                                          </p:stCondLst>
                                        </p:cTn>
                                        <p:tgtEl>
                                          <p:spTgt spid="135"/>
                                        </p:tgtEl>
                                        <p:attrNameLst>
                                          <p:attrName>style.visibility</p:attrName>
                                        </p:attrNameLst>
                                      </p:cBhvr>
                                      <p:to>
                                        <p:strVal val="visible"/>
                                      </p:to>
                                    </p:set>
                                  </p:childTnLst>
                                </p:cTn>
                              </p:par>
                            </p:childTnLst>
                          </p:cTn>
                        </p:par>
                        <p:par>
                          <p:cTn id="397" fill="hold">
                            <p:stCondLst>
                              <p:cond delay="129000"/>
                            </p:stCondLst>
                            <p:childTnLst>
                              <p:par>
                                <p:cTn id="398" presetID="1" presetClass="entr" presetSubtype="0" fill="hold" grpId="0" nodeType="afterEffect">
                                  <p:stCondLst>
                                    <p:cond delay="1000"/>
                                  </p:stCondLst>
                                  <p:childTnLst>
                                    <p:set>
                                      <p:cBhvr>
                                        <p:cTn id="399" dur="1" fill="hold">
                                          <p:stCondLst>
                                            <p:cond delay="0"/>
                                          </p:stCondLst>
                                        </p:cTn>
                                        <p:tgtEl>
                                          <p:spTgt spid="136"/>
                                        </p:tgtEl>
                                        <p:attrNameLst>
                                          <p:attrName>style.visibility</p:attrName>
                                        </p:attrNameLst>
                                      </p:cBhvr>
                                      <p:to>
                                        <p:strVal val="visible"/>
                                      </p:to>
                                    </p:set>
                                  </p:childTnLst>
                                </p:cTn>
                              </p:par>
                            </p:childTnLst>
                          </p:cTn>
                        </p:par>
                        <p:par>
                          <p:cTn id="400" fill="hold">
                            <p:stCondLst>
                              <p:cond delay="130000"/>
                            </p:stCondLst>
                            <p:childTnLst>
                              <p:par>
                                <p:cTn id="401" presetID="1" presetClass="entr" presetSubtype="0" fill="hold" grpId="0" nodeType="afterEffect">
                                  <p:stCondLst>
                                    <p:cond delay="1000"/>
                                  </p:stCondLst>
                                  <p:childTnLst>
                                    <p:set>
                                      <p:cBhvr>
                                        <p:cTn id="402" dur="1" fill="hold">
                                          <p:stCondLst>
                                            <p:cond delay="0"/>
                                          </p:stCondLst>
                                        </p:cTn>
                                        <p:tgtEl>
                                          <p:spTgt spid="137"/>
                                        </p:tgtEl>
                                        <p:attrNameLst>
                                          <p:attrName>style.visibility</p:attrName>
                                        </p:attrNameLst>
                                      </p:cBhvr>
                                      <p:to>
                                        <p:strVal val="visible"/>
                                      </p:to>
                                    </p:set>
                                  </p:childTnLst>
                                </p:cTn>
                              </p:par>
                            </p:childTnLst>
                          </p:cTn>
                        </p:par>
                        <p:par>
                          <p:cTn id="403" fill="hold">
                            <p:stCondLst>
                              <p:cond delay="131000"/>
                            </p:stCondLst>
                            <p:childTnLst>
                              <p:par>
                                <p:cTn id="404" presetID="1" presetClass="entr" presetSubtype="0" fill="hold" grpId="0" nodeType="afterEffect">
                                  <p:stCondLst>
                                    <p:cond delay="1000"/>
                                  </p:stCondLst>
                                  <p:childTnLst>
                                    <p:set>
                                      <p:cBhvr>
                                        <p:cTn id="405" dur="1" fill="hold">
                                          <p:stCondLst>
                                            <p:cond delay="0"/>
                                          </p:stCondLst>
                                        </p:cTn>
                                        <p:tgtEl>
                                          <p:spTgt spid="138"/>
                                        </p:tgtEl>
                                        <p:attrNameLst>
                                          <p:attrName>style.visibility</p:attrName>
                                        </p:attrNameLst>
                                      </p:cBhvr>
                                      <p:to>
                                        <p:strVal val="visible"/>
                                      </p:to>
                                    </p:set>
                                  </p:childTnLst>
                                </p:cTn>
                              </p:par>
                            </p:childTnLst>
                          </p:cTn>
                        </p:par>
                        <p:par>
                          <p:cTn id="406" fill="hold">
                            <p:stCondLst>
                              <p:cond delay="132000"/>
                            </p:stCondLst>
                            <p:childTnLst>
                              <p:par>
                                <p:cTn id="407" presetID="1" presetClass="entr" presetSubtype="0" fill="hold" grpId="0" nodeType="afterEffect">
                                  <p:stCondLst>
                                    <p:cond delay="1000"/>
                                  </p:stCondLst>
                                  <p:childTnLst>
                                    <p:set>
                                      <p:cBhvr>
                                        <p:cTn id="408" dur="1" fill="hold">
                                          <p:stCondLst>
                                            <p:cond delay="0"/>
                                          </p:stCondLst>
                                        </p:cTn>
                                        <p:tgtEl>
                                          <p:spTgt spid="139"/>
                                        </p:tgtEl>
                                        <p:attrNameLst>
                                          <p:attrName>style.visibility</p:attrName>
                                        </p:attrNameLst>
                                      </p:cBhvr>
                                      <p:to>
                                        <p:strVal val="visible"/>
                                      </p:to>
                                    </p:set>
                                  </p:childTnLst>
                                </p:cTn>
                              </p:par>
                            </p:childTnLst>
                          </p:cTn>
                        </p:par>
                        <p:par>
                          <p:cTn id="409" fill="hold">
                            <p:stCondLst>
                              <p:cond delay="133000"/>
                            </p:stCondLst>
                            <p:childTnLst>
                              <p:par>
                                <p:cTn id="410" presetID="1" presetClass="entr" presetSubtype="0" fill="hold" grpId="0" nodeType="afterEffect">
                                  <p:stCondLst>
                                    <p:cond delay="1000"/>
                                  </p:stCondLst>
                                  <p:childTnLst>
                                    <p:set>
                                      <p:cBhvr>
                                        <p:cTn id="411" dur="1" fill="hold">
                                          <p:stCondLst>
                                            <p:cond delay="0"/>
                                          </p:stCondLst>
                                        </p:cTn>
                                        <p:tgtEl>
                                          <p:spTgt spid="140"/>
                                        </p:tgtEl>
                                        <p:attrNameLst>
                                          <p:attrName>style.visibility</p:attrName>
                                        </p:attrNameLst>
                                      </p:cBhvr>
                                      <p:to>
                                        <p:strVal val="visible"/>
                                      </p:to>
                                    </p:set>
                                  </p:childTnLst>
                                </p:cTn>
                              </p:par>
                            </p:childTnLst>
                          </p:cTn>
                        </p:par>
                        <p:par>
                          <p:cTn id="412" fill="hold">
                            <p:stCondLst>
                              <p:cond delay="134000"/>
                            </p:stCondLst>
                            <p:childTnLst>
                              <p:par>
                                <p:cTn id="413" presetID="1" presetClass="entr" presetSubtype="0" fill="hold" grpId="0" nodeType="afterEffect">
                                  <p:stCondLst>
                                    <p:cond delay="1000"/>
                                  </p:stCondLst>
                                  <p:childTnLst>
                                    <p:set>
                                      <p:cBhvr>
                                        <p:cTn id="414" dur="1" fill="hold">
                                          <p:stCondLst>
                                            <p:cond delay="0"/>
                                          </p:stCondLst>
                                        </p:cTn>
                                        <p:tgtEl>
                                          <p:spTgt spid="141"/>
                                        </p:tgtEl>
                                        <p:attrNameLst>
                                          <p:attrName>style.visibility</p:attrName>
                                        </p:attrNameLst>
                                      </p:cBhvr>
                                      <p:to>
                                        <p:strVal val="visible"/>
                                      </p:to>
                                    </p:set>
                                  </p:childTnLst>
                                </p:cTn>
                              </p:par>
                            </p:childTnLst>
                          </p:cTn>
                        </p:par>
                        <p:par>
                          <p:cTn id="415" fill="hold">
                            <p:stCondLst>
                              <p:cond delay="135000"/>
                            </p:stCondLst>
                            <p:childTnLst>
                              <p:par>
                                <p:cTn id="416" presetID="1" presetClass="entr" presetSubtype="0" fill="hold" grpId="0" nodeType="afterEffect">
                                  <p:stCondLst>
                                    <p:cond delay="1000"/>
                                  </p:stCondLst>
                                  <p:childTnLst>
                                    <p:set>
                                      <p:cBhvr>
                                        <p:cTn id="417" dur="1" fill="hold">
                                          <p:stCondLst>
                                            <p:cond delay="0"/>
                                          </p:stCondLst>
                                        </p:cTn>
                                        <p:tgtEl>
                                          <p:spTgt spid="142"/>
                                        </p:tgtEl>
                                        <p:attrNameLst>
                                          <p:attrName>style.visibility</p:attrName>
                                        </p:attrNameLst>
                                      </p:cBhvr>
                                      <p:to>
                                        <p:strVal val="visible"/>
                                      </p:to>
                                    </p:set>
                                  </p:childTnLst>
                                </p:cTn>
                              </p:par>
                            </p:childTnLst>
                          </p:cTn>
                        </p:par>
                        <p:par>
                          <p:cTn id="418" fill="hold">
                            <p:stCondLst>
                              <p:cond delay="136000"/>
                            </p:stCondLst>
                            <p:childTnLst>
                              <p:par>
                                <p:cTn id="419" presetID="1" presetClass="entr" presetSubtype="0" fill="hold" grpId="0" nodeType="afterEffect">
                                  <p:stCondLst>
                                    <p:cond delay="1000"/>
                                  </p:stCondLst>
                                  <p:childTnLst>
                                    <p:set>
                                      <p:cBhvr>
                                        <p:cTn id="420" dur="1" fill="hold">
                                          <p:stCondLst>
                                            <p:cond delay="0"/>
                                          </p:stCondLst>
                                        </p:cTn>
                                        <p:tgtEl>
                                          <p:spTgt spid="143"/>
                                        </p:tgtEl>
                                        <p:attrNameLst>
                                          <p:attrName>style.visibility</p:attrName>
                                        </p:attrNameLst>
                                      </p:cBhvr>
                                      <p:to>
                                        <p:strVal val="visible"/>
                                      </p:to>
                                    </p:set>
                                  </p:childTnLst>
                                </p:cTn>
                              </p:par>
                            </p:childTnLst>
                          </p:cTn>
                        </p:par>
                        <p:par>
                          <p:cTn id="421" fill="hold">
                            <p:stCondLst>
                              <p:cond delay="137000"/>
                            </p:stCondLst>
                            <p:childTnLst>
                              <p:par>
                                <p:cTn id="422" presetID="1" presetClass="entr" presetSubtype="0" fill="hold" grpId="0" nodeType="afterEffect">
                                  <p:stCondLst>
                                    <p:cond delay="1000"/>
                                  </p:stCondLst>
                                  <p:childTnLst>
                                    <p:set>
                                      <p:cBhvr>
                                        <p:cTn id="423" dur="1" fill="hold">
                                          <p:stCondLst>
                                            <p:cond delay="0"/>
                                          </p:stCondLst>
                                        </p:cTn>
                                        <p:tgtEl>
                                          <p:spTgt spid="144"/>
                                        </p:tgtEl>
                                        <p:attrNameLst>
                                          <p:attrName>style.visibility</p:attrName>
                                        </p:attrNameLst>
                                      </p:cBhvr>
                                      <p:to>
                                        <p:strVal val="visible"/>
                                      </p:to>
                                    </p:set>
                                  </p:childTnLst>
                                </p:cTn>
                              </p:par>
                            </p:childTnLst>
                          </p:cTn>
                        </p:par>
                        <p:par>
                          <p:cTn id="424" fill="hold">
                            <p:stCondLst>
                              <p:cond delay="138000"/>
                            </p:stCondLst>
                            <p:childTnLst>
                              <p:par>
                                <p:cTn id="425" presetID="1" presetClass="entr" presetSubtype="0" fill="hold" grpId="0" nodeType="afterEffect">
                                  <p:stCondLst>
                                    <p:cond delay="1000"/>
                                  </p:stCondLst>
                                  <p:childTnLst>
                                    <p:set>
                                      <p:cBhvr>
                                        <p:cTn id="426" dur="1" fill="hold">
                                          <p:stCondLst>
                                            <p:cond delay="0"/>
                                          </p:stCondLst>
                                        </p:cTn>
                                        <p:tgtEl>
                                          <p:spTgt spid="145"/>
                                        </p:tgtEl>
                                        <p:attrNameLst>
                                          <p:attrName>style.visibility</p:attrName>
                                        </p:attrNameLst>
                                      </p:cBhvr>
                                      <p:to>
                                        <p:strVal val="visible"/>
                                      </p:to>
                                    </p:set>
                                  </p:childTnLst>
                                </p:cTn>
                              </p:par>
                            </p:childTnLst>
                          </p:cTn>
                        </p:par>
                        <p:par>
                          <p:cTn id="427" fill="hold">
                            <p:stCondLst>
                              <p:cond delay="139000"/>
                            </p:stCondLst>
                            <p:childTnLst>
                              <p:par>
                                <p:cTn id="428" presetID="1" presetClass="entr" presetSubtype="0" fill="hold" grpId="0" nodeType="afterEffect">
                                  <p:stCondLst>
                                    <p:cond delay="1000"/>
                                  </p:stCondLst>
                                  <p:childTnLst>
                                    <p:set>
                                      <p:cBhvr>
                                        <p:cTn id="429" dur="1" fill="hold">
                                          <p:stCondLst>
                                            <p:cond delay="0"/>
                                          </p:stCondLst>
                                        </p:cTn>
                                        <p:tgtEl>
                                          <p:spTgt spid="146"/>
                                        </p:tgtEl>
                                        <p:attrNameLst>
                                          <p:attrName>style.visibility</p:attrName>
                                        </p:attrNameLst>
                                      </p:cBhvr>
                                      <p:to>
                                        <p:strVal val="visible"/>
                                      </p:to>
                                    </p:set>
                                  </p:childTnLst>
                                </p:cTn>
                              </p:par>
                            </p:childTnLst>
                          </p:cTn>
                        </p:par>
                        <p:par>
                          <p:cTn id="430" fill="hold">
                            <p:stCondLst>
                              <p:cond delay="140000"/>
                            </p:stCondLst>
                            <p:childTnLst>
                              <p:par>
                                <p:cTn id="431" presetID="1" presetClass="entr" presetSubtype="0" fill="hold" grpId="0" nodeType="afterEffect">
                                  <p:stCondLst>
                                    <p:cond delay="1000"/>
                                  </p:stCondLst>
                                  <p:childTnLst>
                                    <p:set>
                                      <p:cBhvr>
                                        <p:cTn id="432" dur="1" fill="hold">
                                          <p:stCondLst>
                                            <p:cond delay="0"/>
                                          </p:stCondLst>
                                        </p:cTn>
                                        <p:tgtEl>
                                          <p:spTgt spid="147"/>
                                        </p:tgtEl>
                                        <p:attrNameLst>
                                          <p:attrName>style.visibility</p:attrName>
                                        </p:attrNameLst>
                                      </p:cBhvr>
                                      <p:to>
                                        <p:strVal val="visible"/>
                                      </p:to>
                                    </p:set>
                                  </p:childTnLst>
                                </p:cTn>
                              </p:par>
                            </p:childTnLst>
                          </p:cTn>
                        </p:par>
                        <p:par>
                          <p:cTn id="433" fill="hold">
                            <p:stCondLst>
                              <p:cond delay="141000"/>
                            </p:stCondLst>
                            <p:childTnLst>
                              <p:par>
                                <p:cTn id="434" presetID="1" presetClass="entr" presetSubtype="0" fill="hold" grpId="0" nodeType="afterEffect">
                                  <p:stCondLst>
                                    <p:cond delay="1000"/>
                                  </p:stCondLst>
                                  <p:childTnLst>
                                    <p:set>
                                      <p:cBhvr>
                                        <p:cTn id="435" dur="1" fill="hold">
                                          <p:stCondLst>
                                            <p:cond delay="0"/>
                                          </p:stCondLst>
                                        </p:cTn>
                                        <p:tgtEl>
                                          <p:spTgt spid="148"/>
                                        </p:tgtEl>
                                        <p:attrNameLst>
                                          <p:attrName>style.visibility</p:attrName>
                                        </p:attrNameLst>
                                      </p:cBhvr>
                                      <p:to>
                                        <p:strVal val="visible"/>
                                      </p:to>
                                    </p:set>
                                  </p:childTnLst>
                                </p:cTn>
                              </p:par>
                            </p:childTnLst>
                          </p:cTn>
                        </p:par>
                        <p:par>
                          <p:cTn id="436" fill="hold">
                            <p:stCondLst>
                              <p:cond delay="142000"/>
                            </p:stCondLst>
                            <p:childTnLst>
                              <p:par>
                                <p:cTn id="437" presetID="1" presetClass="entr" presetSubtype="0" fill="hold" grpId="0" nodeType="afterEffect">
                                  <p:stCondLst>
                                    <p:cond delay="1000"/>
                                  </p:stCondLst>
                                  <p:childTnLst>
                                    <p:set>
                                      <p:cBhvr>
                                        <p:cTn id="438" dur="1" fill="hold">
                                          <p:stCondLst>
                                            <p:cond delay="0"/>
                                          </p:stCondLst>
                                        </p:cTn>
                                        <p:tgtEl>
                                          <p:spTgt spid="149"/>
                                        </p:tgtEl>
                                        <p:attrNameLst>
                                          <p:attrName>style.visibility</p:attrName>
                                        </p:attrNameLst>
                                      </p:cBhvr>
                                      <p:to>
                                        <p:strVal val="visible"/>
                                      </p:to>
                                    </p:set>
                                  </p:childTnLst>
                                </p:cTn>
                              </p:par>
                            </p:childTnLst>
                          </p:cTn>
                        </p:par>
                        <p:par>
                          <p:cTn id="439" fill="hold">
                            <p:stCondLst>
                              <p:cond delay="143000"/>
                            </p:stCondLst>
                            <p:childTnLst>
                              <p:par>
                                <p:cTn id="440" presetID="1" presetClass="entr" presetSubtype="0" fill="hold" grpId="0" nodeType="afterEffect">
                                  <p:stCondLst>
                                    <p:cond delay="1000"/>
                                  </p:stCondLst>
                                  <p:childTnLst>
                                    <p:set>
                                      <p:cBhvr>
                                        <p:cTn id="441" dur="1" fill="hold">
                                          <p:stCondLst>
                                            <p:cond delay="0"/>
                                          </p:stCondLst>
                                        </p:cTn>
                                        <p:tgtEl>
                                          <p:spTgt spid="150"/>
                                        </p:tgtEl>
                                        <p:attrNameLst>
                                          <p:attrName>style.visibility</p:attrName>
                                        </p:attrNameLst>
                                      </p:cBhvr>
                                      <p:to>
                                        <p:strVal val="visible"/>
                                      </p:to>
                                    </p:set>
                                  </p:childTnLst>
                                </p:cTn>
                              </p:par>
                            </p:childTnLst>
                          </p:cTn>
                        </p:par>
                        <p:par>
                          <p:cTn id="442" fill="hold">
                            <p:stCondLst>
                              <p:cond delay="144000"/>
                            </p:stCondLst>
                            <p:childTnLst>
                              <p:par>
                                <p:cTn id="443" presetID="1" presetClass="entr" presetSubtype="0" fill="hold" grpId="0" nodeType="afterEffect">
                                  <p:stCondLst>
                                    <p:cond delay="1000"/>
                                  </p:stCondLst>
                                  <p:childTnLst>
                                    <p:set>
                                      <p:cBhvr>
                                        <p:cTn id="444" dur="1" fill="hold">
                                          <p:stCondLst>
                                            <p:cond delay="0"/>
                                          </p:stCondLst>
                                        </p:cTn>
                                        <p:tgtEl>
                                          <p:spTgt spid="151"/>
                                        </p:tgtEl>
                                        <p:attrNameLst>
                                          <p:attrName>style.visibility</p:attrName>
                                        </p:attrNameLst>
                                      </p:cBhvr>
                                      <p:to>
                                        <p:strVal val="visible"/>
                                      </p:to>
                                    </p:set>
                                  </p:childTnLst>
                                </p:cTn>
                              </p:par>
                            </p:childTnLst>
                          </p:cTn>
                        </p:par>
                        <p:par>
                          <p:cTn id="445" fill="hold">
                            <p:stCondLst>
                              <p:cond delay="145000"/>
                            </p:stCondLst>
                            <p:childTnLst>
                              <p:par>
                                <p:cTn id="446" presetID="1" presetClass="entr" presetSubtype="0" fill="hold" grpId="0" nodeType="afterEffect">
                                  <p:stCondLst>
                                    <p:cond delay="1000"/>
                                  </p:stCondLst>
                                  <p:childTnLst>
                                    <p:set>
                                      <p:cBhvr>
                                        <p:cTn id="447" dur="1" fill="hold">
                                          <p:stCondLst>
                                            <p:cond delay="0"/>
                                          </p:stCondLst>
                                        </p:cTn>
                                        <p:tgtEl>
                                          <p:spTgt spid="152"/>
                                        </p:tgtEl>
                                        <p:attrNameLst>
                                          <p:attrName>style.visibility</p:attrName>
                                        </p:attrNameLst>
                                      </p:cBhvr>
                                      <p:to>
                                        <p:strVal val="visible"/>
                                      </p:to>
                                    </p:set>
                                  </p:childTnLst>
                                </p:cTn>
                              </p:par>
                            </p:childTnLst>
                          </p:cTn>
                        </p:par>
                        <p:par>
                          <p:cTn id="448" fill="hold">
                            <p:stCondLst>
                              <p:cond delay="146000"/>
                            </p:stCondLst>
                            <p:childTnLst>
                              <p:par>
                                <p:cTn id="449" presetID="1" presetClass="entr" presetSubtype="0" fill="hold" grpId="0" nodeType="afterEffect">
                                  <p:stCondLst>
                                    <p:cond delay="1000"/>
                                  </p:stCondLst>
                                  <p:childTnLst>
                                    <p:set>
                                      <p:cBhvr>
                                        <p:cTn id="450" dur="1" fill="hold">
                                          <p:stCondLst>
                                            <p:cond delay="0"/>
                                          </p:stCondLst>
                                        </p:cTn>
                                        <p:tgtEl>
                                          <p:spTgt spid="153"/>
                                        </p:tgtEl>
                                        <p:attrNameLst>
                                          <p:attrName>style.visibility</p:attrName>
                                        </p:attrNameLst>
                                      </p:cBhvr>
                                      <p:to>
                                        <p:strVal val="visible"/>
                                      </p:to>
                                    </p:set>
                                  </p:childTnLst>
                                </p:cTn>
                              </p:par>
                            </p:childTnLst>
                          </p:cTn>
                        </p:par>
                        <p:par>
                          <p:cTn id="451" fill="hold">
                            <p:stCondLst>
                              <p:cond delay="147000"/>
                            </p:stCondLst>
                            <p:childTnLst>
                              <p:par>
                                <p:cTn id="452" presetID="1" presetClass="entr" presetSubtype="0" fill="hold" grpId="0" nodeType="afterEffect">
                                  <p:stCondLst>
                                    <p:cond delay="1000"/>
                                  </p:stCondLst>
                                  <p:childTnLst>
                                    <p:set>
                                      <p:cBhvr>
                                        <p:cTn id="453" dur="1" fill="hold">
                                          <p:stCondLst>
                                            <p:cond delay="0"/>
                                          </p:stCondLst>
                                        </p:cTn>
                                        <p:tgtEl>
                                          <p:spTgt spid="154"/>
                                        </p:tgtEl>
                                        <p:attrNameLst>
                                          <p:attrName>style.visibility</p:attrName>
                                        </p:attrNameLst>
                                      </p:cBhvr>
                                      <p:to>
                                        <p:strVal val="visible"/>
                                      </p:to>
                                    </p:set>
                                  </p:childTnLst>
                                </p:cTn>
                              </p:par>
                            </p:childTnLst>
                          </p:cTn>
                        </p:par>
                        <p:par>
                          <p:cTn id="454" fill="hold">
                            <p:stCondLst>
                              <p:cond delay="148000"/>
                            </p:stCondLst>
                            <p:childTnLst>
                              <p:par>
                                <p:cTn id="455" presetID="1" presetClass="entr" presetSubtype="0" fill="hold" grpId="0" nodeType="afterEffect">
                                  <p:stCondLst>
                                    <p:cond delay="1000"/>
                                  </p:stCondLst>
                                  <p:childTnLst>
                                    <p:set>
                                      <p:cBhvr>
                                        <p:cTn id="456" dur="1" fill="hold">
                                          <p:stCondLst>
                                            <p:cond delay="0"/>
                                          </p:stCondLst>
                                        </p:cTn>
                                        <p:tgtEl>
                                          <p:spTgt spid="155"/>
                                        </p:tgtEl>
                                        <p:attrNameLst>
                                          <p:attrName>style.visibility</p:attrName>
                                        </p:attrNameLst>
                                      </p:cBhvr>
                                      <p:to>
                                        <p:strVal val="visible"/>
                                      </p:to>
                                    </p:set>
                                  </p:childTnLst>
                                </p:cTn>
                              </p:par>
                            </p:childTnLst>
                          </p:cTn>
                        </p:par>
                        <p:par>
                          <p:cTn id="457" fill="hold">
                            <p:stCondLst>
                              <p:cond delay="149000"/>
                            </p:stCondLst>
                            <p:childTnLst>
                              <p:par>
                                <p:cTn id="458" presetID="1" presetClass="entr" presetSubtype="0" fill="hold" grpId="0" nodeType="afterEffect">
                                  <p:stCondLst>
                                    <p:cond delay="1000"/>
                                  </p:stCondLst>
                                  <p:childTnLst>
                                    <p:set>
                                      <p:cBhvr>
                                        <p:cTn id="459" dur="1" fill="hold">
                                          <p:stCondLst>
                                            <p:cond delay="0"/>
                                          </p:stCondLst>
                                        </p:cTn>
                                        <p:tgtEl>
                                          <p:spTgt spid="156"/>
                                        </p:tgtEl>
                                        <p:attrNameLst>
                                          <p:attrName>style.visibility</p:attrName>
                                        </p:attrNameLst>
                                      </p:cBhvr>
                                      <p:to>
                                        <p:strVal val="visible"/>
                                      </p:to>
                                    </p:set>
                                  </p:childTnLst>
                                </p:cTn>
                              </p:par>
                            </p:childTnLst>
                          </p:cTn>
                        </p:par>
                        <p:par>
                          <p:cTn id="460" fill="hold">
                            <p:stCondLst>
                              <p:cond delay="150000"/>
                            </p:stCondLst>
                            <p:childTnLst>
                              <p:par>
                                <p:cTn id="461" presetID="1" presetClass="entr" presetSubtype="0" fill="hold" grpId="0" nodeType="afterEffect">
                                  <p:stCondLst>
                                    <p:cond delay="1000"/>
                                  </p:stCondLst>
                                  <p:childTnLst>
                                    <p:set>
                                      <p:cBhvr>
                                        <p:cTn id="462" dur="1" fill="hold">
                                          <p:stCondLst>
                                            <p:cond delay="0"/>
                                          </p:stCondLst>
                                        </p:cTn>
                                        <p:tgtEl>
                                          <p:spTgt spid="157"/>
                                        </p:tgtEl>
                                        <p:attrNameLst>
                                          <p:attrName>style.visibility</p:attrName>
                                        </p:attrNameLst>
                                      </p:cBhvr>
                                      <p:to>
                                        <p:strVal val="visible"/>
                                      </p:to>
                                    </p:set>
                                  </p:childTnLst>
                                </p:cTn>
                              </p:par>
                            </p:childTnLst>
                          </p:cTn>
                        </p:par>
                        <p:par>
                          <p:cTn id="463" fill="hold">
                            <p:stCondLst>
                              <p:cond delay="151000"/>
                            </p:stCondLst>
                            <p:childTnLst>
                              <p:par>
                                <p:cTn id="464" presetID="1" presetClass="entr" presetSubtype="0" fill="hold" grpId="0" nodeType="afterEffect">
                                  <p:stCondLst>
                                    <p:cond delay="1000"/>
                                  </p:stCondLst>
                                  <p:childTnLst>
                                    <p:set>
                                      <p:cBhvr>
                                        <p:cTn id="465" dur="1" fill="hold">
                                          <p:stCondLst>
                                            <p:cond delay="0"/>
                                          </p:stCondLst>
                                        </p:cTn>
                                        <p:tgtEl>
                                          <p:spTgt spid="158"/>
                                        </p:tgtEl>
                                        <p:attrNameLst>
                                          <p:attrName>style.visibility</p:attrName>
                                        </p:attrNameLst>
                                      </p:cBhvr>
                                      <p:to>
                                        <p:strVal val="visible"/>
                                      </p:to>
                                    </p:set>
                                  </p:childTnLst>
                                </p:cTn>
                              </p:par>
                            </p:childTnLst>
                          </p:cTn>
                        </p:par>
                        <p:par>
                          <p:cTn id="466" fill="hold">
                            <p:stCondLst>
                              <p:cond delay="152000"/>
                            </p:stCondLst>
                            <p:childTnLst>
                              <p:par>
                                <p:cTn id="467" presetID="1" presetClass="entr" presetSubtype="0" fill="hold" grpId="0" nodeType="afterEffect">
                                  <p:stCondLst>
                                    <p:cond delay="1000"/>
                                  </p:stCondLst>
                                  <p:childTnLst>
                                    <p:set>
                                      <p:cBhvr>
                                        <p:cTn id="468" dur="1" fill="hold">
                                          <p:stCondLst>
                                            <p:cond delay="0"/>
                                          </p:stCondLst>
                                        </p:cTn>
                                        <p:tgtEl>
                                          <p:spTgt spid="159"/>
                                        </p:tgtEl>
                                        <p:attrNameLst>
                                          <p:attrName>style.visibility</p:attrName>
                                        </p:attrNameLst>
                                      </p:cBhvr>
                                      <p:to>
                                        <p:strVal val="visible"/>
                                      </p:to>
                                    </p:set>
                                  </p:childTnLst>
                                </p:cTn>
                              </p:par>
                            </p:childTnLst>
                          </p:cTn>
                        </p:par>
                        <p:par>
                          <p:cTn id="469" fill="hold">
                            <p:stCondLst>
                              <p:cond delay="153000"/>
                            </p:stCondLst>
                            <p:childTnLst>
                              <p:par>
                                <p:cTn id="470" presetID="1" presetClass="entr" presetSubtype="0" fill="hold" grpId="0" nodeType="afterEffect">
                                  <p:stCondLst>
                                    <p:cond delay="1000"/>
                                  </p:stCondLst>
                                  <p:childTnLst>
                                    <p:set>
                                      <p:cBhvr>
                                        <p:cTn id="471" dur="1" fill="hold">
                                          <p:stCondLst>
                                            <p:cond delay="0"/>
                                          </p:stCondLst>
                                        </p:cTn>
                                        <p:tgtEl>
                                          <p:spTgt spid="160"/>
                                        </p:tgtEl>
                                        <p:attrNameLst>
                                          <p:attrName>style.visibility</p:attrName>
                                        </p:attrNameLst>
                                      </p:cBhvr>
                                      <p:to>
                                        <p:strVal val="visible"/>
                                      </p:to>
                                    </p:set>
                                  </p:childTnLst>
                                </p:cTn>
                              </p:par>
                            </p:childTnLst>
                          </p:cTn>
                        </p:par>
                        <p:par>
                          <p:cTn id="472" fill="hold">
                            <p:stCondLst>
                              <p:cond delay="154000"/>
                            </p:stCondLst>
                            <p:childTnLst>
                              <p:par>
                                <p:cTn id="473" presetID="1" presetClass="entr" presetSubtype="0" fill="hold" grpId="0" nodeType="afterEffect">
                                  <p:stCondLst>
                                    <p:cond delay="1000"/>
                                  </p:stCondLst>
                                  <p:childTnLst>
                                    <p:set>
                                      <p:cBhvr>
                                        <p:cTn id="474" dur="1" fill="hold">
                                          <p:stCondLst>
                                            <p:cond delay="0"/>
                                          </p:stCondLst>
                                        </p:cTn>
                                        <p:tgtEl>
                                          <p:spTgt spid="161"/>
                                        </p:tgtEl>
                                        <p:attrNameLst>
                                          <p:attrName>style.visibility</p:attrName>
                                        </p:attrNameLst>
                                      </p:cBhvr>
                                      <p:to>
                                        <p:strVal val="visible"/>
                                      </p:to>
                                    </p:set>
                                  </p:childTnLst>
                                </p:cTn>
                              </p:par>
                            </p:childTnLst>
                          </p:cTn>
                        </p:par>
                        <p:par>
                          <p:cTn id="475" fill="hold">
                            <p:stCondLst>
                              <p:cond delay="155000"/>
                            </p:stCondLst>
                            <p:childTnLst>
                              <p:par>
                                <p:cTn id="476" presetID="1" presetClass="entr" presetSubtype="0" fill="hold" grpId="0" nodeType="afterEffect">
                                  <p:stCondLst>
                                    <p:cond delay="1000"/>
                                  </p:stCondLst>
                                  <p:childTnLst>
                                    <p:set>
                                      <p:cBhvr>
                                        <p:cTn id="477" dur="1" fill="hold">
                                          <p:stCondLst>
                                            <p:cond delay="0"/>
                                          </p:stCondLst>
                                        </p:cTn>
                                        <p:tgtEl>
                                          <p:spTgt spid="162"/>
                                        </p:tgtEl>
                                        <p:attrNameLst>
                                          <p:attrName>style.visibility</p:attrName>
                                        </p:attrNameLst>
                                      </p:cBhvr>
                                      <p:to>
                                        <p:strVal val="visible"/>
                                      </p:to>
                                    </p:set>
                                  </p:childTnLst>
                                </p:cTn>
                              </p:par>
                            </p:childTnLst>
                          </p:cTn>
                        </p:par>
                        <p:par>
                          <p:cTn id="478" fill="hold">
                            <p:stCondLst>
                              <p:cond delay="156000"/>
                            </p:stCondLst>
                            <p:childTnLst>
                              <p:par>
                                <p:cTn id="479" presetID="1" presetClass="entr" presetSubtype="0" fill="hold" grpId="0" nodeType="afterEffect">
                                  <p:stCondLst>
                                    <p:cond delay="1000"/>
                                  </p:stCondLst>
                                  <p:childTnLst>
                                    <p:set>
                                      <p:cBhvr>
                                        <p:cTn id="480" dur="1" fill="hold">
                                          <p:stCondLst>
                                            <p:cond delay="0"/>
                                          </p:stCondLst>
                                        </p:cTn>
                                        <p:tgtEl>
                                          <p:spTgt spid="163"/>
                                        </p:tgtEl>
                                        <p:attrNameLst>
                                          <p:attrName>style.visibility</p:attrName>
                                        </p:attrNameLst>
                                      </p:cBhvr>
                                      <p:to>
                                        <p:strVal val="visible"/>
                                      </p:to>
                                    </p:set>
                                  </p:childTnLst>
                                </p:cTn>
                              </p:par>
                            </p:childTnLst>
                          </p:cTn>
                        </p:par>
                        <p:par>
                          <p:cTn id="481" fill="hold">
                            <p:stCondLst>
                              <p:cond delay="157000"/>
                            </p:stCondLst>
                            <p:childTnLst>
                              <p:par>
                                <p:cTn id="482" presetID="1" presetClass="entr" presetSubtype="0" fill="hold" grpId="0" nodeType="afterEffect">
                                  <p:stCondLst>
                                    <p:cond delay="1000"/>
                                  </p:stCondLst>
                                  <p:childTnLst>
                                    <p:set>
                                      <p:cBhvr>
                                        <p:cTn id="483" dur="1" fill="hold">
                                          <p:stCondLst>
                                            <p:cond delay="0"/>
                                          </p:stCondLst>
                                        </p:cTn>
                                        <p:tgtEl>
                                          <p:spTgt spid="164"/>
                                        </p:tgtEl>
                                        <p:attrNameLst>
                                          <p:attrName>style.visibility</p:attrName>
                                        </p:attrNameLst>
                                      </p:cBhvr>
                                      <p:to>
                                        <p:strVal val="visible"/>
                                      </p:to>
                                    </p:set>
                                  </p:childTnLst>
                                </p:cTn>
                              </p:par>
                            </p:childTnLst>
                          </p:cTn>
                        </p:par>
                        <p:par>
                          <p:cTn id="484" fill="hold">
                            <p:stCondLst>
                              <p:cond delay="158000"/>
                            </p:stCondLst>
                            <p:childTnLst>
                              <p:par>
                                <p:cTn id="485" presetID="1" presetClass="entr" presetSubtype="0" fill="hold" grpId="0" nodeType="afterEffect">
                                  <p:stCondLst>
                                    <p:cond delay="1000"/>
                                  </p:stCondLst>
                                  <p:childTnLst>
                                    <p:set>
                                      <p:cBhvr>
                                        <p:cTn id="486" dur="1" fill="hold">
                                          <p:stCondLst>
                                            <p:cond delay="0"/>
                                          </p:stCondLst>
                                        </p:cTn>
                                        <p:tgtEl>
                                          <p:spTgt spid="165"/>
                                        </p:tgtEl>
                                        <p:attrNameLst>
                                          <p:attrName>style.visibility</p:attrName>
                                        </p:attrNameLst>
                                      </p:cBhvr>
                                      <p:to>
                                        <p:strVal val="visible"/>
                                      </p:to>
                                    </p:set>
                                  </p:childTnLst>
                                </p:cTn>
                              </p:par>
                            </p:childTnLst>
                          </p:cTn>
                        </p:par>
                        <p:par>
                          <p:cTn id="487" fill="hold">
                            <p:stCondLst>
                              <p:cond delay="159000"/>
                            </p:stCondLst>
                            <p:childTnLst>
                              <p:par>
                                <p:cTn id="488" presetID="1" presetClass="entr" presetSubtype="0" fill="hold" grpId="0" nodeType="afterEffect">
                                  <p:stCondLst>
                                    <p:cond delay="1000"/>
                                  </p:stCondLst>
                                  <p:childTnLst>
                                    <p:set>
                                      <p:cBhvr>
                                        <p:cTn id="489" dur="1" fill="hold">
                                          <p:stCondLst>
                                            <p:cond delay="0"/>
                                          </p:stCondLst>
                                        </p:cTn>
                                        <p:tgtEl>
                                          <p:spTgt spid="166"/>
                                        </p:tgtEl>
                                        <p:attrNameLst>
                                          <p:attrName>style.visibility</p:attrName>
                                        </p:attrNameLst>
                                      </p:cBhvr>
                                      <p:to>
                                        <p:strVal val="visible"/>
                                      </p:to>
                                    </p:set>
                                  </p:childTnLst>
                                </p:cTn>
                              </p:par>
                            </p:childTnLst>
                          </p:cTn>
                        </p:par>
                        <p:par>
                          <p:cTn id="490" fill="hold">
                            <p:stCondLst>
                              <p:cond delay="160000"/>
                            </p:stCondLst>
                            <p:childTnLst>
                              <p:par>
                                <p:cTn id="491" presetID="1" presetClass="entr" presetSubtype="0" fill="hold" grpId="0" nodeType="afterEffect">
                                  <p:stCondLst>
                                    <p:cond delay="1000"/>
                                  </p:stCondLst>
                                  <p:childTnLst>
                                    <p:set>
                                      <p:cBhvr>
                                        <p:cTn id="492" dur="1" fill="hold">
                                          <p:stCondLst>
                                            <p:cond delay="0"/>
                                          </p:stCondLst>
                                        </p:cTn>
                                        <p:tgtEl>
                                          <p:spTgt spid="167"/>
                                        </p:tgtEl>
                                        <p:attrNameLst>
                                          <p:attrName>style.visibility</p:attrName>
                                        </p:attrNameLst>
                                      </p:cBhvr>
                                      <p:to>
                                        <p:strVal val="visible"/>
                                      </p:to>
                                    </p:set>
                                  </p:childTnLst>
                                </p:cTn>
                              </p:par>
                            </p:childTnLst>
                          </p:cTn>
                        </p:par>
                        <p:par>
                          <p:cTn id="493" fill="hold">
                            <p:stCondLst>
                              <p:cond delay="161000"/>
                            </p:stCondLst>
                            <p:childTnLst>
                              <p:par>
                                <p:cTn id="494" presetID="1" presetClass="entr" presetSubtype="0" fill="hold" grpId="0" nodeType="afterEffect">
                                  <p:stCondLst>
                                    <p:cond delay="1000"/>
                                  </p:stCondLst>
                                  <p:childTnLst>
                                    <p:set>
                                      <p:cBhvr>
                                        <p:cTn id="495" dur="1" fill="hold">
                                          <p:stCondLst>
                                            <p:cond delay="0"/>
                                          </p:stCondLst>
                                        </p:cTn>
                                        <p:tgtEl>
                                          <p:spTgt spid="168"/>
                                        </p:tgtEl>
                                        <p:attrNameLst>
                                          <p:attrName>style.visibility</p:attrName>
                                        </p:attrNameLst>
                                      </p:cBhvr>
                                      <p:to>
                                        <p:strVal val="visible"/>
                                      </p:to>
                                    </p:set>
                                  </p:childTnLst>
                                </p:cTn>
                              </p:par>
                            </p:childTnLst>
                          </p:cTn>
                        </p:par>
                        <p:par>
                          <p:cTn id="496" fill="hold">
                            <p:stCondLst>
                              <p:cond delay="162000"/>
                            </p:stCondLst>
                            <p:childTnLst>
                              <p:par>
                                <p:cTn id="497" presetID="1" presetClass="entr" presetSubtype="0" fill="hold" grpId="0" nodeType="afterEffect">
                                  <p:stCondLst>
                                    <p:cond delay="1000"/>
                                  </p:stCondLst>
                                  <p:childTnLst>
                                    <p:set>
                                      <p:cBhvr>
                                        <p:cTn id="498" dur="1" fill="hold">
                                          <p:stCondLst>
                                            <p:cond delay="0"/>
                                          </p:stCondLst>
                                        </p:cTn>
                                        <p:tgtEl>
                                          <p:spTgt spid="169"/>
                                        </p:tgtEl>
                                        <p:attrNameLst>
                                          <p:attrName>style.visibility</p:attrName>
                                        </p:attrNameLst>
                                      </p:cBhvr>
                                      <p:to>
                                        <p:strVal val="visible"/>
                                      </p:to>
                                    </p:set>
                                  </p:childTnLst>
                                </p:cTn>
                              </p:par>
                            </p:childTnLst>
                          </p:cTn>
                        </p:par>
                        <p:par>
                          <p:cTn id="499" fill="hold">
                            <p:stCondLst>
                              <p:cond delay="163000"/>
                            </p:stCondLst>
                            <p:childTnLst>
                              <p:par>
                                <p:cTn id="500" presetID="1" presetClass="entr" presetSubtype="0" fill="hold" grpId="0" nodeType="afterEffect">
                                  <p:stCondLst>
                                    <p:cond delay="1000"/>
                                  </p:stCondLst>
                                  <p:childTnLst>
                                    <p:set>
                                      <p:cBhvr>
                                        <p:cTn id="501" dur="1" fill="hold">
                                          <p:stCondLst>
                                            <p:cond delay="0"/>
                                          </p:stCondLst>
                                        </p:cTn>
                                        <p:tgtEl>
                                          <p:spTgt spid="170"/>
                                        </p:tgtEl>
                                        <p:attrNameLst>
                                          <p:attrName>style.visibility</p:attrName>
                                        </p:attrNameLst>
                                      </p:cBhvr>
                                      <p:to>
                                        <p:strVal val="visible"/>
                                      </p:to>
                                    </p:set>
                                  </p:childTnLst>
                                </p:cTn>
                              </p:par>
                            </p:childTnLst>
                          </p:cTn>
                        </p:par>
                        <p:par>
                          <p:cTn id="502" fill="hold">
                            <p:stCondLst>
                              <p:cond delay="164000"/>
                            </p:stCondLst>
                            <p:childTnLst>
                              <p:par>
                                <p:cTn id="503" presetID="1" presetClass="entr" presetSubtype="0" fill="hold" grpId="0" nodeType="afterEffect">
                                  <p:stCondLst>
                                    <p:cond delay="1000"/>
                                  </p:stCondLst>
                                  <p:childTnLst>
                                    <p:set>
                                      <p:cBhvr>
                                        <p:cTn id="504" dur="1" fill="hold">
                                          <p:stCondLst>
                                            <p:cond delay="0"/>
                                          </p:stCondLst>
                                        </p:cTn>
                                        <p:tgtEl>
                                          <p:spTgt spid="171"/>
                                        </p:tgtEl>
                                        <p:attrNameLst>
                                          <p:attrName>style.visibility</p:attrName>
                                        </p:attrNameLst>
                                      </p:cBhvr>
                                      <p:to>
                                        <p:strVal val="visible"/>
                                      </p:to>
                                    </p:set>
                                  </p:childTnLst>
                                </p:cTn>
                              </p:par>
                            </p:childTnLst>
                          </p:cTn>
                        </p:par>
                        <p:par>
                          <p:cTn id="505" fill="hold">
                            <p:stCondLst>
                              <p:cond delay="165000"/>
                            </p:stCondLst>
                            <p:childTnLst>
                              <p:par>
                                <p:cTn id="506" presetID="1" presetClass="entr" presetSubtype="0" fill="hold" grpId="0" nodeType="afterEffect">
                                  <p:stCondLst>
                                    <p:cond delay="1000"/>
                                  </p:stCondLst>
                                  <p:childTnLst>
                                    <p:set>
                                      <p:cBhvr>
                                        <p:cTn id="507" dur="1" fill="hold">
                                          <p:stCondLst>
                                            <p:cond delay="0"/>
                                          </p:stCondLst>
                                        </p:cTn>
                                        <p:tgtEl>
                                          <p:spTgt spid="172"/>
                                        </p:tgtEl>
                                        <p:attrNameLst>
                                          <p:attrName>style.visibility</p:attrName>
                                        </p:attrNameLst>
                                      </p:cBhvr>
                                      <p:to>
                                        <p:strVal val="visible"/>
                                      </p:to>
                                    </p:set>
                                  </p:childTnLst>
                                </p:cTn>
                              </p:par>
                            </p:childTnLst>
                          </p:cTn>
                        </p:par>
                        <p:par>
                          <p:cTn id="508" fill="hold">
                            <p:stCondLst>
                              <p:cond delay="166000"/>
                            </p:stCondLst>
                            <p:childTnLst>
                              <p:par>
                                <p:cTn id="509" presetID="1" presetClass="entr" presetSubtype="0" fill="hold" grpId="0" nodeType="afterEffect">
                                  <p:stCondLst>
                                    <p:cond delay="1000"/>
                                  </p:stCondLst>
                                  <p:childTnLst>
                                    <p:set>
                                      <p:cBhvr>
                                        <p:cTn id="510" dur="1" fill="hold">
                                          <p:stCondLst>
                                            <p:cond delay="0"/>
                                          </p:stCondLst>
                                        </p:cTn>
                                        <p:tgtEl>
                                          <p:spTgt spid="173"/>
                                        </p:tgtEl>
                                        <p:attrNameLst>
                                          <p:attrName>style.visibility</p:attrName>
                                        </p:attrNameLst>
                                      </p:cBhvr>
                                      <p:to>
                                        <p:strVal val="visible"/>
                                      </p:to>
                                    </p:set>
                                  </p:childTnLst>
                                </p:cTn>
                              </p:par>
                            </p:childTnLst>
                          </p:cTn>
                        </p:par>
                        <p:par>
                          <p:cTn id="511" fill="hold">
                            <p:stCondLst>
                              <p:cond delay="167000"/>
                            </p:stCondLst>
                            <p:childTnLst>
                              <p:par>
                                <p:cTn id="512" presetID="1" presetClass="entr" presetSubtype="0" fill="hold" grpId="0" nodeType="afterEffect">
                                  <p:stCondLst>
                                    <p:cond delay="1000"/>
                                  </p:stCondLst>
                                  <p:childTnLst>
                                    <p:set>
                                      <p:cBhvr>
                                        <p:cTn id="513" dur="1" fill="hold">
                                          <p:stCondLst>
                                            <p:cond delay="0"/>
                                          </p:stCondLst>
                                        </p:cTn>
                                        <p:tgtEl>
                                          <p:spTgt spid="174"/>
                                        </p:tgtEl>
                                        <p:attrNameLst>
                                          <p:attrName>style.visibility</p:attrName>
                                        </p:attrNameLst>
                                      </p:cBhvr>
                                      <p:to>
                                        <p:strVal val="visible"/>
                                      </p:to>
                                    </p:set>
                                  </p:childTnLst>
                                </p:cTn>
                              </p:par>
                            </p:childTnLst>
                          </p:cTn>
                        </p:par>
                        <p:par>
                          <p:cTn id="514" fill="hold">
                            <p:stCondLst>
                              <p:cond delay="168000"/>
                            </p:stCondLst>
                            <p:childTnLst>
                              <p:par>
                                <p:cTn id="515" presetID="1" presetClass="entr" presetSubtype="0" fill="hold" grpId="0" nodeType="afterEffect">
                                  <p:stCondLst>
                                    <p:cond delay="1000"/>
                                  </p:stCondLst>
                                  <p:childTnLst>
                                    <p:set>
                                      <p:cBhvr>
                                        <p:cTn id="516" dur="1" fill="hold">
                                          <p:stCondLst>
                                            <p:cond delay="0"/>
                                          </p:stCondLst>
                                        </p:cTn>
                                        <p:tgtEl>
                                          <p:spTgt spid="175"/>
                                        </p:tgtEl>
                                        <p:attrNameLst>
                                          <p:attrName>style.visibility</p:attrName>
                                        </p:attrNameLst>
                                      </p:cBhvr>
                                      <p:to>
                                        <p:strVal val="visible"/>
                                      </p:to>
                                    </p:set>
                                  </p:childTnLst>
                                </p:cTn>
                              </p:par>
                            </p:childTnLst>
                          </p:cTn>
                        </p:par>
                        <p:par>
                          <p:cTn id="517" fill="hold">
                            <p:stCondLst>
                              <p:cond delay="169000"/>
                            </p:stCondLst>
                            <p:childTnLst>
                              <p:par>
                                <p:cTn id="518" presetID="1" presetClass="entr" presetSubtype="0" fill="hold" grpId="0" nodeType="afterEffect">
                                  <p:stCondLst>
                                    <p:cond delay="1000"/>
                                  </p:stCondLst>
                                  <p:childTnLst>
                                    <p:set>
                                      <p:cBhvr>
                                        <p:cTn id="519" dur="1" fill="hold">
                                          <p:stCondLst>
                                            <p:cond delay="0"/>
                                          </p:stCondLst>
                                        </p:cTn>
                                        <p:tgtEl>
                                          <p:spTgt spid="176"/>
                                        </p:tgtEl>
                                        <p:attrNameLst>
                                          <p:attrName>style.visibility</p:attrName>
                                        </p:attrNameLst>
                                      </p:cBhvr>
                                      <p:to>
                                        <p:strVal val="visible"/>
                                      </p:to>
                                    </p:set>
                                  </p:childTnLst>
                                </p:cTn>
                              </p:par>
                            </p:childTnLst>
                          </p:cTn>
                        </p:par>
                        <p:par>
                          <p:cTn id="520" fill="hold">
                            <p:stCondLst>
                              <p:cond delay="170000"/>
                            </p:stCondLst>
                            <p:childTnLst>
                              <p:par>
                                <p:cTn id="521" presetID="1" presetClass="entr" presetSubtype="0" fill="hold" grpId="0" nodeType="afterEffect">
                                  <p:stCondLst>
                                    <p:cond delay="1000"/>
                                  </p:stCondLst>
                                  <p:childTnLst>
                                    <p:set>
                                      <p:cBhvr>
                                        <p:cTn id="522" dur="1" fill="hold">
                                          <p:stCondLst>
                                            <p:cond delay="0"/>
                                          </p:stCondLst>
                                        </p:cTn>
                                        <p:tgtEl>
                                          <p:spTgt spid="177"/>
                                        </p:tgtEl>
                                        <p:attrNameLst>
                                          <p:attrName>style.visibility</p:attrName>
                                        </p:attrNameLst>
                                      </p:cBhvr>
                                      <p:to>
                                        <p:strVal val="visible"/>
                                      </p:to>
                                    </p:set>
                                  </p:childTnLst>
                                </p:cTn>
                              </p:par>
                            </p:childTnLst>
                          </p:cTn>
                        </p:par>
                        <p:par>
                          <p:cTn id="523" fill="hold">
                            <p:stCondLst>
                              <p:cond delay="171000"/>
                            </p:stCondLst>
                            <p:childTnLst>
                              <p:par>
                                <p:cTn id="524" presetID="1" presetClass="entr" presetSubtype="0" fill="hold" grpId="0" nodeType="afterEffect">
                                  <p:stCondLst>
                                    <p:cond delay="1000"/>
                                  </p:stCondLst>
                                  <p:childTnLst>
                                    <p:set>
                                      <p:cBhvr>
                                        <p:cTn id="525" dur="1" fill="hold">
                                          <p:stCondLst>
                                            <p:cond delay="0"/>
                                          </p:stCondLst>
                                        </p:cTn>
                                        <p:tgtEl>
                                          <p:spTgt spid="178"/>
                                        </p:tgtEl>
                                        <p:attrNameLst>
                                          <p:attrName>style.visibility</p:attrName>
                                        </p:attrNameLst>
                                      </p:cBhvr>
                                      <p:to>
                                        <p:strVal val="visible"/>
                                      </p:to>
                                    </p:set>
                                  </p:childTnLst>
                                </p:cTn>
                              </p:par>
                            </p:childTnLst>
                          </p:cTn>
                        </p:par>
                        <p:par>
                          <p:cTn id="526" fill="hold">
                            <p:stCondLst>
                              <p:cond delay="172000"/>
                            </p:stCondLst>
                            <p:childTnLst>
                              <p:par>
                                <p:cTn id="527" presetID="1" presetClass="entr" presetSubtype="0" fill="hold" grpId="0" nodeType="afterEffect">
                                  <p:stCondLst>
                                    <p:cond delay="1000"/>
                                  </p:stCondLst>
                                  <p:childTnLst>
                                    <p:set>
                                      <p:cBhvr>
                                        <p:cTn id="528" dur="1" fill="hold">
                                          <p:stCondLst>
                                            <p:cond delay="0"/>
                                          </p:stCondLst>
                                        </p:cTn>
                                        <p:tgtEl>
                                          <p:spTgt spid="179"/>
                                        </p:tgtEl>
                                        <p:attrNameLst>
                                          <p:attrName>style.visibility</p:attrName>
                                        </p:attrNameLst>
                                      </p:cBhvr>
                                      <p:to>
                                        <p:strVal val="visible"/>
                                      </p:to>
                                    </p:set>
                                  </p:childTnLst>
                                </p:cTn>
                              </p:par>
                            </p:childTnLst>
                          </p:cTn>
                        </p:par>
                        <p:par>
                          <p:cTn id="529" fill="hold">
                            <p:stCondLst>
                              <p:cond delay="173000"/>
                            </p:stCondLst>
                            <p:childTnLst>
                              <p:par>
                                <p:cTn id="530" presetID="1" presetClass="entr" presetSubtype="0" fill="hold" grpId="0" nodeType="afterEffect">
                                  <p:stCondLst>
                                    <p:cond delay="1000"/>
                                  </p:stCondLst>
                                  <p:childTnLst>
                                    <p:set>
                                      <p:cBhvr>
                                        <p:cTn id="531" dur="1" fill="hold">
                                          <p:stCondLst>
                                            <p:cond delay="0"/>
                                          </p:stCondLst>
                                        </p:cTn>
                                        <p:tgtEl>
                                          <p:spTgt spid="180"/>
                                        </p:tgtEl>
                                        <p:attrNameLst>
                                          <p:attrName>style.visibility</p:attrName>
                                        </p:attrNameLst>
                                      </p:cBhvr>
                                      <p:to>
                                        <p:strVal val="visible"/>
                                      </p:to>
                                    </p:set>
                                  </p:childTnLst>
                                </p:cTn>
                              </p:par>
                            </p:childTnLst>
                          </p:cTn>
                        </p:par>
                        <p:par>
                          <p:cTn id="532" fill="hold">
                            <p:stCondLst>
                              <p:cond delay="174000"/>
                            </p:stCondLst>
                            <p:childTnLst>
                              <p:par>
                                <p:cTn id="533" presetID="1" presetClass="entr" presetSubtype="0" fill="hold" grpId="0" nodeType="afterEffect">
                                  <p:stCondLst>
                                    <p:cond delay="1000"/>
                                  </p:stCondLst>
                                  <p:childTnLst>
                                    <p:set>
                                      <p:cBhvr>
                                        <p:cTn id="534" dur="1" fill="hold">
                                          <p:stCondLst>
                                            <p:cond delay="0"/>
                                          </p:stCondLst>
                                        </p:cTn>
                                        <p:tgtEl>
                                          <p:spTgt spid="181"/>
                                        </p:tgtEl>
                                        <p:attrNameLst>
                                          <p:attrName>style.visibility</p:attrName>
                                        </p:attrNameLst>
                                      </p:cBhvr>
                                      <p:to>
                                        <p:strVal val="visible"/>
                                      </p:to>
                                    </p:set>
                                  </p:childTnLst>
                                </p:cTn>
                              </p:par>
                            </p:childTnLst>
                          </p:cTn>
                        </p:par>
                        <p:par>
                          <p:cTn id="535" fill="hold">
                            <p:stCondLst>
                              <p:cond delay="175000"/>
                            </p:stCondLst>
                            <p:childTnLst>
                              <p:par>
                                <p:cTn id="536" presetID="1" presetClass="entr" presetSubtype="0" fill="hold" grpId="0" nodeType="afterEffect">
                                  <p:stCondLst>
                                    <p:cond delay="1000"/>
                                  </p:stCondLst>
                                  <p:childTnLst>
                                    <p:set>
                                      <p:cBhvr>
                                        <p:cTn id="537" dur="1" fill="hold">
                                          <p:stCondLst>
                                            <p:cond delay="0"/>
                                          </p:stCondLst>
                                        </p:cTn>
                                        <p:tgtEl>
                                          <p:spTgt spid="182"/>
                                        </p:tgtEl>
                                        <p:attrNameLst>
                                          <p:attrName>style.visibility</p:attrName>
                                        </p:attrNameLst>
                                      </p:cBhvr>
                                      <p:to>
                                        <p:strVal val="visible"/>
                                      </p:to>
                                    </p:set>
                                  </p:childTnLst>
                                </p:cTn>
                              </p:par>
                            </p:childTnLst>
                          </p:cTn>
                        </p:par>
                        <p:par>
                          <p:cTn id="538" fill="hold">
                            <p:stCondLst>
                              <p:cond delay="176000"/>
                            </p:stCondLst>
                            <p:childTnLst>
                              <p:par>
                                <p:cTn id="539" presetID="1" presetClass="entr" presetSubtype="0" fill="hold" grpId="0" nodeType="afterEffect">
                                  <p:stCondLst>
                                    <p:cond delay="1000"/>
                                  </p:stCondLst>
                                  <p:childTnLst>
                                    <p:set>
                                      <p:cBhvr>
                                        <p:cTn id="540" dur="1" fill="hold">
                                          <p:stCondLst>
                                            <p:cond delay="0"/>
                                          </p:stCondLst>
                                        </p:cTn>
                                        <p:tgtEl>
                                          <p:spTgt spid="183"/>
                                        </p:tgtEl>
                                        <p:attrNameLst>
                                          <p:attrName>style.visibility</p:attrName>
                                        </p:attrNameLst>
                                      </p:cBhvr>
                                      <p:to>
                                        <p:strVal val="visible"/>
                                      </p:to>
                                    </p:set>
                                  </p:childTnLst>
                                </p:cTn>
                              </p:par>
                            </p:childTnLst>
                          </p:cTn>
                        </p:par>
                        <p:par>
                          <p:cTn id="541" fill="hold">
                            <p:stCondLst>
                              <p:cond delay="177000"/>
                            </p:stCondLst>
                            <p:childTnLst>
                              <p:par>
                                <p:cTn id="542" presetID="1" presetClass="entr" presetSubtype="0" fill="hold" grpId="0" nodeType="afterEffect">
                                  <p:stCondLst>
                                    <p:cond delay="1000"/>
                                  </p:stCondLst>
                                  <p:childTnLst>
                                    <p:set>
                                      <p:cBhvr>
                                        <p:cTn id="543" dur="1" fill="hold">
                                          <p:stCondLst>
                                            <p:cond delay="0"/>
                                          </p:stCondLst>
                                        </p:cTn>
                                        <p:tgtEl>
                                          <p:spTgt spid="184"/>
                                        </p:tgtEl>
                                        <p:attrNameLst>
                                          <p:attrName>style.visibility</p:attrName>
                                        </p:attrNameLst>
                                      </p:cBhvr>
                                      <p:to>
                                        <p:strVal val="visible"/>
                                      </p:to>
                                    </p:set>
                                  </p:childTnLst>
                                </p:cTn>
                              </p:par>
                            </p:childTnLst>
                          </p:cTn>
                        </p:par>
                        <p:par>
                          <p:cTn id="544" fill="hold">
                            <p:stCondLst>
                              <p:cond delay="178000"/>
                            </p:stCondLst>
                            <p:childTnLst>
                              <p:par>
                                <p:cTn id="545" presetID="1" presetClass="entr" presetSubtype="0" fill="hold" grpId="0" nodeType="afterEffect">
                                  <p:stCondLst>
                                    <p:cond delay="1000"/>
                                  </p:stCondLst>
                                  <p:childTnLst>
                                    <p:set>
                                      <p:cBhvr>
                                        <p:cTn id="546" dur="1" fill="hold">
                                          <p:stCondLst>
                                            <p:cond delay="0"/>
                                          </p:stCondLst>
                                        </p:cTn>
                                        <p:tgtEl>
                                          <p:spTgt spid="185"/>
                                        </p:tgtEl>
                                        <p:attrNameLst>
                                          <p:attrName>style.visibility</p:attrName>
                                        </p:attrNameLst>
                                      </p:cBhvr>
                                      <p:to>
                                        <p:strVal val="visible"/>
                                      </p:to>
                                    </p:set>
                                  </p:childTnLst>
                                </p:cTn>
                              </p:par>
                            </p:childTnLst>
                          </p:cTn>
                        </p:par>
                        <p:par>
                          <p:cTn id="547" fill="hold">
                            <p:stCondLst>
                              <p:cond delay="179000"/>
                            </p:stCondLst>
                            <p:childTnLst>
                              <p:par>
                                <p:cTn id="548" presetID="1" presetClass="entr" presetSubtype="0" fill="hold" grpId="0" nodeType="afterEffect">
                                  <p:stCondLst>
                                    <p:cond delay="1000"/>
                                  </p:stCondLst>
                                  <p:childTnLst>
                                    <p:set>
                                      <p:cBhvr>
                                        <p:cTn id="549" dur="1" fill="hold">
                                          <p:stCondLst>
                                            <p:cond delay="0"/>
                                          </p:stCondLst>
                                        </p:cTn>
                                        <p:tgtEl>
                                          <p:spTgt spid="186"/>
                                        </p:tgtEl>
                                        <p:attrNameLst>
                                          <p:attrName>style.visibility</p:attrName>
                                        </p:attrNameLst>
                                      </p:cBhvr>
                                      <p:to>
                                        <p:strVal val="visible"/>
                                      </p:to>
                                    </p:set>
                                  </p:childTnLst>
                                </p:cTn>
                              </p:par>
                            </p:childTnLst>
                          </p:cTn>
                        </p:par>
                        <p:par>
                          <p:cTn id="550" fill="hold">
                            <p:stCondLst>
                              <p:cond delay="180000"/>
                            </p:stCondLst>
                            <p:childTnLst>
                              <p:par>
                                <p:cTn id="551" presetID="1" presetClass="entr" presetSubtype="0" fill="hold" grpId="0" nodeType="afterEffect">
                                  <p:stCondLst>
                                    <p:cond delay="1000"/>
                                  </p:stCondLst>
                                  <p:childTnLst>
                                    <p:set>
                                      <p:cBhvr>
                                        <p:cTn id="552" dur="1" fill="hold">
                                          <p:stCondLst>
                                            <p:cond delay="0"/>
                                          </p:stCondLst>
                                        </p:cTn>
                                        <p:tgtEl>
                                          <p:spTgt spid="187"/>
                                        </p:tgtEl>
                                        <p:attrNameLst>
                                          <p:attrName>style.visibility</p:attrName>
                                        </p:attrNameLst>
                                      </p:cBhvr>
                                      <p:to>
                                        <p:strVal val="visible"/>
                                      </p:to>
                                    </p:set>
                                  </p:childTnLst>
                                </p:cTn>
                              </p:par>
                            </p:childTnLst>
                          </p:cTn>
                        </p:par>
                        <p:par>
                          <p:cTn id="553" fill="hold">
                            <p:stCondLst>
                              <p:cond delay="181000"/>
                            </p:stCondLst>
                            <p:childTnLst>
                              <p:par>
                                <p:cTn id="554" presetID="1" presetClass="entr" presetSubtype="0" fill="hold" grpId="0" nodeType="afterEffect">
                                  <p:stCondLst>
                                    <p:cond delay="1000"/>
                                  </p:stCondLst>
                                  <p:childTnLst>
                                    <p:set>
                                      <p:cBhvr>
                                        <p:cTn id="555" dur="1" fill="hold">
                                          <p:stCondLst>
                                            <p:cond delay="0"/>
                                          </p:stCondLst>
                                        </p:cTn>
                                        <p:tgtEl>
                                          <p:spTgt spid="188"/>
                                        </p:tgtEl>
                                        <p:attrNameLst>
                                          <p:attrName>style.visibility</p:attrName>
                                        </p:attrNameLst>
                                      </p:cBhvr>
                                      <p:to>
                                        <p:strVal val="visible"/>
                                      </p:to>
                                    </p:set>
                                  </p:childTnLst>
                                </p:cTn>
                              </p:par>
                            </p:childTnLst>
                          </p:cTn>
                        </p:par>
                        <p:par>
                          <p:cTn id="556" fill="hold">
                            <p:stCondLst>
                              <p:cond delay="182000"/>
                            </p:stCondLst>
                            <p:childTnLst>
                              <p:par>
                                <p:cTn id="557" presetID="1" presetClass="entr" presetSubtype="0" fill="hold" grpId="0" nodeType="afterEffect">
                                  <p:stCondLst>
                                    <p:cond delay="1000"/>
                                  </p:stCondLst>
                                  <p:childTnLst>
                                    <p:set>
                                      <p:cBhvr>
                                        <p:cTn id="558" dur="1" fill="hold">
                                          <p:stCondLst>
                                            <p:cond delay="0"/>
                                          </p:stCondLst>
                                        </p:cTn>
                                        <p:tgtEl>
                                          <p:spTgt spid="189"/>
                                        </p:tgtEl>
                                        <p:attrNameLst>
                                          <p:attrName>style.visibility</p:attrName>
                                        </p:attrNameLst>
                                      </p:cBhvr>
                                      <p:to>
                                        <p:strVal val="visible"/>
                                      </p:to>
                                    </p:set>
                                  </p:childTnLst>
                                </p:cTn>
                              </p:par>
                            </p:childTnLst>
                          </p:cTn>
                        </p:par>
                        <p:par>
                          <p:cTn id="559" fill="hold">
                            <p:stCondLst>
                              <p:cond delay="183000"/>
                            </p:stCondLst>
                            <p:childTnLst>
                              <p:par>
                                <p:cTn id="560" presetID="1" presetClass="entr" presetSubtype="0" fill="hold" grpId="0" nodeType="afterEffect">
                                  <p:stCondLst>
                                    <p:cond delay="1000"/>
                                  </p:stCondLst>
                                  <p:childTnLst>
                                    <p:set>
                                      <p:cBhvr>
                                        <p:cTn id="561" dur="1" fill="hold">
                                          <p:stCondLst>
                                            <p:cond delay="0"/>
                                          </p:stCondLst>
                                        </p:cTn>
                                        <p:tgtEl>
                                          <p:spTgt spid="190"/>
                                        </p:tgtEl>
                                        <p:attrNameLst>
                                          <p:attrName>style.visibility</p:attrName>
                                        </p:attrNameLst>
                                      </p:cBhvr>
                                      <p:to>
                                        <p:strVal val="visible"/>
                                      </p:to>
                                    </p:set>
                                  </p:childTnLst>
                                </p:cTn>
                              </p:par>
                            </p:childTnLst>
                          </p:cTn>
                        </p:par>
                        <p:par>
                          <p:cTn id="562" fill="hold">
                            <p:stCondLst>
                              <p:cond delay="184000"/>
                            </p:stCondLst>
                            <p:childTnLst>
                              <p:par>
                                <p:cTn id="563" presetID="1" presetClass="entr" presetSubtype="0" fill="hold" grpId="0" nodeType="afterEffect">
                                  <p:stCondLst>
                                    <p:cond delay="1000"/>
                                  </p:stCondLst>
                                  <p:childTnLst>
                                    <p:set>
                                      <p:cBhvr>
                                        <p:cTn id="564" dur="1" fill="hold">
                                          <p:stCondLst>
                                            <p:cond delay="0"/>
                                          </p:stCondLst>
                                        </p:cTn>
                                        <p:tgtEl>
                                          <p:spTgt spid="191"/>
                                        </p:tgtEl>
                                        <p:attrNameLst>
                                          <p:attrName>style.visibility</p:attrName>
                                        </p:attrNameLst>
                                      </p:cBhvr>
                                      <p:to>
                                        <p:strVal val="visible"/>
                                      </p:to>
                                    </p:set>
                                  </p:childTnLst>
                                </p:cTn>
                              </p:par>
                            </p:childTnLst>
                          </p:cTn>
                        </p:par>
                        <p:par>
                          <p:cTn id="565" fill="hold">
                            <p:stCondLst>
                              <p:cond delay="185000"/>
                            </p:stCondLst>
                            <p:childTnLst>
                              <p:par>
                                <p:cTn id="566" presetID="1" presetClass="entr" presetSubtype="0" fill="hold" grpId="0" nodeType="afterEffect">
                                  <p:stCondLst>
                                    <p:cond delay="1000"/>
                                  </p:stCondLst>
                                  <p:childTnLst>
                                    <p:set>
                                      <p:cBhvr>
                                        <p:cTn id="567" dur="1" fill="hold">
                                          <p:stCondLst>
                                            <p:cond delay="0"/>
                                          </p:stCondLst>
                                        </p:cTn>
                                        <p:tgtEl>
                                          <p:spTgt spid="192"/>
                                        </p:tgtEl>
                                        <p:attrNameLst>
                                          <p:attrName>style.visibility</p:attrName>
                                        </p:attrNameLst>
                                      </p:cBhvr>
                                      <p:to>
                                        <p:strVal val="visible"/>
                                      </p:to>
                                    </p:set>
                                  </p:childTnLst>
                                </p:cTn>
                              </p:par>
                            </p:childTnLst>
                          </p:cTn>
                        </p:par>
                        <p:par>
                          <p:cTn id="568" fill="hold">
                            <p:stCondLst>
                              <p:cond delay="186000"/>
                            </p:stCondLst>
                            <p:childTnLst>
                              <p:par>
                                <p:cTn id="569" presetID="1" presetClass="entr" presetSubtype="0" fill="hold" grpId="0" nodeType="afterEffect">
                                  <p:stCondLst>
                                    <p:cond delay="1000"/>
                                  </p:stCondLst>
                                  <p:childTnLst>
                                    <p:set>
                                      <p:cBhvr>
                                        <p:cTn id="570" dur="1" fill="hold">
                                          <p:stCondLst>
                                            <p:cond delay="0"/>
                                          </p:stCondLst>
                                        </p:cTn>
                                        <p:tgtEl>
                                          <p:spTgt spid="193"/>
                                        </p:tgtEl>
                                        <p:attrNameLst>
                                          <p:attrName>style.visibility</p:attrName>
                                        </p:attrNameLst>
                                      </p:cBhvr>
                                      <p:to>
                                        <p:strVal val="visible"/>
                                      </p:to>
                                    </p:set>
                                  </p:childTnLst>
                                </p:cTn>
                              </p:par>
                            </p:childTnLst>
                          </p:cTn>
                        </p:par>
                        <p:par>
                          <p:cTn id="571" fill="hold">
                            <p:stCondLst>
                              <p:cond delay="187000"/>
                            </p:stCondLst>
                            <p:childTnLst>
                              <p:par>
                                <p:cTn id="572" presetID="1" presetClass="entr" presetSubtype="0" fill="hold" grpId="0" nodeType="afterEffect">
                                  <p:stCondLst>
                                    <p:cond delay="1000"/>
                                  </p:stCondLst>
                                  <p:childTnLst>
                                    <p:set>
                                      <p:cBhvr>
                                        <p:cTn id="573" dur="1" fill="hold">
                                          <p:stCondLst>
                                            <p:cond delay="0"/>
                                          </p:stCondLst>
                                        </p:cTn>
                                        <p:tgtEl>
                                          <p:spTgt spid="194"/>
                                        </p:tgtEl>
                                        <p:attrNameLst>
                                          <p:attrName>style.visibility</p:attrName>
                                        </p:attrNameLst>
                                      </p:cBhvr>
                                      <p:to>
                                        <p:strVal val="visible"/>
                                      </p:to>
                                    </p:set>
                                  </p:childTnLst>
                                </p:cTn>
                              </p:par>
                            </p:childTnLst>
                          </p:cTn>
                        </p:par>
                        <p:par>
                          <p:cTn id="574" fill="hold">
                            <p:stCondLst>
                              <p:cond delay="188000"/>
                            </p:stCondLst>
                            <p:childTnLst>
                              <p:par>
                                <p:cTn id="575" presetID="1" presetClass="entr" presetSubtype="0" fill="hold" grpId="0" nodeType="afterEffect">
                                  <p:stCondLst>
                                    <p:cond delay="1000"/>
                                  </p:stCondLst>
                                  <p:childTnLst>
                                    <p:set>
                                      <p:cBhvr>
                                        <p:cTn id="576" dur="1" fill="hold">
                                          <p:stCondLst>
                                            <p:cond delay="0"/>
                                          </p:stCondLst>
                                        </p:cTn>
                                        <p:tgtEl>
                                          <p:spTgt spid="195"/>
                                        </p:tgtEl>
                                        <p:attrNameLst>
                                          <p:attrName>style.visibility</p:attrName>
                                        </p:attrNameLst>
                                      </p:cBhvr>
                                      <p:to>
                                        <p:strVal val="visible"/>
                                      </p:to>
                                    </p:set>
                                  </p:childTnLst>
                                </p:cTn>
                              </p:par>
                            </p:childTnLst>
                          </p:cTn>
                        </p:par>
                        <p:par>
                          <p:cTn id="577" fill="hold">
                            <p:stCondLst>
                              <p:cond delay="189000"/>
                            </p:stCondLst>
                            <p:childTnLst>
                              <p:par>
                                <p:cTn id="578" presetID="1" presetClass="entr" presetSubtype="0" fill="hold" grpId="0" nodeType="afterEffect">
                                  <p:stCondLst>
                                    <p:cond delay="1000"/>
                                  </p:stCondLst>
                                  <p:childTnLst>
                                    <p:set>
                                      <p:cBhvr>
                                        <p:cTn id="579" dur="1" fill="hold">
                                          <p:stCondLst>
                                            <p:cond delay="0"/>
                                          </p:stCondLst>
                                        </p:cTn>
                                        <p:tgtEl>
                                          <p:spTgt spid="196"/>
                                        </p:tgtEl>
                                        <p:attrNameLst>
                                          <p:attrName>style.visibility</p:attrName>
                                        </p:attrNameLst>
                                      </p:cBhvr>
                                      <p:to>
                                        <p:strVal val="visible"/>
                                      </p:to>
                                    </p:set>
                                  </p:childTnLst>
                                </p:cTn>
                              </p:par>
                            </p:childTnLst>
                          </p:cTn>
                        </p:par>
                        <p:par>
                          <p:cTn id="580" fill="hold">
                            <p:stCondLst>
                              <p:cond delay="190000"/>
                            </p:stCondLst>
                            <p:childTnLst>
                              <p:par>
                                <p:cTn id="581" presetID="1" presetClass="entr" presetSubtype="0" fill="hold" grpId="0" nodeType="afterEffect">
                                  <p:stCondLst>
                                    <p:cond delay="1000"/>
                                  </p:stCondLst>
                                  <p:childTnLst>
                                    <p:set>
                                      <p:cBhvr>
                                        <p:cTn id="582" dur="1" fill="hold">
                                          <p:stCondLst>
                                            <p:cond delay="0"/>
                                          </p:stCondLst>
                                        </p:cTn>
                                        <p:tgtEl>
                                          <p:spTgt spid="197"/>
                                        </p:tgtEl>
                                        <p:attrNameLst>
                                          <p:attrName>style.visibility</p:attrName>
                                        </p:attrNameLst>
                                      </p:cBhvr>
                                      <p:to>
                                        <p:strVal val="visible"/>
                                      </p:to>
                                    </p:set>
                                  </p:childTnLst>
                                </p:cTn>
                              </p:par>
                            </p:childTnLst>
                          </p:cTn>
                        </p:par>
                        <p:par>
                          <p:cTn id="583" fill="hold">
                            <p:stCondLst>
                              <p:cond delay="191000"/>
                            </p:stCondLst>
                            <p:childTnLst>
                              <p:par>
                                <p:cTn id="584" presetID="1" presetClass="entr" presetSubtype="0" fill="hold" grpId="0" nodeType="afterEffect">
                                  <p:stCondLst>
                                    <p:cond delay="1000"/>
                                  </p:stCondLst>
                                  <p:childTnLst>
                                    <p:set>
                                      <p:cBhvr>
                                        <p:cTn id="585" dur="1" fill="hold">
                                          <p:stCondLst>
                                            <p:cond delay="0"/>
                                          </p:stCondLst>
                                        </p:cTn>
                                        <p:tgtEl>
                                          <p:spTgt spid="198"/>
                                        </p:tgtEl>
                                        <p:attrNameLst>
                                          <p:attrName>style.visibility</p:attrName>
                                        </p:attrNameLst>
                                      </p:cBhvr>
                                      <p:to>
                                        <p:strVal val="visible"/>
                                      </p:to>
                                    </p:set>
                                  </p:childTnLst>
                                </p:cTn>
                              </p:par>
                            </p:childTnLst>
                          </p:cTn>
                        </p:par>
                        <p:par>
                          <p:cTn id="586" fill="hold">
                            <p:stCondLst>
                              <p:cond delay="192000"/>
                            </p:stCondLst>
                            <p:childTnLst>
                              <p:par>
                                <p:cTn id="587" presetID="1" presetClass="entr" presetSubtype="0" fill="hold" grpId="0" nodeType="afterEffect">
                                  <p:stCondLst>
                                    <p:cond delay="1000"/>
                                  </p:stCondLst>
                                  <p:childTnLst>
                                    <p:set>
                                      <p:cBhvr>
                                        <p:cTn id="588" dur="1" fill="hold">
                                          <p:stCondLst>
                                            <p:cond delay="0"/>
                                          </p:stCondLst>
                                        </p:cTn>
                                        <p:tgtEl>
                                          <p:spTgt spid="199"/>
                                        </p:tgtEl>
                                        <p:attrNameLst>
                                          <p:attrName>style.visibility</p:attrName>
                                        </p:attrNameLst>
                                      </p:cBhvr>
                                      <p:to>
                                        <p:strVal val="visible"/>
                                      </p:to>
                                    </p:set>
                                  </p:childTnLst>
                                </p:cTn>
                              </p:par>
                            </p:childTnLst>
                          </p:cTn>
                        </p:par>
                        <p:par>
                          <p:cTn id="589" fill="hold">
                            <p:stCondLst>
                              <p:cond delay="193000"/>
                            </p:stCondLst>
                            <p:childTnLst>
                              <p:par>
                                <p:cTn id="590" presetID="1" presetClass="entr" presetSubtype="0" fill="hold" grpId="0" nodeType="afterEffect">
                                  <p:stCondLst>
                                    <p:cond delay="1000"/>
                                  </p:stCondLst>
                                  <p:childTnLst>
                                    <p:set>
                                      <p:cBhvr>
                                        <p:cTn id="591" dur="1" fill="hold">
                                          <p:stCondLst>
                                            <p:cond delay="0"/>
                                          </p:stCondLst>
                                        </p:cTn>
                                        <p:tgtEl>
                                          <p:spTgt spid="200"/>
                                        </p:tgtEl>
                                        <p:attrNameLst>
                                          <p:attrName>style.visibility</p:attrName>
                                        </p:attrNameLst>
                                      </p:cBhvr>
                                      <p:to>
                                        <p:strVal val="visible"/>
                                      </p:to>
                                    </p:set>
                                  </p:childTnLst>
                                </p:cTn>
                              </p:par>
                            </p:childTnLst>
                          </p:cTn>
                        </p:par>
                        <p:par>
                          <p:cTn id="592" fill="hold">
                            <p:stCondLst>
                              <p:cond delay="194000"/>
                            </p:stCondLst>
                            <p:childTnLst>
                              <p:par>
                                <p:cTn id="593" presetID="1" presetClass="entr" presetSubtype="0" fill="hold" grpId="0" nodeType="afterEffect">
                                  <p:stCondLst>
                                    <p:cond delay="1000"/>
                                  </p:stCondLst>
                                  <p:childTnLst>
                                    <p:set>
                                      <p:cBhvr>
                                        <p:cTn id="594" dur="1" fill="hold">
                                          <p:stCondLst>
                                            <p:cond delay="0"/>
                                          </p:stCondLst>
                                        </p:cTn>
                                        <p:tgtEl>
                                          <p:spTgt spid="201"/>
                                        </p:tgtEl>
                                        <p:attrNameLst>
                                          <p:attrName>style.visibility</p:attrName>
                                        </p:attrNameLst>
                                      </p:cBhvr>
                                      <p:to>
                                        <p:strVal val="visible"/>
                                      </p:to>
                                    </p:set>
                                  </p:childTnLst>
                                </p:cTn>
                              </p:par>
                            </p:childTnLst>
                          </p:cTn>
                        </p:par>
                        <p:par>
                          <p:cTn id="595" fill="hold">
                            <p:stCondLst>
                              <p:cond delay="195000"/>
                            </p:stCondLst>
                            <p:childTnLst>
                              <p:par>
                                <p:cTn id="596" presetID="1" presetClass="entr" presetSubtype="0" fill="hold" grpId="0" nodeType="afterEffect">
                                  <p:stCondLst>
                                    <p:cond delay="1000"/>
                                  </p:stCondLst>
                                  <p:childTnLst>
                                    <p:set>
                                      <p:cBhvr>
                                        <p:cTn id="597" dur="1" fill="hold">
                                          <p:stCondLst>
                                            <p:cond delay="0"/>
                                          </p:stCondLst>
                                        </p:cTn>
                                        <p:tgtEl>
                                          <p:spTgt spid="202"/>
                                        </p:tgtEl>
                                        <p:attrNameLst>
                                          <p:attrName>style.visibility</p:attrName>
                                        </p:attrNameLst>
                                      </p:cBhvr>
                                      <p:to>
                                        <p:strVal val="visible"/>
                                      </p:to>
                                    </p:set>
                                  </p:childTnLst>
                                </p:cTn>
                              </p:par>
                            </p:childTnLst>
                          </p:cTn>
                        </p:par>
                        <p:par>
                          <p:cTn id="598" fill="hold">
                            <p:stCondLst>
                              <p:cond delay="196000"/>
                            </p:stCondLst>
                            <p:childTnLst>
                              <p:par>
                                <p:cTn id="599" presetID="1" presetClass="entr" presetSubtype="0" fill="hold" grpId="0" nodeType="afterEffect">
                                  <p:stCondLst>
                                    <p:cond delay="1000"/>
                                  </p:stCondLst>
                                  <p:childTnLst>
                                    <p:set>
                                      <p:cBhvr>
                                        <p:cTn id="600" dur="1" fill="hold">
                                          <p:stCondLst>
                                            <p:cond delay="0"/>
                                          </p:stCondLst>
                                        </p:cTn>
                                        <p:tgtEl>
                                          <p:spTgt spid="203"/>
                                        </p:tgtEl>
                                        <p:attrNameLst>
                                          <p:attrName>style.visibility</p:attrName>
                                        </p:attrNameLst>
                                      </p:cBhvr>
                                      <p:to>
                                        <p:strVal val="visible"/>
                                      </p:to>
                                    </p:set>
                                  </p:childTnLst>
                                </p:cTn>
                              </p:par>
                            </p:childTnLst>
                          </p:cTn>
                        </p:par>
                        <p:par>
                          <p:cTn id="601" fill="hold">
                            <p:stCondLst>
                              <p:cond delay="197000"/>
                            </p:stCondLst>
                            <p:childTnLst>
                              <p:par>
                                <p:cTn id="602" presetID="1" presetClass="entr" presetSubtype="0" fill="hold" grpId="0" nodeType="afterEffect">
                                  <p:stCondLst>
                                    <p:cond delay="1000"/>
                                  </p:stCondLst>
                                  <p:childTnLst>
                                    <p:set>
                                      <p:cBhvr>
                                        <p:cTn id="603" dur="1" fill="hold">
                                          <p:stCondLst>
                                            <p:cond delay="0"/>
                                          </p:stCondLst>
                                        </p:cTn>
                                        <p:tgtEl>
                                          <p:spTgt spid="204"/>
                                        </p:tgtEl>
                                        <p:attrNameLst>
                                          <p:attrName>style.visibility</p:attrName>
                                        </p:attrNameLst>
                                      </p:cBhvr>
                                      <p:to>
                                        <p:strVal val="visible"/>
                                      </p:to>
                                    </p:set>
                                  </p:childTnLst>
                                </p:cTn>
                              </p:par>
                            </p:childTnLst>
                          </p:cTn>
                        </p:par>
                        <p:par>
                          <p:cTn id="604" fill="hold">
                            <p:stCondLst>
                              <p:cond delay="198000"/>
                            </p:stCondLst>
                            <p:childTnLst>
                              <p:par>
                                <p:cTn id="605" presetID="1" presetClass="entr" presetSubtype="0" fill="hold" grpId="0" nodeType="afterEffect">
                                  <p:stCondLst>
                                    <p:cond delay="1000"/>
                                  </p:stCondLst>
                                  <p:childTnLst>
                                    <p:set>
                                      <p:cBhvr>
                                        <p:cTn id="606" dur="1" fill="hold">
                                          <p:stCondLst>
                                            <p:cond delay="0"/>
                                          </p:stCondLst>
                                        </p:cTn>
                                        <p:tgtEl>
                                          <p:spTgt spid="205"/>
                                        </p:tgtEl>
                                        <p:attrNameLst>
                                          <p:attrName>style.visibility</p:attrName>
                                        </p:attrNameLst>
                                      </p:cBhvr>
                                      <p:to>
                                        <p:strVal val="visible"/>
                                      </p:to>
                                    </p:set>
                                  </p:childTnLst>
                                </p:cTn>
                              </p:par>
                            </p:childTnLst>
                          </p:cTn>
                        </p:par>
                        <p:par>
                          <p:cTn id="607" fill="hold">
                            <p:stCondLst>
                              <p:cond delay="199000"/>
                            </p:stCondLst>
                            <p:childTnLst>
                              <p:par>
                                <p:cTn id="608" presetID="1" presetClass="entr" presetSubtype="0" fill="hold" grpId="0" nodeType="afterEffect">
                                  <p:stCondLst>
                                    <p:cond delay="1000"/>
                                  </p:stCondLst>
                                  <p:childTnLst>
                                    <p:set>
                                      <p:cBhvr>
                                        <p:cTn id="609" dur="1" fill="hold">
                                          <p:stCondLst>
                                            <p:cond delay="0"/>
                                          </p:stCondLst>
                                        </p:cTn>
                                        <p:tgtEl>
                                          <p:spTgt spid="206"/>
                                        </p:tgtEl>
                                        <p:attrNameLst>
                                          <p:attrName>style.visibility</p:attrName>
                                        </p:attrNameLst>
                                      </p:cBhvr>
                                      <p:to>
                                        <p:strVal val="visible"/>
                                      </p:to>
                                    </p:set>
                                  </p:childTnLst>
                                </p:cTn>
                              </p:par>
                            </p:childTnLst>
                          </p:cTn>
                        </p:par>
                        <p:par>
                          <p:cTn id="610" fill="hold">
                            <p:stCondLst>
                              <p:cond delay="200000"/>
                            </p:stCondLst>
                            <p:childTnLst>
                              <p:par>
                                <p:cTn id="611" presetID="1" presetClass="entr" presetSubtype="0" fill="hold" grpId="0" nodeType="afterEffect">
                                  <p:stCondLst>
                                    <p:cond delay="1000"/>
                                  </p:stCondLst>
                                  <p:childTnLst>
                                    <p:set>
                                      <p:cBhvr>
                                        <p:cTn id="612" dur="1" fill="hold">
                                          <p:stCondLst>
                                            <p:cond delay="0"/>
                                          </p:stCondLst>
                                        </p:cTn>
                                        <p:tgtEl>
                                          <p:spTgt spid="207"/>
                                        </p:tgtEl>
                                        <p:attrNameLst>
                                          <p:attrName>style.visibility</p:attrName>
                                        </p:attrNameLst>
                                      </p:cBhvr>
                                      <p:to>
                                        <p:strVal val="visible"/>
                                      </p:to>
                                    </p:set>
                                  </p:childTnLst>
                                </p:cTn>
                              </p:par>
                            </p:childTnLst>
                          </p:cTn>
                        </p:par>
                        <p:par>
                          <p:cTn id="613" fill="hold">
                            <p:stCondLst>
                              <p:cond delay="201000"/>
                            </p:stCondLst>
                            <p:childTnLst>
                              <p:par>
                                <p:cTn id="614" presetID="1" presetClass="entr" presetSubtype="0" fill="hold" grpId="0" nodeType="afterEffect">
                                  <p:stCondLst>
                                    <p:cond delay="1000"/>
                                  </p:stCondLst>
                                  <p:childTnLst>
                                    <p:set>
                                      <p:cBhvr>
                                        <p:cTn id="615" dur="1" fill="hold">
                                          <p:stCondLst>
                                            <p:cond delay="0"/>
                                          </p:stCondLst>
                                        </p:cTn>
                                        <p:tgtEl>
                                          <p:spTgt spid="208"/>
                                        </p:tgtEl>
                                        <p:attrNameLst>
                                          <p:attrName>style.visibility</p:attrName>
                                        </p:attrNameLst>
                                      </p:cBhvr>
                                      <p:to>
                                        <p:strVal val="visible"/>
                                      </p:to>
                                    </p:set>
                                  </p:childTnLst>
                                </p:cTn>
                              </p:par>
                            </p:childTnLst>
                          </p:cTn>
                        </p:par>
                        <p:par>
                          <p:cTn id="616" fill="hold">
                            <p:stCondLst>
                              <p:cond delay="202000"/>
                            </p:stCondLst>
                            <p:childTnLst>
                              <p:par>
                                <p:cTn id="617" presetID="1" presetClass="entr" presetSubtype="0" fill="hold" grpId="0" nodeType="afterEffect">
                                  <p:stCondLst>
                                    <p:cond delay="1000"/>
                                  </p:stCondLst>
                                  <p:childTnLst>
                                    <p:set>
                                      <p:cBhvr>
                                        <p:cTn id="618" dur="1" fill="hold">
                                          <p:stCondLst>
                                            <p:cond delay="0"/>
                                          </p:stCondLst>
                                        </p:cTn>
                                        <p:tgtEl>
                                          <p:spTgt spid="209"/>
                                        </p:tgtEl>
                                        <p:attrNameLst>
                                          <p:attrName>style.visibility</p:attrName>
                                        </p:attrNameLst>
                                      </p:cBhvr>
                                      <p:to>
                                        <p:strVal val="visible"/>
                                      </p:to>
                                    </p:set>
                                  </p:childTnLst>
                                </p:cTn>
                              </p:par>
                            </p:childTnLst>
                          </p:cTn>
                        </p:par>
                        <p:par>
                          <p:cTn id="619" fill="hold">
                            <p:stCondLst>
                              <p:cond delay="203000"/>
                            </p:stCondLst>
                            <p:childTnLst>
                              <p:par>
                                <p:cTn id="620" presetID="1" presetClass="entr" presetSubtype="0" fill="hold" grpId="0" nodeType="afterEffect">
                                  <p:stCondLst>
                                    <p:cond delay="1000"/>
                                  </p:stCondLst>
                                  <p:childTnLst>
                                    <p:set>
                                      <p:cBhvr>
                                        <p:cTn id="621" dur="1" fill="hold">
                                          <p:stCondLst>
                                            <p:cond delay="0"/>
                                          </p:stCondLst>
                                        </p:cTn>
                                        <p:tgtEl>
                                          <p:spTgt spid="210"/>
                                        </p:tgtEl>
                                        <p:attrNameLst>
                                          <p:attrName>style.visibility</p:attrName>
                                        </p:attrNameLst>
                                      </p:cBhvr>
                                      <p:to>
                                        <p:strVal val="visible"/>
                                      </p:to>
                                    </p:set>
                                  </p:childTnLst>
                                </p:cTn>
                              </p:par>
                            </p:childTnLst>
                          </p:cTn>
                        </p:par>
                        <p:par>
                          <p:cTn id="622" fill="hold">
                            <p:stCondLst>
                              <p:cond delay="204000"/>
                            </p:stCondLst>
                            <p:childTnLst>
                              <p:par>
                                <p:cTn id="623" presetID="1" presetClass="entr" presetSubtype="0" fill="hold" grpId="0" nodeType="afterEffect">
                                  <p:stCondLst>
                                    <p:cond delay="1000"/>
                                  </p:stCondLst>
                                  <p:childTnLst>
                                    <p:set>
                                      <p:cBhvr>
                                        <p:cTn id="624" dur="1" fill="hold">
                                          <p:stCondLst>
                                            <p:cond delay="0"/>
                                          </p:stCondLst>
                                        </p:cTn>
                                        <p:tgtEl>
                                          <p:spTgt spid="211"/>
                                        </p:tgtEl>
                                        <p:attrNameLst>
                                          <p:attrName>style.visibility</p:attrName>
                                        </p:attrNameLst>
                                      </p:cBhvr>
                                      <p:to>
                                        <p:strVal val="visible"/>
                                      </p:to>
                                    </p:set>
                                  </p:childTnLst>
                                </p:cTn>
                              </p:par>
                            </p:childTnLst>
                          </p:cTn>
                        </p:par>
                        <p:par>
                          <p:cTn id="625" fill="hold">
                            <p:stCondLst>
                              <p:cond delay="205000"/>
                            </p:stCondLst>
                            <p:childTnLst>
                              <p:par>
                                <p:cTn id="626" presetID="1" presetClass="entr" presetSubtype="0" fill="hold" grpId="0" nodeType="afterEffect">
                                  <p:stCondLst>
                                    <p:cond delay="1000"/>
                                  </p:stCondLst>
                                  <p:childTnLst>
                                    <p:set>
                                      <p:cBhvr>
                                        <p:cTn id="627" dur="1" fill="hold">
                                          <p:stCondLst>
                                            <p:cond delay="0"/>
                                          </p:stCondLst>
                                        </p:cTn>
                                        <p:tgtEl>
                                          <p:spTgt spid="212"/>
                                        </p:tgtEl>
                                        <p:attrNameLst>
                                          <p:attrName>style.visibility</p:attrName>
                                        </p:attrNameLst>
                                      </p:cBhvr>
                                      <p:to>
                                        <p:strVal val="visible"/>
                                      </p:to>
                                    </p:set>
                                  </p:childTnLst>
                                </p:cTn>
                              </p:par>
                            </p:childTnLst>
                          </p:cTn>
                        </p:par>
                        <p:par>
                          <p:cTn id="628" fill="hold">
                            <p:stCondLst>
                              <p:cond delay="206000"/>
                            </p:stCondLst>
                            <p:childTnLst>
                              <p:par>
                                <p:cTn id="629" presetID="1" presetClass="entr" presetSubtype="0" fill="hold" grpId="0" nodeType="afterEffect">
                                  <p:stCondLst>
                                    <p:cond delay="1000"/>
                                  </p:stCondLst>
                                  <p:childTnLst>
                                    <p:set>
                                      <p:cBhvr>
                                        <p:cTn id="630" dur="1" fill="hold">
                                          <p:stCondLst>
                                            <p:cond delay="0"/>
                                          </p:stCondLst>
                                        </p:cTn>
                                        <p:tgtEl>
                                          <p:spTgt spid="213"/>
                                        </p:tgtEl>
                                        <p:attrNameLst>
                                          <p:attrName>style.visibility</p:attrName>
                                        </p:attrNameLst>
                                      </p:cBhvr>
                                      <p:to>
                                        <p:strVal val="visible"/>
                                      </p:to>
                                    </p:set>
                                  </p:childTnLst>
                                </p:cTn>
                              </p:par>
                            </p:childTnLst>
                          </p:cTn>
                        </p:par>
                        <p:par>
                          <p:cTn id="631" fill="hold">
                            <p:stCondLst>
                              <p:cond delay="207000"/>
                            </p:stCondLst>
                            <p:childTnLst>
                              <p:par>
                                <p:cTn id="632" presetID="1" presetClass="entr" presetSubtype="0" fill="hold" grpId="0" nodeType="afterEffect">
                                  <p:stCondLst>
                                    <p:cond delay="1000"/>
                                  </p:stCondLst>
                                  <p:childTnLst>
                                    <p:set>
                                      <p:cBhvr>
                                        <p:cTn id="633" dur="1" fill="hold">
                                          <p:stCondLst>
                                            <p:cond delay="0"/>
                                          </p:stCondLst>
                                        </p:cTn>
                                        <p:tgtEl>
                                          <p:spTgt spid="214"/>
                                        </p:tgtEl>
                                        <p:attrNameLst>
                                          <p:attrName>style.visibility</p:attrName>
                                        </p:attrNameLst>
                                      </p:cBhvr>
                                      <p:to>
                                        <p:strVal val="visible"/>
                                      </p:to>
                                    </p:set>
                                  </p:childTnLst>
                                </p:cTn>
                              </p:par>
                            </p:childTnLst>
                          </p:cTn>
                        </p:par>
                        <p:par>
                          <p:cTn id="634" fill="hold">
                            <p:stCondLst>
                              <p:cond delay="208000"/>
                            </p:stCondLst>
                            <p:childTnLst>
                              <p:par>
                                <p:cTn id="635" presetID="1" presetClass="entr" presetSubtype="0" fill="hold" grpId="0" nodeType="afterEffect">
                                  <p:stCondLst>
                                    <p:cond delay="1000"/>
                                  </p:stCondLst>
                                  <p:childTnLst>
                                    <p:set>
                                      <p:cBhvr>
                                        <p:cTn id="636" dur="1" fill="hold">
                                          <p:stCondLst>
                                            <p:cond delay="0"/>
                                          </p:stCondLst>
                                        </p:cTn>
                                        <p:tgtEl>
                                          <p:spTgt spid="215"/>
                                        </p:tgtEl>
                                        <p:attrNameLst>
                                          <p:attrName>style.visibility</p:attrName>
                                        </p:attrNameLst>
                                      </p:cBhvr>
                                      <p:to>
                                        <p:strVal val="visible"/>
                                      </p:to>
                                    </p:set>
                                  </p:childTnLst>
                                </p:cTn>
                              </p:par>
                            </p:childTnLst>
                          </p:cTn>
                        </p:par>
                        <p:par>
                          <p:cTn id="637" fill="hold">
                            <p:stCondLst>
                              <p:cond delay="209000"/>
                            </p:stCondLst>
                            <p:childTnLst>
                              <p:par>
                                <p:cTn id="638" presetID="1" presetClass="entr" presetSubtype="0" fill="hold" grpId="0" nodeType="afterEffect">
                                  <p:stCondLst>
                                    <p:cond delay="1000"/>
                                  </p:stCondLst>
                                  <p:childTnLst>
                                    <p:set>
                                      <p:cBhvr>
                                        <p:cTn id="639" dur="1" fill="hold">
                                          <p:stCondLst>
                                            <p:cond delay="0"/>
                                          </p:stCondLst>
                                        </p:cTn>
                                        <p:tgtEl>
                                          <p:spTgt spid="216"/>
                                        </p:tgtEl>
                                        <p:attrNameLst>
                                          <p:attrName>style.visibility</p:attrName>
                                        </p:attrNameLst>
                                      </p:cBhvr>
                                      <p:to>
                                        <p:strVal val="visible"/>
                                      </p:to>
                                    </p:set>
                                  </p:childTnLst>
                                </p:cTn>
                              </p:par>
                            </p:childTnLst>
                          </p:cTn>
                        </p:par>
                        <p:par>
                          <p:cTn id="640" fill="hold">
                            <p:stCondLst>
                              <p:cond delay="210000"/>
                            </p:stCondLst>
                            <p:childTnLst>
                              <p:par>
                                <p:cTn id="641" presetID="1" presetClass="entr" presetSubtype="0" fill="hold" grpId="0" nodeType="afterEffect">
                                  <p:stCondLst>
                                    <p:cond delay="1000"/>
                                  </p:stCondLst>
                                  <p:childTnLst>
                                    <p:set>
                                      <p:cBhvr>
                                        <p:cTn id="642" dur="1" fill="hold">
                                          <p:stCondLst>
                                            <p:cond delay="0"/>
                                          </p:stCondLst>
                                        </p:cTn>
                                        <p:tgtEl>
                                          <p:spTgt spid="217"/>
                                        </p:tgtEl>
                                        <p:attrNameLst>
                                          <p:attrName>style.visibility</p:attrName>
                                        </p:attrNameLst>
                                      </p:cBhvr>
                                      <p:to>
                                        <p:strVal val="visible"/>
                                      </p:to>
                                    </p:set>
                                  </p:childTnLst>
                                </p:cTn>
                              </p:par>
                            </p:childTnLst>
                          </p:cTn>
                        </p:par>
                        <p:par>
                          <p:cTn id="643" fill="hold">
                            <p:stCondLst>
                              <p:cond delay="211000"/>
                            </p:stCondLst>
                            <p:childTnLst>
                              <p:par>
                                <p:cTn id="644" presetID="1" presetClass="entr" presetSubtype="0" fill="hold" grpId="0" nodeType="afterEffect">
                                  <p:stCondLst>
                                    <p:cond delay="1000"/>
                                  </p:stCondLst>
                                  <p:childTnLst>
                                    <p:set>
                                      <p:cBhvr>
                                        <p:cTn id="645" dur="1" fill="hold">
                                          <p:stCondLst>
                                            <p:cond delay="0"/>
                                          </p:stCondLst>
                                        </p:cTn>
                                        <p:tgtEl>
                                          <p:spTgt spid="218"/>
                                        </p:tgtEl>
                                        <p:attrNameLst>
                                          <p:attrName>style.visibility</p:attrName>
                                        </p:attrNameLst>
                                      </p:cBhvr>
                                      <p:to>
                                        <p:strVal val="visible"/>
                                      </p:to>
                                    </p:set>
                                  </p:childTnLst>
                                </p:cTn>
                              </p:par>
                            </p:childTnLst>
                          </p:cTn>
                        </p:par>
                        <p:par>
                          <p:cTn id="646" fill="hold">
                            <p:stCondLst>
                              <p:cond delay="212000"/>
                            </p:stCondLst>
                            <p:childTnLst>
                              <p:par>
                                <p:cTn id="647" presetID="1" presetClass="entr" presetSubtype="0" fill="hold" grpId="0" nodeType="afterEffect">
                                  <p:stCondLst>
                                    <p:cond delay="1000"/>
                                  </p:stCondLst>
                                  <p:childTnLst>
                                    <p:set>
                                      <p:cBhvr>
                                        <p:cTn id="648" dur="1" fill="hold">
                                          <p:stCondLst>
                                            <p:cond delay="0"/>
                                          </p:stCondLst>
                                        </p:cTn>
                                        <p:tgtEl>
                                          <p:spTgt spid="219"/>
                                        </p:tgtEl>
                                        <p:attrNameLst>
                                          <p:attrName>style.visibility</p:attrName>
                                        </p:attrNameLst>
                                      </p:cBhvr>
                                      <p:to>
                                        <p:strVal val="visible"/>
                                      </p:to>
                                    </p:set>
                                  </p:childTnLst>
                                </p:cTn>
                              </p:par>
                            </p:childTnLst>
                          </p:cTn>
                        </p:par>
                        <p:par>
                          <p:cTn id="649" fill="hold">
                            <p:stCondLst>
                              <p:cond delay="213000"/>
                            </p:stCondLst>
                            <p:childTnLst>
                              <p:par>
                                <p:cTn id="650" presetID="1" presetClass="entr" presetSubtype="0" fill="hold" grpId="0" nodeType="afterEffect">
                                  <p:stCondLst>
                                    <p:cond delay="1000"/>
                                  </p:stCondLst>
                                  <p:childTnLst>
                                    <p:set>
                                      <p:cBhvr>
                                        <p:cTn id="651" dur="1" fill="hold">
                                          <p:stCondLst>
                                            <p:cond delay="0"/>
                                          </p:stCondLst>
                                        </p:cTn>
                                        <p:tgtEl>
                                          <p:spTgt spid="220"/>
                                        </p:tgtEl>
                                        <p:attrNameLst>
                                          <p:attrName>style.visibility</p:attrName>
                                        </p:attrNameLst>
                                      </p:cBhvr>
                                      <p:to>
                                        <p:strVal val="visible"/>
                                      </p:to>
                                    </p:set>
                                  </p:childTnLst>
                                </p:cTn>
                              </p:par>
                            </p:childTnLst>
                          </p:cTn>
                        </p:par>
                        <p:par>
                          <p:cTn id="652" fill="hold">
                            <p:stCondLst>
                              <p:cond delay="214000"/>
                            </p:stCondLst>
                            <p:childTnLst>
                              <p:par>
                                <p:cTn id="653" presetID="1" presetClass="entr" presetSubtype="0" fill="hold" grpId="0" nodeType="afterEffect">
                                  <p:stCondLst>
                                    <p:cond delay="1000"/>
                                  </p:stCondLst>
                                  <p:childTnLst>
                                    <p:set>
                                      <p:cBhvr>
                                        <p:cTn id="654" dur="1" fill="hold">
                                          <p:stCondLst>
                                            <p:cond delay="0"/>
                                          </p:stCondLst>
                                        </p:cTn>
                                        <p:tgtEl>
                                          <p:spTgt spid="221"/>
                                        </p:tgtEl>
                                        <p:attrNameLst>
                                          <p:attrName>style.visibility</p:attrName>
                                        </p:attrNameLst>
                                      </p:cBhvr>
                                      <p:to>
                                        <p:strVal val="visible"/>
                                      </p:to>
                                    </p:set>
                                  </p:childTnLst>
                                </p:cTn>
                              </p:par>
                            </p:childTnLst>
                          </p:cTn>
                        </p:par>
                        <p:par>
                          <p:cTn id="655" fill="hold">
                            <p:stCondLst>
                              <p:cond delay="215000"/>
                            </p:stCondLst>
                            <p:childTnLst>
                              <p:par>
                                <p:cTn id="656" presetID="1" presetClass="entr" presetSubtype="0" fill="hold" grpId="0" nodeType="afterEffect">
                                  <p:stCondLst>
                                    <p:cond delay="1000"/>
                                  </p:stCondLst>
                                  <p:childTnLst>
                                    <p:set>
                                      <p:cBhvr>
                                        <p:cTn id="657" dur="1" fill="hold">
                                          <p:stCondLst>
                                            <p:cond delay="0"/>
                                          </p:stCondLst>
                                        </p:cTn>
                                        <p:tgtEl>
                                          <p:spTgt spid="222"/>
                                        </p:tgtEl>
                                        <p:attrNameLst>
                                          <p:attrName>style.visibility</p:attrName>
                                        </p:attrNameLst>
                                      </p:cBhvr>
                                      <p:to>
                                        <p:strVal val="visible"/>
                                      </p:to>
                                    </p:set>
                                  </p:childTnLst>
                                </p:cTn>
                              </p:par>
                            </p:childTnLst>
                          </p:cTn>
                        </p:par>
                        <p:par>
                          <p:cTn id="658" fill="hold">
                            <p:stCondLst>
                              <p:cond delay="216000"/>
                            </p:stCondLst>
                            <p:childTnLst>
                              <p:par>
                                <p:cTn id="659" presetID="1" presetClass="entr" presetSubtype="0" fill="hold" grpId="0" nodeType="afterEffect">
                                  <p:stCondLst>
                                    <p:cond delay="1000"/>
                                  </p:stCondLst>
                                  <p:childTnLst>
                                    <p:set>
                                      <p:cBhvr>
                                        <p:cTn id="660" dur="1" fill="hold">
                                          <p:stCondLst>
                                            <p:cond delay="0"/>
                                          </p:stCondLst>
                                        </p:cTn>
                                        <p:tgtEl>
                                          <p:spTgt spid="223"/>
                                        </p:tgtEl>
                                        <p:attrNameLst>
                                          <p:attrName>style.visibility</p:attrName>
                                        </p:attrNameLst>
                                      </p:cBhvr>
                                      <p:to>
                                        <p:strVal val="visible"/>
                                      </p:to>
                                    </p:set>
                                  </p:childTnLst>
                                </p:cTn>
                              </p:par>
                            </p:childTnLst>
                          </p:cTn>
                        </p:par>
                        <p:par>
                          <p:cTn id="661" fill="hold">
                            <p:stCondLst>
                              <p:cond delay="217000"/>
                            </p:stCondLst>
                            <p:childTnLst>
                              <p:par>
                                <p:cTn id="662" presetID="1" presetClass="entr" presetSubtype="0" fill="hold" grpId="0" nodeType="afterEffect">
                                  <p:stCondLst>
                                    <p:cond delay="1000"/>
                                  </p:stCondLst>
                                  <p:childTnLst>
                                    <p:set>
                                      <p:cBhvr>
                                        <p:cTn id="663" dur="1" fill="hold">
                                          <p:stCondLst>
                                            <p:cond delay="0"/>
                                          </p:stCondLst>
                                        </p:cTn>
                                        <p:tgtEl>
                                          <p:spTgt spid="224"/>
                                        </p:tgtEl>
                                        <p:attrNameLst>
                                          <p:attrName>style.visibility</p:attrName>
                                        </p:attrNameLst>
                                      </p:cBhvr>
                                      <p:to>
                                        <p:strVal val="visible"/>
                                      </p:to>
                                    </p:set>
                                  </p:childTnLst>
                                </p:cTn>
                              </p:par>
                            </p:childTnLst>
                          </p:cTn>
                        </p:par>
                        <p:par>
                          <p:cTn id="664" fill="hold">
                            <p:stCondLst>
                              <p:cond delay="218000"/>
                            </p:stCondLst>
                            <p:childTnLst>
                              <p:par>
                                <p:cTn id="665" presetID="1" presetClass="entr" presetSubtype="0" fill="hold" grpId="0" nodeType="afterEffect">
                                  <p:stCondLst>
                                    <p:cond delay="1000"/>
                                  </p:stCondLst>
                                  <p:childTnLst>
                                    <p:set>
                                      <p:cBhvr>
                                        <p:cTn id="666" dur="1" fill="hold">
                                          <p:stCondLst>
                                            <p:cond delay="0"/>
                                          </p:stCondLst>
                                        </p:cTn>
                                        <p:tgtEl>
                                          <p:spTgt spid="225"/>
                                        </p:tgtEl>
                                        <p:attrNameLst>
                                          <p:attrName>style.visibility</p:attrName>
                                        </p:attrNameLst>
                                      </p:cBhvr>
                                      <p:to>
                                        <p:strVal val="visible"/>
                                      </p:to>
                                    </p:set>
                                  </p:childTnLst>
                                </p:cTn>
                              </p:par>
                            </p:childTnLst>
                          </p:cTn>
                        </p:par>
                        <p:par>
                          <p:cTn id="667" fill="hold">
                            <p:stCondLst>
                              <p:cond delay="219000"/>
                            </p:stCondLst>
                            <p:childTnLst>
                              <p:par>
                                <p:cTn id="668" presetID="1" presetClass="entr" presetSubtype="0" fill="hold" grpId="0" nodeType="afterEffect">
                                  <p:stCondLst>
                                    <p:cond delay="1000"/>
                                  </p:stCondLst>
                                  <p:childTnLst>
                                    <p:set>
                                      <p:cBhvr>
                                        <p:cTn id="669" dur="1" fill="hold">
                                          <p:stCondLst>
                                            <p:cond delay="0"/>
                                          </p:stCondLst>
                                        </p:cTn>
                                        <p:tgtEl>
                                          <p:spTgt spid="226"/>
                                        </p:tgtEl>
                                        <p:attrNameLst>
                                          <p:attrName>style.visibility</p:attrName>
                                        </p:attrNameLst>
                                      </p:cBhvr>
                                      <p:to>
                                        <p:strVal val="visible"/>
                                      </p:to>
                                    </p:set>
                                  </p:childTnLst>
                                </p:cTn>
                              </p:par>
                            </p:childTnLst>
                          </p:cTn>
                        </p:par>
                        <p:par>
                          <p:cTn id="670" fill="hold">
                            <p:stCondLst>
                              <p:cond delay="220000"/>
                            </p:stCondLst>
                            <p:childTnLst>
                              <p:par>
                                <p:cTn id="671" presetID="1" presetClass="entr" presetSubtype="0" fill="hold" grpId="0" nodeType="afterEffect">
                                  <p:stCondLst>
                                    <p:cond delay="1000"/>
                                  </p:stCondLst>
                                  <p:childTnLst>
                                    <p:set>
                                      <p:cBhvr>
                                        <p:cTn id="672" dur="1" fill="hold">
                                          <p:stCondLst>
                                            <p:cond delay="0"/>
                                          </p:stCondLst>
                                        </p:cTn>
                                        <p:tgtEl>
                                          <p:spTgt spid="227"/>
                                        </p:tgtEl>
                                        <p:attrNameLst>
                                          <p:attrName>style.visibility</p:attrName>
                                        </p:attrNameLst>
                                      </p:cBhvr>
                                      <p:to>
                                        <p:strVal val="visible"/>
                                      </p:to>
                                    </p:set>
                                  </p:childTnLst>
                                </p:cTn>
                              </p:par>
                            </p:childTnLst>
                          </p:cTn>
                        </p:par>
                        <p:par>
                          <p:cTn id="673" fill="hold">
                            <p:stCondLst>
                              <p:cond delay="221000"/>
                            </p:stCondLst>
                            <p:childTnLst>
                              <p:par>
                                <p:cTn id="674" presetID="1" presetClass="entr" presetSubtype="0" fill="hold" grpId="0" nodeType="afterEffect">
                                  <p:stCondLst>
                                    <p:cond delay="1000"/>
                                  </p:stCondLst>
                                  <p:childTnLst>
                                    <p:set>
                                      <p:cBhvr>
                                        <p:cTn id="675" dur="1" fill="hold">
                                          <p:stCondLst>
                                            <p:cond delay="0"/>
                                          </p:stCondLst>
                                        </p:cTn>
                                        <p:tgtEl>
                                          <p:spTgt spid="228"/>
                                        </p:tgtEl>
                                        <p:attrNameLst>
                                          <p:attrName>style.visibility</p:attrName>
                                        </p:attrNameLst>
                                      </p:cBhvr>
                                      <p:to>
                                        <p:strVal val="visible"/>
                                      </p:to>
                                    </p:set>
                                  </p:childTnLst>
                                </p:cTn>
                              </p:par>
                            </p:childTnLst>
                          </p:cTn>
                        </p:par>
                        <p:par>
                          <p:cTn id="676" fill="hold">
                            <p:stCondLst>
                              <p:cond delay="222000"/>
                            </p:stCondLst>
                            <p:childTnLst>
                              <p:par>
                                <p:cTn id="677" presetID="1" presetClass="entr" presetSubtype="0" fill="hold" grpId="0" nodeType="afterEffect">
                                  <p:stCondLst>
                                    <p:cond delay="1000"/>
                                  </p:stCondLst>
                                  <p:childTnLst>
                                    <p:set>
                                      <p:cBhvr>
                                        <p:cTn id="678" dur="1" fill="hold">
                                          <p:stCondLst>
                                            <p:cond delay="0"/>
                                          </p:stCondLst>
                                        </p:cTn>
                                        <p:tgtEl>
                                          <p:spTgt spid="229"/>
                                        </p:tgtEl>
                                        <p:attrNameLst>
                                          <p:attrName>style.visibility</p:attrName>
                                        </p:attrNameLst>
                                      </p:cBhvr>
                                      <p:to>
                                        <p:strVal val="visible"/>
                                      </p:to>
                                    </p:set>
                                  </p:childTnLst>
                                </p:cTn>
                              </p:par>
                            </p:childTnLst>
                          </p:cTn>
                        </p:par>
                        <p:par>
                          <p:cTn id="679" fill="hold">
                            <p:stCondLst>
                              <p:cond delay="223000"/>
                            </p:stCondLst>
                            <p:childTnLst>
                              <p:par>
                                <p:cTn id="680" presetID="1" presetClass="entr" presetSubtype="0" fill="hold" grpId="0" nodeType="afterEffect">
                                  <p:stCondLst>
                                    <p:cond delay="1000"/>
                                  </p:stCondLst>
                                  <p:childTnLst>
                                    <p:set>
                                      <p:cBhvr>
                                        <p:cTn id="681" dur="1" fill="hold">
                                          <p:stCondLst>
                                            <p:cond delay="0"/>
                                          </p:stCondLst>
                                        </p:cTn>
                                        <p:tgtEl>
                                          <p:spTgt spid="230"/>
                                        </p:tgtEl>
                                        <p:attrNameLst>
                                          <p:attrName>style.visibility</p:attrName>
                                        </p:attrNameLst>
                                      </p:cBhvr>
                                      <p:to>
                                        <p:strVal val="visible"/>
                                      </p:to>
                                    </p:set>
                                  </p:childTnLst>
                                </p:cTn>
                              </p:par>
                            </p:childTnLst>
                          </p:cTn>
                        </p:par>
                        <p:par>
                          <p:cTn id="682" fill="hold">
                            <p:stCondLst>
                              <p:cond delay="224000"/>
                            </p:stCondLst>
                            <p:childTnLst>
                              <p:par>
                                <p:cTn id="683" presetID="1" presetClass="entr" presetSubtype="0" fill="hold" grpId="0" nodeType="afterEffect">
                                  <p:stCondLst>
                                    <p:cond delay="1000"/>
                                  </p:stCondLst>
                                  <p:childTnLst>
                                    <p:set>
                                      <p:cBhvr>
                                        <p:cTn id="684" dur="1" fill="hold">
                                          <p:stCondLst>
                                            <p:cond delay="0"/>
                                          </p:stCondLst>
                                        </p:cTn>
                                        <p:tgtEl>
                                          <p:spTgt spid="231"/>
                                        </p:tgtEl>
                                        <p:attrNameLst>
                                          <p:attrName>style.visibility</p:attrName>
                                        </p:attrNameLst>
                                      </p:cBhvr>
                                      <p:to>
                                        <p:strVal val="visible"/>
                                      </p:to>
                                    </p:set>
                                  </p:childTnLst>
                                </p:cTn>
                              </p:par>
                            </p:childTnLst>
                          </p:cTn>
                        </p:par>
                        <p:par>
                          <p:cTn id="685" fill="hold">
                            <p:stCondLst>
                              <p:cond delay="225000"/>
                            </p:stCondLst>
                            <p:childTnLst>
                              <p:par>
                                <p:cTn id="686" presetID="1" presetClass="entr" presetSubtype="0" fill="hold" grpId="0" nodeType="afterEffect">
                                  <p:stCondLst>
                                    <p:cond delay="1000"/>
                                  </p:stCondLst>
                                  <p:childTnLst>
                                    <p:set>
                                      <p:cBhvr>
                                        <p:cTn id="687" dur="1" fill="hold">
                                          <p:stCondLst>
                                            <p:cond delay="0"/>
                                          </p:stCondLst>
                                        </p:cTn>
                                        <p:tgtEl>
                                          <p:spTgt spid="232"/>
                                        </p:tgtEl>
                                        <p:attrNameLst>
                                          <p:attrName>style.visibility</p:attrName>
                                        </p:attrNameLst>
                                      </p:cBhvr>
                                      <p:to>
                                        <p:strVal val="visible"/>
                                      </p:to>
                                    </p:set>
                                  </p:childTnLst>
                                </p:cTn>
                              </p:par>
                            </p:childTnLst>
                          </p:cTn>
                        </p:par>
                        <p:par>
                          <p:cTn id="688" fill="hold">
                            <p:stCondLst>
                              <p:cond delay="226000"/>
                            </p:stCondLst>
                            <p:childTnLst>
                              <p:par>
                                <p:cTn id="689" presetID="1" presetClass="entr" presetSubtype="0" fill="hold" grpId="0" nodeType="afterEffect">
                                  <p:stCondLst>
                                    <p:cond delay="1000"/>
                                  </p:stCondLst>
                                  <p:childTnLst>
                                    <p:set>
                                      <p:cBhvr>
                                        <p:cTn id="690" dur="1" fill="hold">
                                          <p:stCondLst>
                                            <p:cond delay="0"/>
                                          </p:stCondLst>
                                        </p:cTn>
                                        <p:tgtEl>
                                          <p:spTgt spid="233"/>
                                        </p:tgtEl>
                                        <p:attrNameLst>
                                          <p:attrName>style.visibility</p:attrName>
                                        </p:attrNameLst>
                                      </p:cBhvr>
                                      <p:to>
                                        <p:strVal val="visible"/>
                                      </p:to>
                                    </p:set>
                                  </p:childTnLst>
                                </p:cTn>
                              </p:par>
                            </p:childTnLst>
                          </p:cTn>
                        </p:par>
                        <p:par>
                          <p:cTn id="691" fill="hold">
                            <p:stCondLst>
                              <p:cond delay="227000"/>
                            </p:stCondLst>
                            <p:childTnLst>
                              <p:par>
                                <p:cTn id="692" presetID="1" presetClass="entr" presetSubtype="0" fill="hold" grpId="0" nodeType="afterEffect">
                                  <p:stCondLst>
                                    <p:cond delay="1000"/>
                                  </p:stCondLst>
                                  <p:childTnLst>
                                    <p:set>
                                      <p:cBhvr>
                                        <p:cTn id="693" dur="1" fill="hold">
                                          <p:stCondLst>
                                            <p:cond delay="0"/>
                                          </p:stCondLst>
                                        </p:cTn>
                                        <p:tgtEl>
                                          <p:spTgt spid="234"/>
                                        </p:tgtEl>
                                        <p:attrNameLst>
                                          <p:attrName>style.visibility</p:attrName>
                                        </p:attrNameLst>
                                      </p:cBhvr>
                                      <p:to>
                                        <p:strVal val="visible"/>
                                      </p:to>
                                    </p:set>
                                  </p:childTnLst>
                                </p:cTn>
                              </p:par>
                            </p:childTnLst>
                          </p:cTn>
                        </p:par>
                        <p:par>
                          <p:cTn id="694" fill="hold">
                            <p:stCondLst>
                              <p:cond delay="228000"/>
                            </p:stCondLst>
                            <p:childTnLst>
                              <p:par>
                                <p:cTn id="695" presetID="1" presetClass="entr" presetSubtype="0" fill="hold" grpId="0" nodeType="afterEffect">
                                  <p:stCondLst>
                                    <p:cond delay="1000"/>
                                  </p:stCondLst>
                                  <p:childTnLst>
                                    <p:set>
                                      <p:cBhvr>
                                        <p:cTn id="696" dur="1" fill="hold">
                                          <p:stCondLst>
                                            <p:cond delay="0"/>
                                          </p:stCondLst>
                                        </p:cTn>
                                        <p:tgtEl>
                                          <p:spTgt spid="235"/>
                                        </p:tgtEl>
                                        <p:attrNameLst>
                                          <p:attrName>style.visibility</p:attrName>
                                        </p:attrNameLst>
                                      </p:cBhvr>
                                      <p:to>
                                        <p:strVal val="visible"/>
                                      </p:to>
                                    </p:set>
                                  </p:childTnLst>
                                </p:cTn>
                              </p:par>
                            </p:childTnLst>
                          </p:cTn>
                        </p:par>
                        <p:par>
                          <p:cTn id="697" fill="hold">
                            <p:stCondLst>
                              <p:cond delay="229000"/>
                            </p:stCondLst>
                            <p:childTnLst>
                              <p:par>
                                <p:cTn id="698" presetID="1" presetClass="entr" presetSubtype="0" fill="hold" grpId="0" nodeType="afterEffect">
                                  <p:stCondLst>
                                    <p:cond delay="1000"/>
                                  </p:stCondLst>
                                  <p:childTnLst>
                                    <p:set>
                                      <p:cBhvr>
                                        <p:cTn id="699" dur="1" fill="hold">
                                          <p:stCondLst>
                                            <p:cond delay="0"/>
                                          </p:stCondLst>
                                        </p:cTn>
                                        <p:tgtEl>
                                          <p:spTgt spid="236"/>
                                        </p:tgtEl>
                                        <p:attrNameLst>
                                          <p:attrName>style.visibility</p:attrName>
                                        </p:attrNameLst>
                                      </p:cBhvr>
                                      <p:to>
                                        <p:strVal val="visible"/>
                                      </p:to>
                                    </p:set>
                                  </p:childTnLst>
                                </p:cTn>
                              </p:par>
                            </p:childTnLst>
                          </p:cTn>
                        </p:par>
                        <p:par>
                          <p:cTn id="700" fill="hold">
                            <p:stCondLst>
                              <p:cond delay="230000"/>
                            </p:stCondLst>
                            <p:childTnLst>
                              <p:par>
                                <p:cTn id="701" presetID="1" presetClass="entr" presetSubtype="0" fill="hold" grpId="0" nodeType="afterEffect">
                                  <p:stCondLst>
                                    <p:cond delay="1000"/>
                                  </p:stCondLst>
                                  <p:childTnLst>
                                    <p:set>
                                      <p:cBhvr>
                                        <p:cTn id="702" dur="1" fill="hold">
                                          <p:stCondLst>
                                            <p:cond delay="0"/>
                                          </p:stCondLst>
                                        </p:cTn>
                                        <p:tgtEl>
                                          <p:spTgt spid="237"/>
                                        </p:tgtEl>
                                        <p:attrNameLst>
                                          <p:attrName>style.visibility</p:attrName>
                                        </p:attrNameLst>
                                      </p:cBhvr>
                                      <p:to>
                                        <p:strVal val="visible"/>
                                      </p:to>
                                    </p:set>
                                  </p:childTnLst>
                                </p:cTn>
                              </p:par>
                            </p:childTnLst>
                          </p:cTn>
                        </p:par>
                        <p:par>
                          <p:cTn id="703" fill="hold">
                            <p:stCondLst>
                              <p:cond delay="231000"/>
                            </p:stCondLst>
                            <p:childTnLst>
                              <p:par>
                                <p:cTn id="704" presetID="1" presetClass="entr" presetSubtype="0" fill="hold" grpId="0" nodeType="afterEffect">
                                  <p:stCondLst>
                                    <p:cond delay="1000"/>
                                  </p:stCondLst>
                                  <p:childTnLst>
                                    <p:set>
                                      <p:cBhvr>
                                        <p:cTn id="705" dur="1" fill="hold">
                                          <p:stCondLst>
                                            <p:cond delay="0"/>
                                          </p:stCondLst>
                                        </p:cTn>
                                        <p:tgtEl>
                                          <p:spTgt spid="238"/>
                                        </p:tgtEl>
                                        <p:attrNameLst>
                                          <p:attrName>style.visibility</p:attrName>
                                        </p:attrNameLst>
                                      </p:cBhvr>
                                      <p:to>
                                        <p:strVal val="visible"/>
                                      </p:to>
                                    </p:set>
                                  </p:childTnLst>
                                </p:cTn>
                              </p:par>
                            </p:childTnLst>
                          </p:cTn>
                        </p:par>
                        <p:par>
                          <p:cTn id="706" fill="hold">
                            <p:stCondLst>
                              <p:cond delay="232000"/>
                            </p:stCondLst>
                            <p:childTnLst>
                              <p:par>
                                <p:cTn id="707" presetID="1" presetClass="entr" presetSubtype="0" fill="hold" grpId="0" nodeType="afterEffect">
                                  <p:stCondLst>
                                    <p:cond delay="1000"/>
                                  </p:stCondLst>
                                  <p:childTnLst>
                                    <p:set>
                                      <p:cBhvr>
                                        <p:cTn id="708" dur="1" fill="hold">
                                          <p:stCondLst>
                                            <p:cond delay="0"/>
                                          </p:stCondLst>
                                        </p:cTn>
                                        <p:tgtEl>
                                          <p:spTgt spid="239"/>
                                        </p:tgtEl>
                                        <p:attrNameLst>
                                          <p:attrName>style.visibility</p:attrName>
                                        </p:attrNameLst>
                                      </p:cBhvr>
                                      <p:to>
                                        <p:strVal val="visible"/>
                                      </p:to>
                                    </p:set>
                                  </p:childTnLst>
                                </p:cTn>
                              </p:par>
                            </p:childTnLst>
                          </p:cTn>
                        </p:par>
                        <p:par>
                          <p:cTn id="709" fill="hold">
                            <p:stCondLst>
                              <p:cond delay="233000"/>
                            </p:stCondLst>
                            <p:childTnLst>
                              <p:par>
                                <p:cTn id="710" presetID="1" presetClass="entr" presetSubtype="0" fill="hold" grpId="0" nodeType="afterEffect">
                                  <p:stCondLst>
                                    <p:cond delay="1000"/>
                                  </p:stCondLst>
                                  <p:childTnLst>
                                    <p:set>
                                      <p:cBhvr>
                                        <p:cTn id="711" dur="1" fill="hold">
                                          <p:stCondLst>
                                            <p:cond delay="0"/>
                                          </p:stCondLst>
                                        </p:cTn>
                                        <p:tgtEl>
                                          <p:spTgt spid="240"/>
                                        </p:tgtEl>
                                        <p:attrNameLst>
                                          <p:attrName>style.visibility</p:attrName>
                                        </p:attrNameLst>
                                      </p:cBhvr>
                                      <p:to>
                                        <p:strVal val="visible"/>
                                      </p:to>
                                    </p:set>
                                  </p:childTnLst>
                                </p:cTn>
                              </p:par>
                            </p:childTnLst>
                          </p:cTn>
                        </p:par>
                        <p:par>
                          <p:cTn id="712" fill="hold">
                            <p:stCondLst>
                              <p:cond delay="234000"/>
                            </p:stCondLst>
                            <p:childTnLst>
                              <p:par>
                                <p:cTn id="713" presetID="1" presetClass="entr" presetSubtype="0" fill="hold" grpId="0" nodeType="afterEffect">
                                  <p:stCondLst>
                                    <p:cond delay="1000"/>
                                  </p:stCondLst>
                                  <p:childTnLst>
                                    <p:set>
                                      <p:cBhvr>
                                        <p:cTn id="714" dur="1" fill="hold">
                                          <p:stCondLst>
                                            <p:cond delay="0"/>
                                          </p:stCondLst>
                                        </p:cTn>
                                        <p:tgtEl>
                                          <p:spTgt spid="241"/>
                                        </p:tgtEl>
                                        <p:attrNameLst>
                                          <p:attrName>style.visibility</p:attrName>
                                        </p:attrNameLst>
                                      </p:cBhvr>
                                      <p:to>
                                        <p:strVal val="visible"/>
                                      </p:to>
                                    </p:set>
                                  </p:childTnLst>
                                </p:cTn>
                              </p:par>
                            </p:childTnLst>
                          </p:cTn>
                        </p:par>
                        <p:par>
                          <p:cTn id="715" fill="hold">
                            <p:stCondLst>
                              <p:cond delay="235000"/>
                            </p:stCondLst>
                            <p:childTnLst>
                              <p:par>
                                <p:cTn id="716" presetID="1" presetClass="entr" presetSubtype="0" fill="hold" grpId="0" nodeType="afterEffect">
                                  <p:stCondLst>
                                    <p:cond delay="1000"/>
                                  </p:stCondLst>
                                  <p:childTnLst>
                                    <p:set>
                                      <p:cBhvr>
                                        <p:cTn id="717" dur="1" fill="hold">
                                          <p:stCondLst>
                                            <p:cond delay="0"/>
                                          </p:stCondLst>
                                        </p:cTn>
                                        <p:tgtEl>
                                          <p:spTgt spid="242"/>
                                        </p:tgtEl>
                                        <p:attrNameLst>
                                          <p:attrName>style.visibility</p:attrName>
                                        </p:attrNameLst>
                                      </p:cBhvr>
                                      <p:to>
                                        <p:strVal val="visible"/>
                                      </p:to>
                                    </p:set>
                                  </p:childTnLst>
                                </p:cTn>
                              </p:par>
                            </p:childTnLst>
                          </p:cTn>
                        </p:par>
                        <p:par>
                          <p:cTn id="718" fill="hold">
                            <p:stCondLst>
                              <p:cond delay="236000"/>
                            </p:stCondLst>
                            <p:childTnLst>
                              <p:par>
                                <p:cTn id="719" presetID="1" presetClass="entr" presetSubtype="0" fill="hold" grpId="0" nodeType="afterEffect">
                                  <p:stCondLst>
                                    <p:cond delay="1000"/>
                                  </p:stCondLst>
                                  <p:childTnLst>
                                    <p:set>
                                      <p:cBhvr>
                                        <p:cTn id="720" dur="1" fill="hold">
                                          <p:stCondLst>
                                            <p:cond delay="0"/>
                                          </p:stCondLst>
                                        </p:cTn>
                                        <p:tgtEl>
                                          <p:spTgt spid="243"/>
                                        </p:tgtEl>
                                        <p:attrNameLst>
                                          <p:attrName>style.visibility</p:attrName>
                                        </p:attrNameLst>
                                      </p:cBhvr>
                                      <p:to>
                                        <p:strVal val="visible"/>
                                      </p:to>
                                    </p:set>
                                  </p:childTnLst>
                                </p:cTn>
                              </p:par>
                            </p:childTnLst>
                          </p:cTn>
                        </p:par>
                        <p:par>
                          <p:cTn id="721" fill="hold">
                            <p:stCondLst>
                              <p:cond delay="237000"/>
                            </p:stCondLst>
                            <p:childTnLst>
                              <p:par>
                                <p:cTn id="722" presetID="1" presetClass="entr" presetSubtype="0" fill="hold" grpId="0" nodeType="afterEffect">
                                  <p:stCondLst>
                                    <p:cond delay="1000"/>
                                  </p:stCondLst>
                                  <p:childTnLst>
                                    <p:set>
                                      <p:cBhvr>
                                        <p:cTn id="723" dur="1" fill="hold">
                                          <p:stCondLst>
                                            <p:cond delay="0"/>
                                          </p:stCondLst>
                                        </p:cTn>
                                        <p:tgtEl>
                                          <p:spTgt spid="244"/>
                                        </p:tgtEl>
                                        <p:attrNameLst>
                                          <p:attrName>style.visibility</p:attrName>
                                        </p:attrNameLst>
                                      </p:cBhvr>
                                      <p:to>
                                        <p:strVal val="visible"/>
                                      </p:to>
                                    </p:set>
                                  </p:childTnLst>
                                </p:cTn>
                              </p:par>
                            </p:childTnLst>
                          </p:cTn>
                        </p:par>
                        <p:par>
                          <p:cTn id="724" fill="hold">
                            <p:stCondLst>
                              <p:cond delay="238000"/>
                            </p:stCondLst>
                            <p:childTnLst>
                              <p:par>
                                <p:cTn id="725" presetID="1" presetClass="entr" presetSubtype="0" fill="hold" grpId="0" nodeType="afterEffect">
                                  <p:stCondLst>
                                    <p:cond delay="1000"/>
                                  </p:stCondLst>
                                  <p:childTnLst>
                                    <p:set>
                                      <p:cBhvr>
                                        <p:cTn id="726" dur="1" fill="hold">
                                          <p:stCondLst>
                                            <p:cond delay="0"/>
                                          </p:stCondLst>
                                        </p:cTn>
                                        <p:tgtEl>
                                          <p:spTgt spid="245"/>
                                        </p:tgtEl>
                                        <p:attrNameLst>
                                          <p:attrName>style.visibility</p:attrName>
                                        </p:attrNameLst>
                                      </p:cBhvr>
                                      <p:to>
                                        <p:strVal val="visible"/>
                                      </p:to>
                                    </p:set>
                                  </p:childTnLst>
                                </p:cTn>
                              </p:par>
                            </p:childTnLst>
                          </p:cTn>
                        </p:par>
                        <p:par>
                          <p:cTn id="727" fill="hold">
                            <p:stCondLst>
                              <p:cond delay="239000"/>
                            </p:stCondLst>
                            <p:childTnLst>
                              <p:par>
                                <p:cTn id="728" presetID="1" presetClass="entr" presetSubtype="0" fill="hold" grpId="0" nodeType="afterEffect">
                                  <p:stCondLst>
                                    <p:cond delay="1000"/>
                                  </p:stCondLst>
                                  <p:childTnLst>
                                    <p:set>
                                      <p:cBhvr>
                                        <p:cTn id="729" dur="1" fill="hold">
                                          <p:stCondLst>
                                            <p:cond delay="0"/>
                                          </p:stCondLst>
                                        </p:cTn>
                                        <p:tgtEl>
                                          <p:spTgt spid="246"/>
                                        </p:tgtEl>
                                        <p:attrNameLst>
                                          <p:attrName>style.visibility</p:attrName>
                                        </p:attrNameLst>
                                      </p:cBhvr>
                                      <p:to>
                                        <p:strVal val="visible"/>
                                      </p:to>
                                    </p:set>
                                  </p:childTnLst>
                                  <p:subTnLst>
                                    <p:audio>
                                      <p:cMediaNode>
                                        <p:cTn display="0" masterRel="sameClick">
                                          <p:stCondLst>
                                            <p:cond evt="begin" delay="0">
                                              <p:tn val="728"/>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2163</Words>
  <Application>Microsoft Macintosh PowerPoint</Application>
  <PresentationFormat>Widescreen</PresentationFormat>
  <Paragraphs>1849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One-Minute Timer</vt:lpstr>
      <vt:lpstr>One-minute Activity Slide</vt:lpstr>
      <vt:lpstr>Two-Minute Timer</vt:lpstr>
      <vt:lpstr>Two-minute Activity Slide </vt:lpstr>
      <vt:lpstr>Three-Minute Timer</vt:lpstr>
      <vt:lpstr>Three-minute Activity Slide</vt:lpstr>
      <vt:lpstr>Four-Minute Timer</vt:lpstr>
      <vt:lpstr>Four-minute Activity Slide</vt:lpstr>
      <vt:lpstr>Five-Minute Timer</vt:lpstr>
      <vt:lpstr>Five-minute Activity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Coleman, MariBeth</dc:creator>
  <cp:lastModifiedBy>Coleman, MariBeth</cp:lastModifiedBy>
  <cp:revision>58</cp:revision>
  <dcterms:created xsi:type="dcterms:W3CDTF">2019-02-26T22:05:07Z</dcterms:created>
  <dcterms:modified xsi:type="dcterms:W3CDTF">2019-02-28T02:21:50Z</dcterms:modified>
</cp:coreProperties>
</file>